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0" r:id="rId4"/>
    <p:sldId id="257" r:id="rId5"/>
    <p:sldId id="259" r:id="rId6"/>
    <p:sldId id="273" r:id="rId7"/>
    <p:sldId id="271" r:id="rId8"/>
    <p:sldId id="261" r:id="rId9"/>
    <p:sldId id="262" r:id="rId10"/>
    <p:sldId id="263" r:id="rId11"/>
    <p:sldId id="265" r:id="rId12"/>
    <p:sldId id="267" r:id="rId13"/>
    <p:sldId id="274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8" d="100"/>
          <a:sy n="28" d="100"/>
        </p:scale>
        <p:origin x="264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448167" y="498455"/>
            <a:ext cx="60067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3358" y="4047559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a) Bå c©u ®· lµm g× ®Ó cøu kiÕn?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</a:t>
            </a:r>
            <a:r>
              <a:rPr lang="en-US" sz="3600" smtClean="0">
                <a:latin typeface=".VnAvant" panose="020B7200000000000000" pitchFamily="34" charset="0"/>
              </a:rPr>
              <a:t>) KiÕn ®· lµm g× ®Ó cøu bå c©u 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c) Em häc ®ùc ®iÒu g× tõ c©u chuyÖn nµy?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1208162"/>
            <a:ext cx="875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KiÕn bß ®Õn chç ngu­êi thî s¨n vµ(….)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335" y="24392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giËt m×nh  nhanh trÝ   c¶m ®éng</a:t>
            </a:r>
          </a:p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g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ióp nhau  cøu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Nam (…) nghÜ ngay ra lêi gi¶I cho c©u ®è.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¤ng kÓ cho em nghe mét c©u chuyÖn (…).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4" y="270456"/>
            <a:ext cx="8408875" cy="631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04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2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9991" y="2009380"/>
            <a:ext cx="8164018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KIẾN VÀ CHIM BỒ CÂU</a:t>
            </a: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7" b="4103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7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501" y="163463"/>
            <a:ext cx="7479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397" y="477358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C¶m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7760" y="1111939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887" y="109332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20505" y="883530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887" y="154985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9225" y="240633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173" y="393039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807" y="204292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7337" y="302735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7057" y="345410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67200" y="331231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6019" y="435368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9694" y="5977754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08062" y="519615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1386" y="4770304"/>
            <a:ext cx="6061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632" y="5523986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21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5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923" y="1101226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n­uíc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víi 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bå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3996" y="2601614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®­uîc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1" y="3478831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9385" y="3592518"/>
            <a:ext cx="538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Ng­uêi 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thî </a:t>
            </a:r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giËt </a:t>
            </a:r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m×nh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98525" y="1113245"/>
            <a:ext cx="3194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25970" y="107429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803492" y="10645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881426" y="10664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182569" y="15412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715245" y="15921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05206" y="19643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605041" y="258353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716719" y="25830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254541" y="260032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380152" y="2615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55078" y="298696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193334" y="30384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788284" y="34234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980980" y="38525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091311" y="351056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012519" y="351005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3598" y="35608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76732" y="35925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18248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554750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620123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782039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745298" y="512181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812092" y="516102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914871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45293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30018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11140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906846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797771" y="15912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116861" y="302865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03904" y="111215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8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3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9850" y="294155"/>
            <a:ext cx="4851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200756" y="1207477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45" y="16008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211020" y="3165231"/>
            <a:ext cx="45719" cy="116753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145" y="323321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200756" y="4534560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145" y="483318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68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472" y="2659559"/>
            <a:ext cx="563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795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2020-08-26T02:05:47Z</dcterms:created>
  <dcterms:modified xsi:type="dcterms:W3CDTF">2020-08-26T10:01:43Z</dcterms:modified>
</cp:coreProperties>
</file>