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4" r:id="rId5"/>
    <p:sldId id="257" r:id="rId6"/>
    <p:sldId id="267" r:id="rId7"/>
    <p:sldId id="263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818BF8-B3EB-4826-AE83-E948D626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073" r="9002" b="80579"/>
          <a:stretch/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7145DA-2B9B-4C19-BA66-92C09BE3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26955" r="6552" b="15775"/>
          <a:stretch/>
        </p:blipFill>
        <p:spPr>
          <a:xfrm>
            <a:off x="5493853" y="0"/>
            <a:ext cx="6794225" cy="6728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05E95-E7D8-42C4-A98B-117A0F68A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84288" r="9116" b="9565"/>
          <a:stretch/>
        </p:blipFill>
        <p:spPr>
          <a:xfrm>
            <a:off x="0" y="4870174"/>
            <a:ext cx="7613374" cy="8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780E79-65F7-4A3F-9D77-F11B41C0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4190" r="9225" b="54361"/>
          <a:stretch/>
        </p:blipFill>
        <p:spPr>
          <a:xfrm>
            <a:off x="2604051" y="1043608"/>
            <a:ext cx="819735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5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780E79-65F7-4A3F-9D77-F11B41C0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45349" r="9225" b="34940"/>
          <a:stretch/>
        </p:blipFill>
        <p:spPr>
          <a:xfrm>
            <a:off x="1204417" y="1550503"/>
            <a:ext cx="9783165" cy="33097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0503D2-14F7-47AF-8847-CBEE2F364E4B}"/>
              </a:ext>
            </a:extLst>
          </p:cNvPr>
          <p:cNvSpPr/>
          <p:nvPr/>
        </p:nvSpPr>
        <p:spPr>
          <a:xfrm>
            <a:off x="5049078" y="4094922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73846-BE24-4E29-BEF3-17D31C35FC0D}"/>
              </a:ext>
            </a:extLst>
          </p:cNvPr>
          <p:cNvSpPr/>
          <p:nvPr/>
        </p:nvSpPr>
        <p:spPr>
          <a:xfrm>
            <a:off x="9057860" y="4197626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</a:p>
        </p:txBody>
      </p:sp>
    </p:spTree>
    <p:extLst>
      <p:ext uri="{BB962C8B-B14F-4D97-AF65-F5344CB8AC3E}">
        <p14:creationId xmlns:p14="http://schemas.microsoft.com/office/powerpoint/2010/main" val="2820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1AED19-74BC-45B8-900B-D1BD4774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64624" r="9226" b="31454"/>
          <a:stretch/>
        </p:blipFill>
        <p:spPr>
          <a:xfrm>
            <a:off x="176805" y="1043608"/>
            <a:ext cx="11436324" cy="760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3C74C-60E4-42A2-BFF3-AC3FC4360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69783" r="48678" b="9348"/>
          <a:stretch/>
        </p:blipFill>
        <p:spPr>
          <a:xfrm>
            <a:off x="16564" y="2139478"/>
            <a:ext cx="5928098" cy="449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FA4E9-FB1E-420D-B66C-B0124218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3" t="68989" r="9225" b="8274"/>
          <a:stretch/>
        </p:blipFill>
        <p:spPr>
          <a:xfrm>
            <a:off x="6096000" y="2048576"/>
            <a:ext cx="5928098" cy="4776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0476F9-2314-43FA-852C-14DB557F34C3}"/>
              </a:ext>
            </a:extLst>
          </p:cNvPr>
          <p:cNvSpPr/>
          <p:nvPr/>
        </p:nvSpPr>
        <p:spPr>
          <a:xfrm>
            <a:off x="536713" y="3588026"/>
            <a:ext cx="1193910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675D1-CFE8-44C5-A9FC-ADB2DB82F5D7}"/>
              </a:ext>
            </a:extLst>
          </p:cNvPr>
          <p:cNvSpPr/>
          <p:nvPr/>
        </p:nvSpPr>
        <p:spPr>
          <a:xfrm>
            <a:off x="4108173" y="3588026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66CA6B-CA74-4AD6-AE2A-039C930D07EA}"/>
              </a:ext>
            </a:extLst>
          </p:cNvPr>
          <p:cNvSpPr/>
          <p:nvPr/>
        </p:nvSpPr>
        <p:spPr>
          <a:xfrm>
            <a:off x="8380875" y="367085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bảy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5A83F6-5CDC-4255-8BB5-4C9D24584DAE}"/>
              </a:ext>
            </a:extLst>
          </p:cNvPr>
          <p:cNvSpPr/>
          <p:nvPr/>
        </p:nvSpPr>
        <p:spPr>
          <a:xfrm>
            <a:off x="10265965" y="368466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818BF8-B3EB-4826-AE83-E948D6263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073" r="9002" b="80579"/>
          <a:stretch/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A9F21-F499-4D61-B55F-1C135109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3017" r="8018" b="44809"/>
          <a:stretch/>
        </p:blipFill>
        <p:spPr>
          <a:xfrm>
            <a:off x="2295939" y="332961"/>
            <a:ext cx="8660397" cy="6192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63D48B1-FC6F-4449-99EE-D256347E7E3B}"/>
              </a:ext>
            </a:extLst>
          </p:cNvPr>
          <p:cNvSpPr/>
          <p:nvPr/>
        </p:nvSpPr>
        <p:spPr>
          <a:xfrm>
            <a:off x="4288894" y="2176669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65306D-055C-4723-8805-4979224D51D1}"/>
              </a:ext>
            </a:extLst>
          </p:cNvPr>
          <p:cNvSpPr/>
          <p:nvPr/>
        </p:nvSpPr>
        <p:spPr>
          <a:xfrm>
            <a:off x="5888775" y="3369368"/>
            <a:ext cx="177429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năm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5C5DB3-A2AF-45B2-A9B8-3D974B99527E}"/>
              </a:ext>
            </a:extLst>
          </p:cNvPr>
          <p:cNvSpPr/>
          <p:nvPr/>
        </p:nvSpPr>
        <p:spPr>
          <a:xfrm>
            <a:off x="5733381" y="455544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sáu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FB961-7804-42A3-82E7-15552F062D5C}"/>
              </a:ext>
            </a:extLst>
          </p:cNvPr>
          <p:cNvSpPr/>
          <p:nvPr/>
        </p:nvSpPr>
        <p:spPr>
          <a:xfrm>
            <a:off x="7380013" y="402535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bảy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E9614F-E5F5-4384-A580-F27A32440CE9}"/>
              </a:ext>
            </a:extLst>
          </p:cNvPr>
          <p:cNvSpPr/>
          <p:nvPr/>
        </p:nvSpPr>
        <p:spPr>
          <a:xfrm>
            <a:off x="7380013" y="5156755"/>
            <a:ext cx="176478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Chủ nhật</a:t>
            </a:r>
          </a:p>
        </p:txBody>
      </p:sp>
    </p:spTree>
    <p:extLst>
      <p:ext uri="{BB962C8B-B14F-4D97-AF65-F5344CB8AC3E}">
        <p14:creationId xmlns:p14="http://schemas.microsoft.com/office/powerpoint/2010/main" val="36940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A9F21-F499-4D61-B55F-1C135109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56745" r="7831" b="10806"/>
          <a:stretch/>
        </p:blipFill>
        <p:spPr>
          <a:xfrm>
            <a:off x="2198662" y="856648"/>
            <a:ext cx="8660397" cy="4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3552CE-BAD9-4757-A994-5B5FE8F69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5930" r="7793" b="26562"/>
          <a:stretch/>
        </p:blipFill>
        <p:spPr>
          <a:xfrm>
            <a:off x="6303523" y="-1"/>
            <a:ext cx="5888477" cy="6704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B74464-9ACD-42DC-999B-622F56A7F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75112" r="8621" b="8736"/>
          <a:stretch/>
        </p:blipFill>
        <p:spPr>
          <a:xfrm>
            <a:off x="-1" y="2996119"/>
            <a:ext cx="6303523" cy="17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11</cp:revision>
  <dcterms:created xsi:type="dcterms:W3CDTF">2020-08-07T08:50:12Z</dcterms:created>
  <dcterms:modified xsi:type="dcterms:W3CDTF">2020-08-13T10:12:04Z</dcterms:modified>
</cp:coreProperties>
</file>