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2" r:id="rId4"/>
  </p:sldMasterIdLst>
  <p:notesMasterIdLst>
    <p:notesMasterId r:id="rId21"/>
  </p:notesMasterIdLst>
  <p:sldIdLst>
    <p:sldId id="326" r:id="rId5"/>
    <p:sldId id="256" r:id="rId6"/>
    <p:sldId id="3402" r:id="rId7"/>
    <p:sldId id="257" r:id="rId8"/>
    <p:sldId id="258" r:id="rId9"/>
    <p:sldId id="259" r:id="rId10"/>
    <p:sldId id="260" r:id="rId11"/>
    <p:sldId id="261" r:id="rId12"/>
    <p:sldId id="2884" r:id="rId13"/>
    <p:sldId id="265" r:id="rId14"/>
    <p:sldId id="2896" r:id="rId15"/>
    <p:sldId id="2890" r:id="rId16"/>
    <p:sldId id="2886" r:id="rId17"/>
    <p:sldId id="2901" r:id="rId18"/>
    <p:sldId id="3403" r:id="rId19"/>
    <p:sldId id="28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36" d="100"/>
          <a:sy n="36" d="100"/>
        </p:scale>
        <p:origin x="72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842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99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23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2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13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03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06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9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0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10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5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009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4112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3583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94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36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075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1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198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34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205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106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08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11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36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46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70.png"/><Relationship Id="rId3" Type="http://schemas.microsoft.com/office/2007/relationships/hdphoto" Target="../media/hdphoto2.wdp"/><Relationship Id="rId7" Type="http://schemas.openxmlformats.org/officeDocument/2006/relationships/image" Target="../media/image130.png"/><Relationship Id="rId12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15.png"/><Relationship Id="rId4" Type="http://schemas.openxmlformats.org/officeDocument/2006/relationships/image" Target="../media/image11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3.gi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49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56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11" Type="http://schemas.openxmlformats.org/officeDocument/2006/relationships/image" Target="../media/image28.png"/><Relationship Id="rId5" Type="http://schemas.openxmlformats.org/officeDocument/2006/relationships/image" Target="../media/image57.png"/><Relationship Id="rId15" Type="http://schemas.openxmlformats.org/officeDocument/2006/relationships/image" Target="../media/image320.png"/><Relationship Id="rId10" Type="http://schemas.openxmlformats.org/officeDocument/2006/relationships/image" Target="../media/image270.png"/><Relationship Id="rId4" Type="http://schemas.microsoft.com/office/2007/relationships/hdphoto" Target="../media/hdphoto2.wdp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gi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8.xml"/><Relationship Id="rId11" Type="http://schemas.openxmlformats.org/officeDocument/2006/relationships/slide" Target="slide5.xml"/><Relationship Id="rId5" Type="http://schemas.openxmlformats.org/officeDocument/2006/relationships/image" Target="../media/image42.jpg"/><Relationship Id="rId10" Type="http://schemas.openxmlformats.org/officeDocument/2006/relationships/image" Target="../media/image44.gif"/><Relationship Id="rId4" Type="http://schemas.openxmlformats.org/officeDocument/2006/relationships/audio" Target="../media/audio1.wav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gif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jp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3067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6" y="160445"/>
            <a:ext cx="10830913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Thứ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sáu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21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</a:rPr>
              <a:t>Ǉ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háng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6152" y="1064880"/>
            <a:ext cx="44454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Toán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35083" y="1773199"/>
            <a:ext cx="1032146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Bài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39 : Bảng nhân 2 ( Tiết 1 – trang 9,10)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612908" y="2466159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58118" y="2470923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612908" y="3934602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58118" y="3939366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903752" y="3934602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3541" y="1759100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4113" t="-9333" r="-3085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85668" y="289733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908" y="3331300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99090" y="2970691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324533" y="2178927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/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3    =   6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94B4F07-88ED-4B08-9CD3-2465579DD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051" y="4788769"/>
                <a:ext cx="2337499" cy="461665"/>
              </a:xfrm>
              <a:prstGeom prst="rect">
                <a:avLst/>
              </a:prstGeom>
              <a:blipFill>
                <a:blip r:embed="rId10"/>
                <a:stretch>
                  <a:fillRect l="-4178" t="-9333" r="-31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59191" y="4434006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316853" y="3795538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852B129-45B4-4500-AEFD-52D3D7A9FABA}"/>
              </a:ext>
            </a:extLst>
          </p:cNvPr>
          <p:cNvSpPr txBox="1"/>
          <p:nvPr/>
        </p:nvSpPr>
        <p:spPr>
          <a:xfrm>
            <a:off x="1021812" y="5217240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Nhận xét: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69EE7AD-74BF-41C1-8AD9-6A2D4C1200C2}"/>
              </a:ext>
            </a:extLst>
          </p:cNvPr>
          <p:cNvSpPr/>
          <p:nvPr/>
        </p:nvSpPr>
        <p:spPr>
          <a:xfrm>
            <a:off x="2700579" y="5320932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/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2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= 4;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 = 6.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Thêm 2 vào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2 ta được kết quả của 2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000" dirty="0">
                    <a:solidFill>
                      <a:srgbClr val="C00000"/>
                    </a:solidFill>
                    <a:latin typeface="+mj-lt"/>
                  </a:rPr>
                  <a:t> 3.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6C586C8-1831-4E78-B6E4-49C05E748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96506"/>
                <a:ext cx="7010252" cy="958660"/>
              </a:xfrm>
              <a:prstGeom prst="rect">
                <a:avLst/>
              </a:prstGeom>
              <a:blipFill>
                <a:blip r:embed="rId13"/>
                <a:stretch>
                  <a:fillRect l="-783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2" grpId="0"/>
      <p:bldP spid="73" grpId="0"/>
      <p:bldP spid="79" grpId="0"/>
      <p:bldP spid="80" grpId="0" animBg="1"/>
      <p:bldP spid="8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" y="4314044"/>
            <a:ext cx="857250" cy="2857500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7544548"/>
                  </p:ext>
                </p:extLst>
              </p:nvPr>
            </p:nvGraphicFramePr>
            <p:xfrm>
              <a:off x="8001794" y="394365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2391" r="-1031" b="-9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4505" r="-1031" b="-8351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291304" r="-1031" b="-7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391304" r="-1031" b="-6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491304" r="-1031" b="-5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591304" r="-1031" b="-4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691304" r="-1031" b="-3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00000" r="-1031" b="-2296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890217" r="-1031" b="-1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90217" r="-1031" b="-27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10088345" y="260772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10088345" y="319347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10088345" y="37355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10088345" y="431404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088345" y="487050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88345" y="54269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567997" y="17075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45152" y="937112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825030" y="3485560"/>
            <a:ext cx="120898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581238" y="3959653"/>
            <a:ext cx="4150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nhất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41556" y="937112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3B8CF2D-6D33-4F3B-ACB5-300BD68FB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22" y="2739914"/>
            <a:ext cx="3366391" cy="33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52188828-0333-4633-9583-E78F5759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56721DB2-8727-4B09-950C-99E10EBAC1AD}"/>
              </a:ext>
            </a:extLst>
          </p:cNvPr>
          <p:cNvSpPr/>
          <p:nvPr/>
        </p:nvSpPr>
        <p:spPr>
          <a:xfrm>
            <a:off x="3177205" y="94821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E9214-DCC6-434C-827D-C4BF187B9695}"/>
              </a:ext>
            </a:extLst>
          </p:cNvPr>
          <p:cNvSpPr txBox="1"/>
          <p:nvPr/>
        </p:nvSpPr>
        <p:spPr>
          <a:xfrm>
            <a:off x="3625770" y="90430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ACFD63-5915-40F7-AA89-F2CD522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903" y="871714"/>
            <a:ext cx="5281184" cy="3661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/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4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4832-971D-4AAE-844B-A6FC27C08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90" y="1344687"/>
                <a:ext cx="1946367" cy="461665"/>
              </a:xfrm>
              <a:prstGeom prst="rect">
                <a:avLst/>
              </a:prstGeom>
              <a:blipFill>
                <a:blip r:embed="rId7"/>
                <a:stretch>
                  <a:fillRect l="-5016" t="-9333" r="-4075" b="-32000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/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7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6886C60-FAE3-4245-BA7B-65834BF5E0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9" y="1806352"/>
                <a:ext cx="1946367" cy="461665"/>
              </a:xfrm>
              <a:prstGeom prst="rect">
                <a:avLst/>
              </a:prstGeom>
              <a:blipFill>
                <a:blip r:embed="rId8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/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A8FA21A-52A6-421E-B508-2B3C877B3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8" y="2275164"/>
                <a:ext cx="1946367" cy="461665"/>
              </a:xfrm>
              <a:prstGeom prst="rect">
                <a:avLst/>
              </a:prstGeom>
              <a:blipFill>
                <a:blip r:embed="rId9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/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5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9904AB-FC2F-42B4-9464-24545A978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7" y="2743976"/>
                <a:ext cx="1946367" cy="461665"/>
              </a:xfrm>
              <a:prstGeom prst="rect">
                <a:avLst/>
              </a:prstGeom>
              <a:blipFill>
                <a:blip r:embed="rId10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/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2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3AA8CBC-F381-4FE2-87DF-671A61376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886" y="3212788"/>
                <a:ext cx="1946367" cy="461665"/>
              </a:xfrm>
              <a:prstGeom prst="rect">
                <a:avLst/>
              </a:prstGeom>
              <a:blipFill>
                <a:blip r:embed="rId11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/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10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0602AD0-64C7-42C6-B648-300E8D7463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8" y="1367322"/>
                <a:ext cx="1947969" cy="461665"/>
              </a:xfrm>
              <a:prstGeom prst="rect">
                <a:avLst/>
              </a:prstGeom>
              <a:blipFill>
                <a:blip r:embed="rId12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/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8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7DA5608-372E-40F7-A61E-FF8104CDE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7" y="1836134"/>
                <a:ext cx="1946367" cy="461665"/>
              </a:xfrm>
              <a:prstGeom prst="rect">
                <a:avLst/>
              </a:prstGeom>
              <a:blipFill>
                <a:blip r:embed="rId13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/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6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BCA15AE-2C23-4657-846B-107477576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6" y="2304946"/>
                <a:ext cx="1946367" cy="461665"/>
              </a:xfrm>
              <a:prstGeom prst="rect">
                <a:avLst/>
              </a:prstGeom>
              <a:blipFill>
                <a:blip r:embed="rId14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/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9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6C7697E-443F-4F05-B803-C83852F65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5" y="2773758"/>
                <a:ext cx="1946367" cy="461665"/>
              </a:xfrm>
              <a:prstGeom prst="rect">
                <a:avLst/>
              </a:prstGeom>
              <a:blipFill>
                <a:blip r:embed="rId15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/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2400" dirty="0">
                    <a:solidFill>
                      <a:prstClr val="black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solidFill>
                      <a:prstClr val="black"/>
                    </a:solidFill>
                  </a:rPr>
                  <a:t> 3   =       </a:t>
                </a:r>
                <a:endParaRPr lang="vi-VN" sz="24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A844E4-E965-4DB2-B3A6-2F3D887A0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714" y="3242570"/>
                <a:ext cx="1946367" cy="461665"/>
              </a:xfrm>
              <a:prstGeom prst="rect">
                <a:avLst/>
              </a:prstGeom>
              <a:blipFill>
                <a:blip r:embed="rId16"/>
                <a:stretch>
                  <a:fillRect l="-5016" t="-9211" r="-4075" b="-30263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95D7F2F-AA41-4C28-AFFA-DFD9ACADD3E1}"/>
              </a:ext>
            </a:extLst>
          </p:cNvPr>
          <p:cNvSpPr txBox="1"/>
          <p:nvPr/>
        </p:nvSpPr>
        <p:spPr>
          <a:xfrm>
            <a:off x="2561776" y="1313910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B0A9AF-28E2-4E96-A8F8-4AD01FFE6187}"/>
              </a:ext>
            </a:extLst>
          </p:cNvPr>
          <p:cNvSpPr txBox="1"/>
          <p:nvPr/>
        </p:nvSpPr>
        <p:spPr>
          <a:xfrm>
            <a:off x="2461587" y="1775399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F65271-0DAB-4803-A18A-E766108AB62E}"/>
              </a:ext>
            </a:extLst>
          </p:cNvPr>
          <p:cNvSpPr txBox="1"/>
          <p:nvPr/>
        </p:nvSpPr>
        <p:spPr>
          <a:xfrm>
            <a:off x="2561774" y="2223698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58B32-A4D9-4162-8043-AD5A1BC02701}"/>
              </a:ext>
            </a:extLst>
          </p:cNvPr>
          <p:cNvSpPr txBox="1"/>
          <p:nvPr/>
        </p:nvSpPr>
        <p:spPr>
          <a:xfrm>
            <a:off x="2461585" y="271693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238CC2-C281-4D22-A486-2BA9CEDBD927}"/>
              </a:ext>
            </a:extLst>
          </p:cNvPr>
          <p:cNvSpPr txBox="1"/>
          <p:nvPr/>
        </p:nvSpPr>
        <p:spPr>
          <a:xfrm>
            <a:off x="2561772" y="317207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A9EAEF-168B-4C09-938A-D15826126851}"/>
              </a:ext>
            </a:extLst>
          </p:cNvPr>
          <p:cNvSpPr txBox="1"/>
          <p:nvPr/>
        </p:nvSpPr>
        <p:spPr>
          <a:xfrm>
            <a:off x="5026416" y="1344687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7B351-34AE-465F-8213-8BC291581891}"/>
              </a:ext>
            </a:extLst>
          </p:cNvPr>
          <p:cNvSpPr txBox="1"/>
          <p:nvPr/>
        </p:nvSpPr>
        <p:spPr>
          <a:xfrm>
            <a:off x="5026419" y="178477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944715-EECA-4920-8687-D5BF813A83D8}"/>
              </a:ext>
            </a:extLst>
          </p:cNvPr>
          <p:cNvSpPr txBox="1"/>
          <p:nvPr/>
        </p:nvSpPr>
        <p:spPr>
          <a:xfrm>
            <a:off x="5026418" y="227801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41506-2776-43F3-9D99-6BBBEB86622F}"/>
              </a:ext>
            </a:extLst>
          </p:cNvPr>
          <p:cNvSpPr txBox="1"/>
          <p:nvPr/>
        </p:nvSpPr>
        <p:spPr>
          <a:xfrm>
            <a:off x="5026417" y="2733153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9FBA9-37F8-4165-B43C-00F87A2FEB8C}"/>
              </a:ext>
            </a:extLst>
          </p:cNvPr>
          <p:cNvSpPr txBox="1"/>
          <p:nvPr/>
        </p:nvSpPr>
        <p:spPr>
          <a:xfrm>
            <a:off x="5126604" y="3220042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81F0D6B-ABBC-4933-BF54-B3C01A4C0213}"/>
              </a:ext>
            </a:extLst>
          </p:cNvPr>
          <p:cNvSpPr/>
          <p:nvPr/>
        </p:nvSpPr>
        <p:spPr>
          <a:xfrm>
            <a:off x="1145886" y="397883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DCA705-BD70-462A-B5B5-EEA0EAB2BAE4}"/>
              </a:ext>
            </a:extLst>
          </p:cNvPr>
          <p:cNvGrpSpPr/>
          <p:nvPr/>
        </p:nvGrpSpPr>
        <p:grpSpPr>
          <a:xfrm>
            <a:off x="1763693" y="3999348"/>
            <a:ext cx="1116312" cy="461666"/>
            <a:chOff x="1870518" y="1440653"/>
            <a:chExt cx="1116312" cy="4616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9ABEE9-5077-40F0-9BCF-2A70F50E08C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3BD74FC-ED2E-48BB-B057-135C11781B3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57919-CA50-434C-9E08-8FFB875684F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2E83EED-AA31-4304-8D80-85053700F949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5" name="Table 17">
            <a:extLst>
              <a:ext uri="{FF2B5EF4-FFF2-40B4-BE49-F238E27FC236}">
                <a16:creationId xmlns:a16="http://schemas.microsoft.com/office/drawing/2014/main" id="{562EB277-E229-4E30-A951-0CF2777F1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055276"/>
              </p:ext>
            </p:extLst>
          </p:nvPr>
        </p:nvGraphicFramePr>
        <p:xfrm>
          <a:off x="2980251" y="4327566"/>
          <a:ext cx="7936275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1608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75186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86151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1045921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107580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7E1610EA-74A6-41F5-9A4A-149F3642BF8A}"/>
              </a:ext>
            </a:extLst>
          </p:cNvPr>
          <p:cNvSpPr txBox="1"/>
          <p:nvPr/>
        </p:nvSpPr>
        <p:spPr>
          <a:xfrm>
            <a:off x="5721589" y="557330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4C4BD8-D09F-419E-8960-2528F8ADCE09}"/>
              </a:ext>
            </a:extLst>
          </p:cNvPr>
          <p:cNvSpPr txBox="1"/>
          <p:nvPr/>
        </p:nvSpPr>
        <p:spPr>
          <a:xfrm>
            <a:off x="6774322" y="556832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374853-43F8-4607-87F9-37F05439ECF2}"/>
              </a:ext>
            </a:extLst>
          </p:cNvPr>
          <p:cNvSpPr txBox="1"/>
          <p:nvPr/>
        </p:nvSpPr>
        <p:spPr>
          <a:xfrm>
            <a:off x="7833405" y="5563340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A4051B-1D71-4AA5-A0EB-E03D6926AA33}"/>
              </a:ext>
            </a:extLst>
          </p:cNvPr>
          <p:cNvSpPr txBox="1"/>
          <p:nvPr/>
        </p:nvSpPr>
        <p:spPr>
          <a:xfrm>
            <a:off x="8905188" y="555835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DDAA328-331E-4852-86E6-7A2251182200}"/>
              </a:ext>
            </a:extLst>
          </p:cNvPr>
          <p:cNvSpPr txBox="1"/>
          <p:nvPr/>
        </p:nvSpPr>
        <p:spPr>
          <a:xfrm>
            <a:off x="9957921" y="5553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53440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6" y="160445"/>
            <a:ext cx="10830913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           Bài 1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02ECD6F-5D3F-4D33-A928-07DCF92C1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46" y="894736"/>
            <a:ext cx="5605151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4 = 8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B33DA9B9-F8F3-4932-A626-51780BB91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46" y="1596481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7 = 14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DAB6A02-082D-46D0-AA07-E5881124F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794" y="2330772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1 = 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70B440CB-789D-48E4-91F7-CFA0E3330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361" y="3025996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5 = 10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A35162B7-8B8B-4196-936F-68C45F4BF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46" y="3740007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2 = 4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14E39150-DC4E-41E2-A270-99E6EED0F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1165" y="845589"/>
            <a:ext cx="3973483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10 = 20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ED9DDA35-4ECD-4D8D-85E5-31BA4675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230" y="1571213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8 = 16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F7ABE10-F279-4D2C-926E-65BA61C72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166" y="2317371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6 = 12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08CCA288-A880-4D58-A390-50CB72AD0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102" y="3042995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9 = 18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46E36157-4585-4945-B5DC-99E950CF0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102" y="3789153"/>
            <a:ext cx="3241962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2 </a:t>
            </a:r>
            <a:r>
              <a:rPr lang="en-US" altLang="en-US" sz="3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3 = 6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1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Toán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58176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05248" y="769853"/>
            <a:ext cx="408180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240129-D4E6-4875-9BE5-EBC6CBECA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4539" y="830050"/>
            <a:ext cx="4182816" cy="20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.Sai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D.Sai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1632" y="538198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</a:t>
            </a: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0581" y="589495"/>
            <a:ext cx="53329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879336" y="1431697"/>
            <a:ext cx="8135560" cy="25418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39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591</Words>
  <Application>Microsoft Office PowerPoint</Application>
  <PresentationFormat>Màn hình rộng</PresentationFormat>
  <Paragraphs>255</Paragraphs>
  <Slides>16</Slides>
  <Notes>5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16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Times New Roman</vt:lpstr>
      <vt:lpstr>自定义设计方案</vt:lpstr>
      <vt:lpstr>第一PPT，www.1ppt.com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9</cp:revision>
  <dcterms:created xsi:type="dcterms:W3CDTF">2021-07-09T06:30:31Z</dcterms:created>
  <dcterms:modified xsi:type="dcterms:W3CDTF">2022-01-21T08:47:52Z</dcterms:modified>
</cp:coreProperties>
</file>