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84" r:id="rId3"/>
    <p:sldId id="257" r:id="rId4"/>
    <p:sldId id="286" r:id="rId5"/>
    <p:sldId id="287" r:id="rId6"/>
    <p:sldId id="288" r:id="rId7"/>
    <p:sldId id="259" r:id="rId8"/>
    <p:sldId id="289" r:id="rId9"/>
    <p:sldId id="293" r:id="rId10"/>
    <p:sldId id="294" r:id="rId11"/>
    <p:sldId id="296" r:id="rId12"/>
    <p:sldId id="298" r:id="rId13"/>
    <p:sldId id="300" r:id="rId14"/>
    <p:sldId id="301" r:id="rId15"/>
    <p:sldId id="297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Agency FB" panose="020B0503020202020204" pitchFamily="34" charset="0"/>
      <p:regular r:id="rId21"/>
      <p:bold r:id="rId22"/>
    </p:embeddedFont>
    <p:embeddedFont>
      <p:font typeface="Broadway" panose="04040905080B02020502" pitchFamily="82" charset="0"/>
      <p:regular r:id="rId23"/>
    </p:embeddedFont>
    <p:embeddedFont>
      <p:font typeface="HP-087" panose="020B0803050302020204" pitchFamily="34" charset="0"/>
      <p:bold r:id="rId24"/>
    </p:embeddedFont>
    <p:embeddedFont>
      <p:font typeface="UTM Akashi" panose="02040603050506020204" pitchFamily="18" charset="0"/>
      <p:regular r:id="rId25"/>
    </p:embeddedFont>
    <p:embeddedFont>
      <p:font typeface="UTM Tam Le" panose="02040603050506020204" pitchFamily="18" charset="0"/>
      <p:regular r:id="rId26"/>
    </p:embeddedFont>
    <p:embeddedFont>
      <p:font typeface="UVN Da Lat" panose="03060902030302020204" pitchFamily="66" charset="0"/>
      <p:regular r:id="rId27"/>
      <p:bold r:id="rId28"/>
    </p:embeddedFont>
    <p:embeddedFont>
      <p:font typeface="Wingdings 2" panose="05020102010507070707" pitchFamily="18" charset="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1"/>
    <a:srgbClr val="FFE288"/>
    <a:srgbClr val="FF8B96"/>
    <a:srgbClr val="B6DED6"/>
    <a:srgbClr val="F6D8C3"/>
    <a:srgbClr val="E7945B"/>
    <a:srgbClr val="EAA372"/>
    <a:srgbClr val="EFB995"/>
    <a:srgbClr val="FF5D6C"/>
    <a:srgbClr val="9DD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6" autoAdjust="0"/>
    <p:restoredTop sz="94618" autoAdjust="0"/>
  </p:normalViewPr>
  <p:slideViewPr>
    <p:cSldViewPr snapToGrid="0" showGuides="1">
      <p:cViewPr>
        <p:scale>
          <a:sx n="65" d="100"/>
          <a:sy n="65" d="100"/>
        </p:scale>
        <p:origin x="1262" y="43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5462599"/>
            <a:ext cx="2601245" cy="1395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35" y="5462599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90522A-ACE1-4845-8275-54EFD3389DA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19" y="-140677"/>
            <a:ext cx="1366735" cy="11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png"/><Relationship Id="rId7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microsoft.com/office/2007/relationships/hdphoto" Target="../media/hdphoto6.wdp"/><Relationship Id="rId9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sv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jpg"/><Relationship Id="rId1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3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21.png"/><Relationship Id="rId5" Type="http://schemas.openxmlformats.org/officeDocument/2006/relationships/image" Target="../media/image33.svg"/><Relationship Id="rId10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emf"/><Relationship Id="rId7" Type="http://schemas.microsoft.com/office/2007/relationships/hdphoto" Target="../media/hdphoto5.wdp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1" y="4010303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266884" y="2235181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6000" b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endParaRPr lang="en-US" altLang="zh-CN" sz="48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16">
            <a:extLst>
              <a:ext uri="{FF2B5EF4-FFF2-40B4-BE49-F238E27FC236}">
                <a16:creationId xmlns:a16="http://schemas.microsoft.com/office/drawing/2014/main" id="{BDF34E9A-C97D-4DC3-B39E-9BE4705BA666}"/>
              </a:ext>
            </a:extLst>
          </p:cNvPr>
          <p:cNvSpPr txBox="1"/>
          <p:nvPr/>
        </p:nvSpPr>
        <p:spPr>
          <a:xfrm>
            <a:off x="1678770" y="3366933"/>
            <a:ext cx="9056980" cy="131864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8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7200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8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7200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7200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9D0E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8987A2-6219-44F6-8160-240ECD6E1F5D}"/>
              </a:ext>
            </a:extLst>
          </p:cNvPr>
          <p:cNvGrpSpPr/>
          <p:nvPr/>
        </p:nvGrpSpPr>
        <p:grpSpPr>
          <a:xfrm>
            <a:off x="9340584" y="2260350"/>
            <a:ext cx="2851416" cy="4699765"/>
            <a:chOff x="9340584" y="2260350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584" y="2260350"/>
              <a:ext cx="2851416" cy="469976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6B3814-AB0D-412A-81B3-9AFE1D7E8A3D}"/>
                </a:ext>
              </a:extLst>
            </p:cNvPr>
            <p:cNvSpPr txBox="1"/>
            <p:nvPr/>
          </p:nvSpPr>
          <p:spPr>
            <a:xfrm>
              <a:off x="10265108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1797 -0.18519 L 0.02396 -0.04537 C 0.02344 -0.01528 0.02956 0.02546 0.03906 0.0662 C 0.05 0.11204 0.06198 0.14583 0.07344 0.1669 L 0.12709 0.27199 " pathEditMode="relative" rAng="4020000" ptsTypes="AAA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2409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5"/>
          <a:stretch/>
        </p:blipFill>
        <p:spPr bwMode="auto">
          <a:xfrm>
            <a:off x="591141" y="1312717"/>
            <a:ext cx="4548098" cy="335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437" y="1668287"/>
            <a:ext cx="5009417" cy="3872103"/>
          </a:xfrm>
          <a:prstGeom prst="rect">
            <a:avLst/>
          </a:prstGeom>
        </p:spPr>
      </p:pic>
      <p:grpSp>
        <p:nvGrpSpPr>
          <p:cNvPr id="22" name="组合 10">
            <a:extLst>
              <a:ext uri="{FF2B5EF4-FFF2-40B4-BE49-F238E27FC236}">
                <a16:creationId xmlns:a16="http://schemas.microsoft.com/office/drawing/2014/main" id="{3598A510-1194-48C2-BF95-C9CE54F351FF}"/>
              </a:ext>
            </a:extLst>
          </p:cNvPr>
          <p:cNvGrpSpPr/>
          <p:nvPr/>
        </p:nvGrpSpPr>
        <p:grpSpPr bwMode="auto">
          <a:xfrm>
            <a:off x="5987509" y="1156491"/>
            <a:ext cx="5379702" cy="1586709"/>
            <a:chOff x="971381" y="1464197"/>
            <a:chExt cx="4406922" cy="1136981"/>
          </a:xfrm>
        </p:grpSpPr>
        <p:grpSp>
          <p:nvGrpSpPr>
            <p:cNvPr id="24" name="组合 3">
              <a:extLst>
                <a:ext uri="{FF2B5EF4-FFF2-40B4-BE49-F238E27FC236}">
                  <a16:creationId xmlns:a16="http://schemas.microsoft.com/office/drawing/2014/main" id="{86F6CF3B-13BF-4FB8-9C42-B8DD68057DB2}"/>
                </a:ext>
              </a:extLst>
            </p:cNvPr>
            <p:cNvGrpSpPr/>
            <p:nvPr/>
          </p:nvGrpSpPr>
          <p:grpSpPr bwMode="auto">
            <a:xfrm>
              <a:off x="971381" y="1464197"/>
              <a:ext cx="4406922" cy="1136981"/>
              <a:chOff x="971381" y="1464197"/>
              <a:chExt cx="4406922" cy="1136981"/>
            </a:xfrm>
          </p:grpSpPr>
          <p:pic>
            <p:nvPicPr>
              <p:cNvPr id="28" name="图片 4">
                <a:extLst>
                  <a:ext uri="{FF2B5EF4-FFF2-40B4-BE49-F238E27FC236}">
                    <a16:creationId xmlns:a16="http://schemas.microsoft.com/office/drawing/2014/main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图片 5">
                <a:extLst>
                  <a:ext uri="{FF2B5EF4-FFF2-40B4-BE49-F238E27FC236}">
                    <a16:creationId xmlns:a16="http://schemas.microsoft.com/office/drawing/2014/main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971381" y="1474483"/>
                <a:ext cx="939113" cy="808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矩形 9">
              <a:extLst>
                <a:ext uri="{FF2B5EF4-FFF2-40B4-BE49-F238E27FC236}">
                  <a16:creationId xmlns:a16="http://schemas.microsoft.com/office/drawing/2014/main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285" y="1576143"/>
              <a:ext cx="3472209" cy="63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Nhường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cơm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sẻ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áo</a:t>
              </a:r>
              <a:endParaRPr lang="zh-CN" alt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029" y="3930556"/>
            <a:ext cx="3639333" cy="242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15952" flipH="1" flipV="1">
            <a:off x="6055987" y="4538044"/>
            <a:ext cx="689229" cy="1465603"/>
          </a:xfrm>
          <a:prstGeom prst="rect">
            <a:avLst/>
          </a:prstGeom>
        </p:spPr>
      </p:pic>
      <p:sp>
        <p:nvSpPr>
          <p:cNvPr id="31" name="TextBox 9"/>
          <p:cNvSpPr txBox="1"/>
          <p:nvPr/>
        </p:nvSpPr>
        <p:spPr>
          <a:xfrm>
            <a:off x="6768614" y="2556426"/>
            <a:ext cx="4291204" cy="2393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54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389" y="2525075"/>
            <a:ext cx="6822392" cy="3150283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9" name="TextBox 9"/>
          <p:cNvSpPr txBox="1"/>
          <p:nvPr/>
        </p:nvSpPr>
        <p:spPr>
          <a:xfrm>
            <a:off x="779740" y="3112112"/>
            <a:ext cx="615218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963" algn="just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cưu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52937" y="1118325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FFE288">
                  <a:alpha val="80000"/>
                </a:srgb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126883" y="1491338"/>
              <a:ext cx="6121307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lành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đùm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rách</a:t>
              </a:r>
              <a:endPara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387" y="1614307"/>
            <a:ext cx="3671425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116604" flipV="1">
            <a:off x="7319234" y="4108831"/>
            <a:ext cx="700093" cy="14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744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867" b="1" dirty="0">
              <a:latin typeface="Agency FB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168839" y="2858817"/>
            <a:ext cx="7861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719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869" y="3429000"/>
            <a:ext cx="6735117" cy="166331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18" name="Rectangle 17"/>
          <p:cNvSpPr/>
          <p:nvPr/>
        </p:nvSpPr>
        <p:spPr>
          <a:xfrm>
            <a:off x="260595" y="11863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28218"/>
          <a:stretch/>
        </p:blipFill>
        <p:spPr bwMode="auto">
          <a:xfrm>
            <a:off x="7203855" y="1637243"/>
            <a:ext cx="4951755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116604" flipV="1">
            <a:off x="6793375" y="3755853"/>
            <a:ext cx="700093" cy="149894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DDA26F94-77EA-4725-AC0F-E053B34A4323}"/>
              </a:ext>
            </a:extLst>
          </p:cNvPr>
          <p:cNvSpPr txBox="1"/>
          <p:nvPr/>
        </p:nvSpPr>
        <p:spPr>
          <a:xfrm>
            <a:off x="524177" y="3687132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buFont typeface="Wingdings" panose="05000000000000000000" pitchFamily="2" charset="2"/>
              <a:buChar char="ü"/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Cả nước Việt Nam </a:t>
            </a:r>
            <a:r>
              <a:rPr lang="en-US" altLang="en-US" sz="3200" b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đồng lòng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chống dịch Covid.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7757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333" y="4021491"/>
            <a:ext cx="6822392" cy="208672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9189" y="14530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/>
        </p:blipFill>
        <p:spPr bwMode="auto">
          <a:xfrm>
            <a:off x="7283661" y="1255751"/>
            <a:ext cx="4908339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951705" flipV="1">
            <a:off x="6974679" y="4365711"/>
            <a:ext cx="700093" cy="139828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41BA577-7888-4641-8125-B5B2B6110B5B}"/>
              </a:ext>
            </a:extLst>
          </p:cNvPr>
          <p:cNvSpPr txBox="1"/>
          <p:nvPr/>
        </p:nvSpPr>
        <p:spPr>
          <a:xfrm>
            <a:off x="696034" y="4420060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buFont typeface="Wingdings" panose="05000000000000000000" pitchFamily="2" charset="2"/>
              <a:buChar char="ü"/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Các tình nguyện viên </a:t>
            </a:r>
            <a:r>
              <a:rPr lang="en-US" altLang="en-US" sz="3200" b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hỗ trợ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người dân nằm trong vùng dịch.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0733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72" y="5317364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89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887178" y="1796729"/>
            <a:ext cx="7707499" cy="2774077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546E8D-D4B8-4BA4-B159-9942107A9831}"/>
              </a:ext>
            </a:extLst>
          </p:cNvPr>
          <p:cNvGrpSpPr/>
          <p:nvPr/>
        </p:nvGrpSpPr>
        <p:grpSpPr>
          <a:xfrm>
            <a:off x="8967962" y="2296554"/>
            <a:ext cx="2851416" cy="4699765"/>
            <a:chOff x="8967962" y="2296554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962" y="2296554"/>
              <a:ext cx="2851416" cy="46997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D89ADE-5660-41E0-8EF8-C9972BB8CD4F}"/>
                </a:ext>
              </a:extLst>
            </p:cNvPr>
            <p:cNvSpPr txBox="1"/>
            <p:nvPr/>
          </p:nvSpPr>
          <p:spPr>
            <a:xfrm>
              <a:off x="10013903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734500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129 -0.108 L 0.01407 0.01665 C 0.01941 0.04209 0.02826 0.08048 0.0379 0.12118 C 0.04884 0.16697 0.05783 0.20351 0.06461 0.22803 L 0.09639 0.34968 " pathEditMode="relative" rAng="4020000" ptsTypes="A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2" y="230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75F9ABD7-6800-449A-BE7D-C31720583735}"/>
              </a:ext>
            </a:extLst>
          </p:cNvPr>
          <p:cNvSpPr/>
          <p:nvPr/>
        </p:nvSpPr>
        <p:spPr>
          <a:xfrm>
            <a:off x="1748109" y="1621199"/>
            <a:ext cx="8476778" cy="2400657"/>
          </a:xfrm>
          <a:custGeom>
            <a:avLst/>
            <a:gdLst>
              <a:gd name="connsiteX0" fmla="*/ 0 w 8476778"/>
              <a:gd name="connsiteY0" fmla="*/ 0 h 2400657"/>
              <a:gd name="connsiteX1" fmla="*/ 734654 w 8476778"/>
              <a:gd name="connsiteY1" fmla="*/ 0 h 2400657"/>
              <a:gd name="connsiteX2" fmla="*/ 1299773 w 8476778"/>
              <a:gd name="connsiteY2" fmla="*/ 0 h 2400657"/>
              <a:gd name="connsiteX3" fmla="*/ 1780123 w 8476778"/>
              <a:gd name="connsiteY3" fmla="*/ 0 h 2400657"/>
              <a:gd name="connsiteX4" fmla="*/ 2430010 w 8476778"/>
              <a:gd name="connsiteY4" fmla="*/ 0 h 2400657"/>
              <a:gd name="connsiteX5" fmla="*/ 2910360 w 8476778"/>
              <a:gd name="connsiteY5" fmla="*/ 0 h 2400657"/>
              <a:gd name="connsiteX6" fmla="*/ 3560247 w 8476778"/>
              <a:gd name="connsiteY6" fmla="*/ 0 h 2400657"/>
              <a:gd name="connsiteX7" fmla="*/ 3871062 w 8476778"/>
              <a:gd name="connsiteY7" fmla="*/ 0 h 2400657"/>
              <a:gd name="connsiteX8" fmla="*/ 4436180 w 8476778"/>
              <a:gd name="connsiteY8" fmla="*/ 0 h 2400657"/>
              <a:gd name="connsiteX9" fmla="*/ 4831763 w 8476778"/>
              <a:gd name="connsiteY9" fmla="*/ 0 h 2400657"/>
              <a:gd name="connsiteX10" fmla="*/ 5566418 w 8476778"/>
              <a:gd name="connsiteY10" fmla="*/ 0 h 2400657"/>
              <a:gd name="connsiteX11" fmla="*/ 6216304 w 8476778"/>
              <a:gd name="connsiteY11" fmla="*/ 0 h 2400657"/>
              <a:gd name="connsiteX12" fmla="*/ 6781422 w 8476778"/>
              <a:gd name="connsiteY12" fmla="*/ 0 h 2400657"/>
              <a:gd name="connsiteX13" fmla="*/ 7431309 w 8476778"/>
              <a:gd name="connsiteY13" fmla="*/ 0 h 2400657"/>
              <a:gd name="connsiteX14" fmla="*/ 8476778 w 8476778"/>
              <a:gd name="connsiteY14" fmla="*/ 0 h 2400657"/>
              <a:gd name="connsiteX15" fmla="*/ 8476778 w 8476778"/>
              <a:gd name="connsiteY15" fmla="*/ 408112 h 2400657"/>
              <a:gd name="connsiteX16" fmla="*/ 8476778 w 8476778"/>
              <a:gd name="connsiteY16" fmla="*/ 840230 h 2400657"/>
              <a:gd name="connsiteX17" fmla="*/ 8476778 w 8476778"/>
              <a:gd name="connsiteY17" fmla="*/ 1248342 h 2400657"/>
              <a:gd name="connsiteX18" fmla="*/ 8476778 w 8476778"/>
              <a:gd name="connsiteY18" fmla="*/ 1656453 h 2400657"/>
              <a:gd name="connsiteX19" fmla="*/ 8476778 w 8476778"/>
              <a:gd name="connsiteY19" fmla="*/ 2400657 h 2400657"/>
              <a:gd name="connsiteX20" fmla="*/ 8081195 w 8476778"/>
              <a:gd name="connsiteY20" fmla="*/ 2400657 h 2400657"/>
              <a:gd name="connsiteX21" fmla="*/ 7685612 w 8476778"/>
              <a:gd name="connsiteY21" fmla="*/ 2400657 h 2400657"/>
              <a:gd name="connsiteX22" fmla="*/ 7290029 w 8476778"/>
              <a:gd name="connsiteY22" fmla="*/ 2400657 h 2400657"/>
              <a:gd name="connsiteX23" fmla="*/ 6724911 w 8476778"/>
              <a:gd name="connsiteY23" fmla="*/ 2400657 h 2400657"/>
              <a:gd name="connsiteX24" fmla="*/ 6414095 w 8476778"/>
              <a:gd name="connsiteY24" fmla="*/ 2400657 h 2400657"/>
              <a:gd name="connsiteX25" fmla="*/ 6018512 w 8476778"/>
              <a:gd name="connsiteY25" fmla="*/ 2400657 h 2400657"/>
              <a:gd name="connsiteX26" fmla="*/ 5538162 w 8476778"/>
              <a:gd name="connsiteY26" fmla="*/ 2400657 h 2400657"/>
              <a:gd name="connsiteX27" fmla="*/ 5227346 w 8476778"/>
              <a:gd name="connsiteY27" fmla="*/ 2400657 h 2400657"/>
              <a:gd name="connsiteX28" fmla="*/ 4662228 w 8476778"/>
              <a:gd name="connsiteY28" fmla="*/ 2400657 h 2400657"/>
              <a:gd name="connsiteX29" fmla="*/ 4012342 w 8476778"/>
              <a:gd name="connsiteY29" fmla="*/ 2400657 h 2400657"/>
              <a:gd name="connsiteX30" fmla="*/ 3447223 w 8476778"/>
              <a:gd name="connsiteY30" fmla="*/ 2400657 h 2400657"/>
              <a:gd name="connsiteX31" fmla="*/ 2882105 w 8476778"/>
              <a:gd name="connsiteY31" fmla="*/ 2400657 h 2400657"/>
              <a:gd name="connsiteX32" fmla="*/ 2316986 w 8476778"/>
              <a:gd name="connsiteY32" fmla="*/ 2400657 h 2400657"/>
              <a:gd name="connsiteX33" fmla="*/ 2006171 w 8476778"/>
              <a:gd name="connsiteY33" fmla="*/ 2400657 h 2400657"/>
              <a:gd name="connsiteX34" fmla="*/ 1610588 w 8476778"/>
              <a:gd name="connsiteY34" fmla="*/ 2400657 h 2400657"/>
              <a:gd name="connsiteX35" fmla="*/ 1299773 w 8476778"/>
              <a:gd name="connsiteY35" fmla="*/ 2400657 h 2400657"/>
              <a:gd name="connsiteX36" fmla="*/ 734654 w 8476778"/>
              <a:gd name="connsiteY36" fmla="*/ 2400657 h 2400657"/>
              <a:gd name="connsiteX37" fmla="*/ 0 w 8476778"/>
              <a:gd name="connsiteY37" fmla="*/ 2400657 h 2400657"/>
              <a:gd name="connsiteX38" fmla="*/ 0 w 8476778"/>
              <a:gd name="connsiteY38" fmla="*/ 1968539 h 2400657"/>
              <a:gd name="connsiteX39" fmla="*/ 0 w 8476778"/>
              <a:gd name="connsiteY39" fmla="*/ 1464401 h 2400657"/>
              <a:gd name="connsiteX40" fmla="*/ 0 w 8476778"/>
              <a:gd name="connsiteY40" fmla="*/ 960263 h 2400657"/>
              <a:gd name="connsiteX41" fmla="*/ 0 w 8476778"/>
              <a:gd name="connsiteY41" fmla="*/ 552151 h 2400657"/>
              <a:gd name="connsiteX42" fmla="*/ 0 w 8476778"/>
              <a:gd name="connsiteY42" fmla="*/ 0 h 24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76778" h="2400657" fill="none" extrusionOk="0">
                <a:moveTo>
                  <a:pt x="0" y="0"/>
                </a:moveTo>
                <a:cubicBezTo>
                  <a:pt x="299608" y="-22350"/>
                  <a:pt x="581035" y="16091"/>
                  <a:pt x="734654" y="0"/>
                </a:cubicBezTo>
                <a:cubicBezTo>
                  <a:pt x="888273" y="-16091"/>
                  <a:pt x="1119710" y="7065"/>
                  <a:pt x="1299773" y="0"/>
                </a:cubicBezTo>
                <a:cubicBezTo>
                  <a:pt x="1479836" y="-7065"/>
                  <a:pt x="1587920" y="50877"/>
                  <a:pt x="1780123" y="0"/>
                </a:cubicBezTo>
                <a:cubicBezTo>
                  <a:pt x="1972326" y="-50877"/>
                  <a:pt x="2190974" y="24907"/>
                  <a:pt x="2430010" y="0"/>
                </a:cubicBezTo>
                <a:cubicBezTo>
                  <a:pt x="2669046" y="-24907"/>
                  <a:pt x="2688688" y="30805"/>
                  <a:pt x="2910360" y="0"/>
                </a:cubicBezTo>
                <a:cubicBezTo>
                  <a:pt x="3132032" y="-30805"/>
                  <a:pt x="3253213" y="67046"/>
                  <a:pt x="3560247" y="0"/>
                </a:cubicBezTo>
                <a:cubicBezTo>
                  <a:pt x="3867281" y="-67046"/>
                  <a:pt x="3767836" y="17348"/>
                  <a:pt x="3871062" y="0"/>
                </a:cubicBezTo>
                <a:cubicBezTo>
                  <a:pt x="3974288" y="-17348"/>
                  <a:pt x="4203689" y="40359"/>
                  <a:pt x="4436180" y="0"/>
                </a:cubicBezTo>
                <a:cubicBezTo>
                  <a:pt x="4668671" y="-40359"/>
                  <a:pt x="4657770" y="46853"/>
                  <a:pt x="4831763" y="0"/>
                </a:cubicBezTo>
                <a:cubicBezTo>
                  <a:pt x="5005756" y="-46853"/>
                  <a:pt x="5215368" y="21368"/>
                  <a:pt x="5566418" y="0"/>
                </a:cubicBezTo>
                <a:cubicBezTo>
                  <a:pt x="5917469" y="-21368"/>
                  <a:pt x="6043627" y="54521"/>
                  <a:pt x="6216304" y="0"/>
                </a:cubicBezTo>
                <a:cubicBezTo>
                  <a:pt x="6388981" y="-54521"/>
                  <a:pt x="6565783" y="52341"/>
                  <a:pt x="6781422" y="0"/>
                </a:cubicBezTo>
                <a:cubicBezTo>
                  <a:pt x="6997061" y="-52341"/>
                  <a:pt x="7283814" y="18730"/>
                  <a:pt x="7431309" y="0"/>
                </a:cubicBezTo>
                <a:cubicBezTo>
                  <a:pt x="7578804" y="-18730"/>
                  <a:pt x="8072533" y="101152"/>
                  <a:pt x="8476778" y="0"/>
                </a:cubicBezTo>
                <a:cubicBezTo>
                  <a:pt x="8485748" y="135498"/>
                  <a:pt x="8471374" y="301072"/>
                  <a:pt x="8476778" y="408112"/>
                </a:cubicBezTo>
                <a:cubicBezTo>
                  <a:pt x="8482182" y="515152"/>
                  <a:pt x="8425703" y="734780"/>
                  <a:pt x="8476778" y="840230"/>
                </a:cubicBezTo>
                <a:cubicBezTo>
                  <a:pt x="8527853" y="945680"/>
                  <a:pt x="8453580" y="1086909"/>
                  <a:pt x="8476778" y="1248342"/>
                </a:cubicBezTo>
                <a:cubicBezTo>
                  <a:pt x="8499976" y="1409775"/>
                  <a:pt x="8444799" y="1491014"/>
                  <a:pt x="8476778" y="1656453"/>
                </a:cubicBezTo>
                <a:cubicBezTo>
                  <a:pt x="8508757" y="1821892"/>
                  <a:pt x="8391474" y="2135722"/>
                  <a:pt x="8476778" y="2400657"/>
                </a:cubicBezTo>
                <a:cubicBezTo>
                  <a:pt x="8354088" y="2400880"/>
                  <a:pt x="8199131" y="2354590"/>
                  <a:pt x="8081195" y="2400657"/>
                </a:cubicBezTo>
                <a:cubicBezTo>
                  <a:pt x="7963259" y="2446724"/>
                  <a:pt x="7787386" y="2381266"/>
                  <a:pt x="7685612" y="2400657"/>
                </a:cubicBezTo>
                <a:cubicBezTo>
                  <a:pt x="7583838" y="2420048"/>
                  <a:pt x="7472875" y="2384287"/>
                  <a:pt x="7290029" y="2400657"/>
                </a:cubicBezTo>
                <a:cubicBezTo>
                  <a:pt x="7107183" y="2417027"/>
                  <a:pt x="6855291" y="2370724"/>
                  <a:pt x="6724911" y="2400657"/>
                </a:cubicBezTo>
                <a:cubicBezTo>
                  <a:pt x="6594531" y="2430590"/>
                  <a:pt x="6541057" y="2375033"/>
                  <a:pt x="6414095" y="2400657"/>
                </a:cubicBezTo>
                <a:cubicBezTo>
                  <a:pt x="6287133" y="2426281"/>
                  <a:pt x="6193944" y="2368836"/>
                  <a:pt x="6018512" y="2400657"/>
                </a:cubicBezTo>
                <a:cubicBezTo>
                  <a:pt x="5843080" y="2432478"/>
                  <a:pt x="5727804" y="2356593"/>
                  <a:pt x="5538162" y="2400657"/>
                </a:cubicBezTo>
                <a:cubicBezTo>
                  <a:pt x="5348520" y="2444721"/>
                  <a:pt x="5380356" y="2389344"/>
                  <a:pt x="5227346" y="2400657"/>
                </a:cubicBezTo>
                <a:cubicBezTo>
                  <a:pt x="5074336" y="2411970"/>
                  <a:pt x="4934771" y="2396043"/>
                  <a:pt x="4662228" y="2400657"/>
                </a:cubicBezTo>
                <a:cubicBezTo>
                  <a:pt x="4389685" y="2405271"/>
                  <a:pt x="4229339" y="2375906"/>
                  <a:pt x="4012342" y="2400657"/>
                </a:cubicBezTo>
                <a:cubicBezTo>
                  <a:pt x="3795345" y="2425408"/>
                  <a:pt x="3682372" y="2344208"/>
                  <a:pt x="3447223" y="2400657"/>
                </a:cubicBezTo>
                <a:cubicBezTo>
                  <a:pt x="3212074" y="2457106"/>
                  <a:pt x="3019655" y="2348462"/>
                  <a:pt x="2882105" y="2400657"/>
                </a:cubicBezTo>
                <a:cubicBezTo>
                  <a:pt x="2744555" y="2452852"/>
                  <a:pt x="2461392" y="2337612"/>
                  <a:pt x="2316986" y="2400657"/>
                </a:cubicBezTo>
                <a:cubicBezTo>
                  <a:pt x="2172580" y="2463702"/>
                  <a:pt x="2090322" y="2387456"/>
                  <a:pt x="2006171" y="2400657"/>
                </a:cubicBezTo>
                <a:cubicBezTo>
                  <a:pt x="1922021" y="2413858"/>
                  <a:pt x="1703991" y="2359511"/>
                  <a:pt x="1610588" y="2400657"/>
                </a:cubicBezTo>
                <a:cubicBezTo>
                  <a:pt x="1517185" y="2441803"/>
                  <a:pt x="1411169" y="2390926"/>
                  <a:pt x="1299773" y="2400657"/>
                </a:cubicBezTo>
                <a:cubicBezTo>
                  <a:pt x="1188377" y="2410388"/>
                  <a:pt x="1015058" y="2388406"/>
                  <a:pt x="734654" y="2400657"/>
                </a:cubicBezTo>
                <a:cubicBezTo>
                  <a:pt x="454250" y="2412908"/>
                  <a:pt x="340720" y="2356687"/>
                  <a:pt x="0" y="2400657"/>
                </a:cubicBezTo>
                <a:cubicBezTo>
                  <a:pt x="-2386" y="2205817"/>
                  <a:pt x="28674" y="2096743"/>
                  <a:pt x="0" y="1968539"/>
                </a:cubicBezTo>
                <a:cubicBezTo>
                  <a:pt x="-28674" y="1840335"/>
                  <a:pt x="12318" y="1572571"/>
                  <a:pt x="0" y="1464401"/>
                </a:cubicBezTo>
                <a:cubicBezTo>
                  <a:pt x="-12318" y="1356231"/>
                  <a:pt x="28304" y="1103744"/>
                  <a:pt x="0" y="960263"/>
                </a:cubicBezTo>
                <a:cubicBezTo>
                  <a:pt x="-28304" y="816782"/>
                  <a:pt x="43845" y="707408"/>
                  <a:pt x="0" y="552151"/>
                </a:cubicBezTo>
                <a:cubicBezTo>
                  <a:pt x="-43845" y="396894"/>
                  <a:pt x="34821" y="133418"/>
                  <a:pt x="0" y="0"/>
                </a:cubicBezTo>
                <a:close/>
              </a:path>
              <a:path w="8476778" h="2400657" stroke="0" extrusionOk="0">
                <a:moveTo>
                  <a:pt x="0" y="0"/>
                </a:moveTo>
                <a:cubicBezTo>
                  <a:pt x="218475" y="-48204"/>
                  <a:pt x="529511" y="77131"/>
                  <a:pt x="734654" y="0"/>
                </a:cubicBezTo>
                <a:cubicBezTo>
                  <a:pt x="939797" y="-77131"/>
                  <a:pt x="957698" y="19269"/>
                  <a:pt x="1130237" y="0"/>
                </a:cubicBezTo>
                <a:cubicBezTo>
                  <a:pt x="1302776" y="-19269"/>
                  <a:pt x="1377197" y="10149"/>
                  <a:pt x="1441052" y="0"/>
                </a:cubicBezTo>
                <a:cubicBezTo>
                  <a:pt x="1504908" y="-10149"/>
                  <a:pt x="2001835" y="45526"/>
                  <a:pt x="2175706" y="0"/>
                </a:cubicBezTo>
                <a:cubicBezTo>
                  <a:pt x="2349577" y="-45526"/>
                  <a:pt x="2532436" y="39550"/>
                  <a:pt x="2740825" y="0"/>
                </a:cubicBezTo>
                <a:cubicBezTo>
                  <a:pt x="2949214" y="-39550"/>
                  <a:pt x="3039689" y="54433"/>
                  <a:pt x="3221176" y="0"/>
                </a:cubicBezTo>
                <a:cubicBezTo>
                  <a:pt x="3402663" y="-54433"/>
                  <a:pt x="3528602" y="3292"/>
                  <a:pt x="3701526" y="0"/>
                </a:cubicBezTo>
                <a:cubicBezTo>
                  <a:pt x="3874450" y="-3292"/>
                  <a:pt x="4145083" y="9297"/>
                  <a:pt x="4351413" y="0"/>
                </a:cubicBezTo>
                <a:cubicBezTo>
                  <a:pt x="4557743" y="-9297"/>
                  <a:pt x="4909769" y="66081"/>
                  <a:pt x="5086067" y="0"/>
                </a:cubicBezTo>
                <a:cubicBezTo>
                  <a:pt x="5262365" y="-66081"/>
                  <a:pt x="5577202" y="12587"/>
                  <a:pt x="5735953" y="0"/>
                </a:cubicBezTo>
                <a:cubicBezTo>
                  <a:pt x="5894704" y="-12587"/>
                  <a:pt x="6142053" y="51225"/>
                  <a:pt x="6385839" y="0"/>
                </a:cubicBezTo>
                <a:cubicBezTo>
                  <a:pt x="6629625" y="-51225"/>
                  <a:pt x="6852094" y="76088"/>
                  <a:pt x="7035726" y="0"/>
                </a:cubicBezTo>
                <a:cubicBezTo>
                  <a:pt x="7219358" y="-76088"/>
                  <a:pt x="7439519" y="25778"/>
                  <a:pt x="7770380" y="0"/>
                </a:cubicBezTo>
                <a:cubicBezTo>
                  <a:pt x="8101241" y="-25778"/>
                  <a:pt x="8136253" y="14193"/>
                  <a:pt x="8476778" y="0"/>
                </a:cubicBezTo>
                <a:cubicBezTo>
                  <a:pt x="8483270" y="118063"/>
                  <a:pt x="8440365" y="235538"/>
                  <a:pt x="8476778" y="408112"/>
                </a:cubicBezTo>
                <a:cubicBezTo>
                  <a:pt x="8513191" y="580686"/>
                  <a:pt x="8441036" y="625913"/>
                  <a:pt x="8476778" y="816223"/>
                </a:cubicBezTo>
                <a:cubicBezTo>
                  <a:pt x="8512520" y="1006533"/>
                  <a:pt x="8426912" y="1123080"/>
                  <a:pt x="8476778" y="1296355"/>
                </a:cubicBezTo>
                <a:cubicBezTo>
                  <a:pt x="8526644" y="1469630"/>
                  <a:pt x="8459176" y="1518203"/>
                  <a:pt x="8476778" y="1728473"/>
                </a:cubicBezTo>
                <a:cubicBezTo>
                  <a:pt x="8494380" y="1938743"/>
                  <a:pt x="8462435" y="2235396"/>
                  <a:pt x="8476778" y="2400657"/>
                </a:cubicBezTo>
                <a:cubicBezTo>
                  <a:pt x="8295255" y="2430712"/>
                  <a:pt x="8209424" y="2381448"/>
                  <a:pt x="8081195" y="2400657"/>
                </a:cubicBezTo>
                <a:cubicBezTo>
                  <a:pt x="7952966" y="2419866"/>
                  <a:pt x="7740651" y="2344285"/>
                  <a:pt x="7431309" y="2400657"/>
                </a:cubicBezTo>
                <a:cubicBezTo>
                  <a:pt x="7121967" y="2457029"/>
                  <a:pt x="7222694" y="2398459"/>
                  <a:pt x="7035726" y="2400657"/>
                </a:cubicBezTo>
                <a:cubicBezTo>
                  <a:pt x="6848758" y="2402855"/>
                  <a:pt x="6558382" y="2384197"/>
                  <a:pt x="6385839" y="2400657"/>
                </a:cubicBezTo>
                <a:cubicBezTo>
                  <a:pt x="6213296" y="2417117"/>
                  <a:pt x="6174769" y="2389318"/>
                  <a:pt x="5990256" y="2400657"/>
                </a:cubicBezTo>
                <a:cubicBezTo>
                  <a:pt x="5805743" y="2411996"/>
                  <a:pt x="5684465" y="2384191"/>
                  <a:pt x="5594673" y="2400657"/>
                </a:cubicBezTo>
                <a:cubicBezTo>
                  <a:pt x="5504881" y="2417123"/>
                  <a:pt x="5218164" y="2371988"/>
                  <a:pt x="4944787" y="2400657"/>
                </a:cubicBezTo>
                <a:cubicBezTo>
                  <a:pt x="4671410" y="2429326"/>
                  <a:pt x="4788625" y="2368206"/>
                  <a:pt x="4633972" y="2400657"/>
                </a:cubicBezTo>
                <a:cubicBezTo>
                  <a:pt x="4479319" y="2433108"/>
                  <a:pt x="4213487" y="2326096"/>
                  <a:pt x="3984086" y="2400657"/>
                </a:cubicBezTo>
                <a:cubicBezTo>
                  <a:pt x="3754685" y="2475218"/>
                  <a:pt x="3676542" y="2366559"/>
                  <a:pt x="3503735" y="2400657"/>
                </a:cubicBezTo>
                <a:cubicBezTo>
                  <a:pt x="3330928" y="2434755"/>
                  <a:pt x="3054250" y="2334290"/>
                  <a:pt x="2938616" y="2400657"/>
                </a:cubicBezTo>
                <a:cubicBezTo>
                  <a:pt x="2822982" y="2467024"/>
                  <a:pt x="2653075" y="2336661"/>
                  <a:pt x="2373498" y="2400657"/>
                </a:cubicBezTo>
                <a:cubicBezTo>
                  <a:pt x="2093921" y="2464653"/>
                  <a:pt x="2154576" y="2392963"/>
                  <a:pt x="1977915" y="2400657"/>
                </a:cubicBezTo>
                <a:cubicBezTo>
                  <a:pt x="1801254" y="2408351"/>
                  <a:pt x="1496342" y="2368166"/>
                  <a:pt x="1328029" y="2400657"/>
                </a:cubicBezTo>
                <a:cubicBezTo>
                  <a:pt x="1159716" y="2433148"/>
                  <a:pt x="1012411" y="2360271"/>
                  <a:pt x="847678" y="2400657"/>
                </a:cubicBezTo>
                <a:cubicBezTo>
                  <a:pt x="682945" y="2441043"/>
                  <a:pt x="195319" y="2389849"/>
                  <a:pt x="0" y="2400657"/>
                </a:cubicBezTo>
                <a:cubicBezTo>
                  <a:pt x="-29674" y="2178531"/>
                  <a:pt x="37460" y="1987980"/>
                  <a:pt x="0" y="1872512"/>
                </a:cubicBezTo>
                <a:cubicBezTo>
                  <a:pt x="-37460" y="1757045"/>
                  <a:pt x="15406" y="1619779"/>
                  <a:pt x="0" y="1416388"/>
                </a:cubicBezTo>
                <a:cubicBezTo>
                  <a:pt x="-15406" y="1212997"/>
                  <a:pt x="30631" y="1160883"/>
                  <a:pt x="0" y="1008276"/>
                </a:cubicBezTo>
                <a:cubicBezTo>
                  <a:pt x="-30631" y="855669"/>
                  <a:pt x="37391" y="755743"/>
                  <a:pt x="0" y="552151"/>
                </a:cubicBezTo>
                <a:cubicBezTo>
                  <a:pt x="-37391" y="348559"/>
                  <a:pt x="15612" y="260841"/>
                  <a:pt x="0" y="0"/>
                </a:cubicBezTo>
                <a:close/>
              </a:path>
            </a:pathLst>
          </a:custGeom>
          <a:ln w="19050">
            <a:solidFill>
              <a:srgbClr val="E8C031"/>
            </a:solidFill>
            <a:extLst>
              <a:ext uri="{C807C97D-BFC1-408E-A445-0C87EB9F89A2}">
                <ask:lineSketchStyleProps xmlns:ask="http://schemas.microsoft.com/office/drawing/2018/sketchyshapes" sd="25500992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Mở rộng vốn từ:</a:t>
            </a:r>
          </a:p>
          <a:p>
            <a:pPr algn="ctr"/>
            <a:r>
              <a:rPr lang="en-US" altLang="zh-CN" sz="5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Nhân hậu - Đoàn kết</a:t>
            </a:r>
          </a:p>
          <a:p>
            <a:pPr algn="ctr"/>
            <a:r>
              <a:rPr lang="en-US" altLang="zh-CN" sz="5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(tiếp theo)</a:t>
            </a:r>
            <a:endParaRPr lang="en-US" altLang="zh-CN" sz="5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UVN Da Lat" panose="03060902030302020204" pitchFamily="66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9" name="Picture 8" descr="A group of kids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9ACDDA21-07F6-4E9A-A567-00304C4BE9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3081802"/>
            <a:ext cx="4533105" cy="4265523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E4D13A1B-8E32-49A6-A4AA-2CC2C3B361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2" b="98047" l="3552" r="96803">
                        <a14:foregroundMark x1="5304" y1="31743" x2="5023" y2="31844"/>
                        <a14:foregroundMark x1="18117" y1="27148" x2="8334" y2="30656"/>
                        <a14:foregroundMark x1="5306" y1="50315" x2="6927" y2="53320"/>
                        <a14:foregroundMark x1="6927" y1="53320" x2="16341" y2="61328"/>
                        <a14:foregroundMark x1="16341" y1="61328" x2="20959" y2="59180"/>
                        <a14:foregroundMark x1="18650" y1="91797" x2="31439" y2="97656"/>
                        <a14:foregroundMark x1="31439" y1="97656" x2="45471" y2="93555"/>
                        <a14:foregroundMark x1="45471" y1="93555" x2="45826" y2="86328"/>
                        <a14:foregroundMark x1="60568" y1="90625" x2="72647" y2="94336"/>
                        <a14:foregroundMark x1="89520" y1="26758" x2="97158" y2="39063"/>
                        <a14:foregroundMark x1="97158" y1="39063" x2="93783" y2="49219"/>
                        <a14:foregroundMark x1="93783" y1="49219" x2="88988" y2="53906"/>
                        <a14:foregroundMark x1="39787" y1="6250" x2="34103" y2="21094"/>
                        <a14:foregroundMark x1="34103" y1="21094" x2="34164" y2="22361"/>
                        <a14:foregroundMark x1="49086" y1="39892" x2="52043" y2="39258"/>
                        <a14:foregroundMark x1="52043" y1="39258" x2="61989" y2="33008"/>
                        <a14:foregroundMark x1="61989" y1="33008" x2="64476" y2="20117"/>
                        <a14:foregroundMark x1="64476" y1="20117" x2="56483" y2="2734"/>
                        <a14:foregroundMark x1="56483" y1="2734" x2="47247" y2="1953"/>
                        <a14:foregroundMark x1="47247" y1="1953" x2="40853" y2="4102"/>
                        <a14:foregroundMark x1="40853" y1="4102" x2="37300" y2="7227"/>
                        <a14:foregroundMark x1="50089" y1="29883" x2="46714" y2="28906"/>
                        <a14:foregroundMark x1="74245" y1="40234" x2="73357" y2="48242"/>
                        <a14:foregroundMark x1="73357" y1="48242" x2="74067" y2="38086"/>
                        <a14:foregroundMark x1="28597" y1="41602" x2="26110" y2="49609"/>
                        <a14:foregroundMark x1="26110" y1="49609" x2="30906" y2="40625"/>
                        <a14:foregroundMark x1="30906" y1="40625" x2="30728" y2="40430"/>
                        <a14:foregroundMark x1="34103" y1="69336" x2="41208" y2="78711"/>
                        <a14:foregroundMark x1="41208" y1="78711" x2="39787" y2="69922"/>
                        <a14:foregroundMark x1="39787" y1="69922" x2="31616" y2="68555"/>
                        <a14:foregroundMark x1="31616" y1="68555" x2="29130" y2="70117"/>
                        <a14:foregroundMark x1="65542" y1="65625" x2="61456" y2="65234"/>
                        <a14:foregroundMark x1="65009" y1="63281" x2="62345" y2="72656"/>
                        <a14:foregroundMark x1="62345" y1="72656" x2="68739" y2="67773"/>
                        <a14:foregroundMark x1="68739" y1="67773" x2="61634" y2="67188"/>
                        <a14:foregroundMark x1="61634" y1="67188" x2="69627" y2="67188"/>
                        <a14:foregroundMark x1="69627" y1="67188" x2="69272" y2="65430"/>
                        <a14:foregroundMark x1="96803" y1="33398" x2="98579" y2="41602"/>
                        <a14:foregroundMark x1="98579" y1="41602" x2="96803" y2="48828"/>
                        <a14:foregroundMark x1="96803" y1="48828" x2="96803" y2="49023"/>
                        <a14:foregroundMark x1="27709" y1="98047" x2="36057" y2="98242"/>
                        <a14:foregroundMark x1="36057" y1="98242" x2="38366" y2="96680"/>
                        <a14:foregroundMark x1="3448" y1="51422" x2="3552" y2="51953"/>
                        <a14:foregroundMark x1="3552" y1="51953" x2="3552" y2="51953"/>
                        <a14:foregroundMark x1="59147" y1="48047" x2="59503" y2="48047"/>
                        <a14:backgroundMark x1="4796" y1="32227" x2="888" y2="40234"/>
                        <a14:backgroundMark x1="888" y1="40234" x2="1599" y2="51563"/>
                        <a14:backgroundMark x1="4796" y1="33008" x2="8881" y2="29297"/>
                        <a14:backgroundMark x1="5151" y1="32031" x2="3730" y2="32422"/>
                        <a14:backgroundMark x1="33393" y1="22656" x2="39964" y2="42578"/>
                        <a14:backgroundMark x1="45293" y1="40234" x2="46004" y2="43945"/>
                        <a14:backgroundMark x1="60924" y1="44336" x2="58082" y2="47656"/>
                        <a14:backgroundMark x1="61989" y1="43750" x2="61989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58" y="3788158"/>
            <a:ext cx="3357538" cy="3053392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A8063F15-9CEB-4017-9A0F-4CAE86E7EF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04" y="4235077"/>
            <a:ext cx="2316890" cy="2316890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651CFB83-414E-4BF7-8904-BBC9DCF2C9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357632" y="2747590"/>
            <a:ext cx="698156" cy="825453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55577279-D0EB-4616-937D-B834CE7124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820117" y="2470619"/>
            <a:ext cx="484348" cy="489919"/>
          </a:xfrm>
          <a:prstGeom prst="rect">
            <a:avLst/>
          </a:prstGeom>
        </p:spPr>
      </p:pic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C3C845D9-31A1-4EAE-BC06-05F456C6C79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094058" y="926865"/>
            <a:ext cx="582051" cy="688178"/>
          </a:xfrm>
          <a:prstGeom prst="rect">
            <a:avLst/>
          </a:prstGeom>
        </p:spPr>
      </p:pic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B19CEA4C-2012-4309-A2FB-13801907BB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502104" y="908302"/>
            <a:ext cx="484348" cy="489919"/>
          </a:xfrm>
          <a:prstGeom prst="rect">
            <a:avLst/>
          </a:prstGeom>
        </p:spPr>
      </p:pic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882F6F53-7C70-49E3-B69D-0567F247F5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10770156" y="3888898"/>
            <a:ext cx="698156" cy="825453"/>
          </a:xfrm>
          <a:prstGeom prst="rect">
            <a:avLst/>
          </a:prstGeom>
        </p:spPr>
      </p:pic>
      <p:pic>
        <p:nvPicPr>
          <p:cNvPr id="30" name="Picture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213D2F2D-E88F-4CF1-943E-C7070B611EA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11288147" y="3738332"/>
            <a:ext cx="484348" cy="489919"/>
          </a:xfrm>
          <a:prstGeom prst="rect">
            <a:avLst/>
          </a:prstGeom>
        </p:spPr>
      </p:pic>
      <p:pic>
        <p:nvPicPr>
          <p:cNvPr id="39" name="Picture 38" descr="Icon&#10;&#10;Description automatically generated with medium confidence">
            <a:extLst>
              <a:ext uri="{FF2B5EF4-FFF2-40B4-BE49-F238E27FC236}">
                <a16:creationId xmlns:a16="http://schemas.microsoft.com/office/drawing/2014/main" id="{E00BBDE6-24E5-463C-B403-1355E5DEC1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11371482" y="4322296"/>
            <a:ext cx="530715" cy="7151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99054F-9C5A-4C5D-BC03-B6C0444DD77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4726" y="558350"/>
            <a:ext cx="1760500" cy="29900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92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867" b="1" dirty="0">
              <a:latin typeface="Agency FB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269682" y="2640704"/>
            <a:ext cx="78611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73690C-D12A-4D7B-A9EF-07DD85B6370F}"/>
              </a:ext>
            </a:extLst>
          </p:cNvPr>
          <p:cNvSpPr txBox="1"/>
          <p:nvPr/>
        </p:nvSpPr>
        <p:spPr>
          <a:xfrm>
            <a:off x="3625628" y="294677"/>
            <a:ext cx="49407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từ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ECD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6D416-F6C3-4350-8E69-456A2C59E427}"/>
              </a:ext>
            </a:extLst>
          </p:cNvPr>
          <p:cNvSpPr txBox="1"/>
          <p:nvPr/>
        </p:nvSpPr>
        <p:spPr>
          <a:xfrm>
            <a:off x="1370507" y="1470556"/>
            <a:ext cx="341632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F4F09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E4B3A-2B0C-48E3-9246-B5F5F5820CD4}"/>
              </a:ext>
            </a:extLst>
          </p:cNvPr>
          <p:cNvSpPr txBox="1"/>
          <p:nvPr/>
        </p:nvSpPr>
        <p:spPr>
          <a:xfrm>
            <a:off x="7405175" y="1469341"/>
            <a:ext cx="30524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B6DED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E27B07-ACDC-4212-B70B-51B5B1201629}"/>
              </a:ext>
            </a:extLst>
          </p:cNvPr>
          <p:cNvGrpSpPr/>
          <p:nvPr/>
        </p:nvGrpSpPr>
        <p:grpSpPr>
          <a:xfrm>
            <a:off x="771523" y="1696027"/>
            <a:ext cx="4438652" cy="4387705"/>
            <a:chOff x="771523" y="1734127"/>
            <a:chExt cx="4333202" cy="43877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EDAF6B-0C98-4EE3-A02C-09B679C11134}"/>
                </a:ext>
              </a:extLst>
            </p:cNvPr>
            <p:cNvGrpSpPr/>
            <p:nvPr/>
          </p:nvGrpSpPr>
          <p:grpSpPr>
            <a:xfrm>
              <a:off x="771523" y="1734127"/>
              <a:ext cx="4333201" cy="4220965"/>
              <a:chOff x="2559880" y="-412806"/>
              <a:chExt cx="7328852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2DB1FF39-29FD-4B09-A856-084D6AC08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0" y="570483"/>
                <a:ext cx="7328852" cy="6750771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7E152F6-08F1-446A-8701-498CA532F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1E573-1DB0-49EA-9125-1B64EDBF93BF}"/>
                </a:ext>
              </a:extLst>
            </p:cNvPr>
            <p:cNvSpPr txBox="1"/>
            <p:nvPr/>
          </p:nvSpPr>
          <p:spPr>
            <a:xfrm>
              <a:off x="1200150" y="2424666"/>
              <a:ext cx="3904575" cy="3697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 hiền, hiền lành, hiền hậu, hiền hòa, hiền từ, hiền thục, hiền khô, hiền lương, 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2CE229-C722-4022-A0E2-5EC9B1CEABF3}"/>
              </a:ext>
            </a:extLst>
          </p:cNvPr>
          <p:cNvGrpSpPr/>
          <p:nvPr/>
        </p:nvGrpSpPr>
        <p:grpSpPr>
          <a:xfrm>
            <a:off x="6541585" y="1597759"/>
            <a:ext cx="4279907" cy="4340801"/>
            <a:chOff x="6541586" y="1597759"/>
            <a:chExt cx="4181476" cy="43408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784557-A847-4F70-9D9D-3D4AEF5CF20D}"/>
                </a:ext>
              </a:extLst>
            </p:cNvPr>
            <p:cNvGrpSpPr/>
            <p:nvPr/>
          </p:nvGrpSpPr>
          <p:grpSpPr>
            <a:xfrm>
              <a:off x="6541586" y="1597759"/>
              <a:ext cx="4181476" cy="4340801"/>
              <a:chOff x="2559883" y="-565727"/>
              <a:chExt cx="7072239" cy="788698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DAB2878-7F46-4DE8-AC4E-F7595F74E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3" y="570483"/>
                <a:ext cx="7072239" cy="6750770"/>
              </a:xfrm>
              <a:prstGeom prst="rect">
                <a:avLst/>
              </a:prstGeom>
              <a:effectLst>
                <a:outerShdw blurRad="190500" dist="139700" dir="7680000" sx="102000" sy="102000" algn="ctr" rotWithShape="0">
                  <a:schemeClr val="accent4">
                    <a:lumMod val="40000"/>
                    <a:lumOff val="60000"/>
                    <a:alpha val="68000"/>
                  </a:schemeClr>
                </a:outerShdw>
              </a:effectLst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9F8DACD-06A0-44A2-B2ED-473D767A5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653528" y="-565727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55DA41-B9B0-4B28-B290-3B12E259FE22}"/>
                </a:ext>
              </a:extLst>
            </p:cNvPr>
            <p:cNvSpPr txBox="1"/>
            <p:nvPr/>
          </p:nvSpPr>
          <p:spPr>
            <a:xfrm>
              <a:off x="7050602" y="2441539"/>
              <a:ext cx="3672460" cy="29585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hung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nghiệt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tội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quỷ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mộng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7958D7C6-962B-484D-9403-6EFAB825E0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204543" y="3622258"/>
            <a:ext cx="698156" cy="825453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6F7B545-0484-4265-9979-518F34820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722534" y="3471692"/>
            <a:ext cx="484348" cy="489919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C2DC1BF1-0CEB-41D5-A7B0-73329396E5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5805869" y="4055656"/>
            <a:ext cx="530715" cy="715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02C14F7-DB60-480C-8211-A0DCC21B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96556"/>
              </p:ext>
            </p:extLst>
          </p:nvPr>
        </p:nvGraphicFramePr>
        <p:xfrm>
          <a:off x="876300" y="2901951"/>
          <a:ext cx="10115550" cy="36226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41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(+)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(-)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76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hậu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168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E1DCB4-F1DB-4992-87F1-B47990879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962" y="505152"/>
            <a:ext cx="9305925" cy="6629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5677C-F795-4AC8-B588-9E7C5BE0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ái,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C195D-A10C-4605-A363-C6A7983E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ác,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46457-9B2F-4E0C-8481-7C5109ED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bất hòa,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7DCD4-A33E-4D17-AAE6-848CD6BF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lục đục,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0E470-4A7B-4676-91C5-DAA2027D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266825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hiền hậu,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1CAA5-B65F-446F-A565-352A927B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chia rẽ,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B8DE5-FAF8-4B8B-A52F-9EF2F43C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673225"/>
            <a:ext cx="201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cưu mang,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6C111-DA09-49CE-80A1-96A0133E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che chở,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2D719-325F-4108-9F63-D5D9E073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167322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phúc hậu,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7A6C0-4FE6-4B35-8749-61BB53A7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hung ác,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C6185-7B78-4E35-A1DD-E10160D2F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độc ác,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30B01-EED1-40E4-826D-A5CA1084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đôn hậu,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FF776-3E66-451F-9DD3-A4BBCAF2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2181225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đùm bọc,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2A1E4-50D7-420F-AB95-98390EDF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2181225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trung hậu,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8D8300-33CB-4EDA-8841-8E83195F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từ,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D584F-5E94-4912-8099-FB58C553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bạo.</a:t>
            </a: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0.00393 L 0.10703 0.33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30937 0.3351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2106 L 0.22187 0.554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64 L 0.25078 0.5435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625 0.331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5255 L -0.12188 0.63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-0.0382 L 0.0914 0.4932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2014 L 0.13437 0.4937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9 -0.00903 L -0.14895 0.331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4687 0.3870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7187 0.3759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764 L 0.28437 0.2615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3495 L -0.02109 0.533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 L -0.12812 0.3233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0417 L -0.10938 0.319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6562 0.2020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C8B-0598-4F8C-89DA-3106F0C2B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3362" y="371475"/>
            <a:ext cx="4105276" cy="638175"/>
          </a:xfrm>
        </p:spPr>
        <p:txBody>
          <a:bodyPr/>
          <a:lstStyle/>
          <a:p>
            <a:pPr algn="ctr"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ECD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5919-EEA4-453E-A544-09C20FA972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2">
            <a:extLst>
              <a:ext uri="{FF2B5EF4-FFF2-40B4-BE49-F238E27FC236}">
                <a16:creationId xmlns:a16="http://schemas.microsoft.com/office/drawing/2014/main" id="{4E3267E0-F333-411A-9644-41C1535A5FE1}"/>
              </a:ext>
            </a:extLst>
          </p:cNvPr>
          <p:cNvGrpSpPr/>
          <p:nvPr/>
        </p:nvGrpSpPr>
        <p:grpSpPr>
          <a:xfrm>
            <a:off x="4186426" y="2188440"/>
            <a:ext cx="3875164" cy="2844092"/>
            <a:chOff x="3865274" y="1755614"/>
            <a:chExt cx="4461449" cy="3274385"/>
          </a:xfrm>
        </p:grpSpPr>
        <p:pic>
          <p:nvPicPr>
            <p:cNvPr id="19" name="图片 32">
              <a:extLst>
                <a:ext uri="{FF2B5EF4-FFF2-40B4-BE49-F238E27FC236}">
                  <a16:creationId xmlns:a16="http://schemas.microsoft.com/office/drawing/2014/main" id="{D7E119D8-1ED4-4E74-AD66-8DBBEE025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404690">
              <a:off x="4517686" y="1755614"/>
              <a:ext cx="1109400" cy="957067"/>
            </a:xfrm>
            <a:prstGeom prst="rect">
              <a:avLst/>
            </a:prstGeom>
          </p:spPr>
        </p:pic>
        <p:grpSp>
          <p:nvGrpSpPr>
            <p:cNvPr id="20" name="组合 31">
              <a:extLst>
                <a:ext uri="{FF2B5EF4-FFF2-40B4-BE49-F238E27FC236}">
                  <a16:creationId xmlns:a16="http://schemas.microsoft.com/office/drawing/2014/main" id="{435BBD08-B2E1-411C-9DCA-36B10CB87619}"/>
                </a:ext>
              </a:extLst>
            </p:cNvPr>
            <p:cNvGrpSpPr/>
            <p:nvPr/>
          </p:nvGrpSpPr>
          <p:grpSpPr>
            <a:xfrm>
              <a:off x="3865274" y="2142031"/>
              <a:ext cx="4461449" cy="2887968"/>
              <a:chOff x="2650838" y="2838576"/>
              <a:chExt cx="3248026" cy="21025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B997A2A-2B71-43E3-BF47-29A3441A20F7}"/>
                  </a:ext>
                </a:extLst>
              </p:cNvPr>
              <p:cNvSpPr/>
              <p:nvPr/>
            </p:nvSpPr>
            <p:spPr bwMode="auto">
              <a:xfrm>
                <a:off x="4274850" y="2838576"/>
                <a:ext cx="1054100" cy="2102499"/>
              </a:xfrm>
              <a:custGeom>
                <a:avLst/>
                <a:gdLst>
                  <a:gd name="T0" fmla="*/ 0 w 347"/>
                  <a:gd name="T1" fmla="*/ 0 h 693"/>
                  <a:gd name="T2" fmla="*/ 0 w 347"/>
                  <a:gd name="T3" fmla="*/ 122 h 693"/>
                  <a:gd name="T4" fmla="*/ 225 w 347"/>
                  <a:gd name="T5" fmla="*/ 347 h 693"/>
                  <a:gd name="T6" fmla="*/ 0 w 347"/>
                  <a:gd name="T7" fmla="*/ 572 h 693"/>
                  <a:gd name="T8" fmla="*/ 0 w 347"/>
                  <a:gd name="T9" fmla="*/ 693 h 693"/>
                  <a:gd name="T10" fmla="*/ 347 w 347"/>
                  <a:gd name="T11" fmla="*/ 347 h 693"/>
                  <a:gd name="T12" fmla="*/ 0 w 347"/>
                  <a:gd name="T13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693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125" y="122"/>
                      <a:pt x="225" y="222"/>
                      <a:pt x="225" y="347"/>
                    </a:cubicBezTo>
                    <a:cubicBezTo>
                      <a:pt x="225" y="471"/>
                      <a:pt x="125" y="572"/>
                      <a:pt x="0" y="572"/>
                    </a:cubicBezTo>
                    <a:cubicBezTo>
                      <a:pt x="0" y="693"/>
                      <a:pt x="0" y="693"/>
                      <a:pt x="0" y="693"/>
                    </a:cubicBezTo>
                    <a:cubicBezTo>
                      <a:pt x="192" y="693"/>
                      <a:pt x="347" y="538"/>
                      <a:pt x="347" y="347"/>
                    </a:cubicBezTo>
                    <a:cubicBezTo>
                      <a:pt x="347" y="155"/>
                      <a:pt x="192" y="0"/>
                      <a:pt x="0" y="0"/>
                    </a:cubicBezTo>
                    <a:close/>
                  </a:path>
                </a:pathLst>
              </a:custGeom>
              <a:solidFill>
                <a:srgbClr val="F6D8C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CA278E1-96D3-46E4-A287-864251F08C2D}"/>
                  </a:ext>
                </a:extLst>
              </p:cNvPr>
              <p:cNvSpPr/>
              <p:nvPr/>
            </p:nvSpPr>
            <p:spPr bwMode="auto">
              <a:xfrm>
                <a:off x="3223924" y="2838576"/>
                <a:ext cx="2674938" cy="2102499"/>
              </a:xfrm>
              <a:custGeom>
                <a:avLst/>
                <a:gdLst/>
                <a:ahLst/>
                <a:cxnLst/>
                <a:rect l="l" t="t" r="r" b="b"/>
                <a:pathLst>
                  <a:path w="2674938" h="2101850">
                    <a:moveTo>
                      <a:pt x="1050925" y="0"/>
                    </a:moveTo>
                    <a:cubicBezTo>
                      <a:pt x="1050925" y="0"/>
                      <a:pt x="1050925" y="0"/>
                      <a:pt x="1050925" y="3175"/>
                    </a:cubicBezTo>
                    <a:cubicBezTo>
                      <a:pt x="1169554" y="3175"/>
                      <a:pt x="1509800" y="3175"/>
                      <a:pt x="2485684" y="3175"/>
                    </a:cubicBezTo>
                    <a:cubicBezTo>
                      <a:pt x="2589774" y="3175"/>
                      <a:pt x="2674938" y="85004"/>
                      <a:pt x="2674938" y="185016"/>
                    </a:cubicBezTo>
                    <a:cubicBezTo>
                      <a:pt x="2674938" y="285029"/>
                      <a:pt x="2589774" y="369888"/>
                      <a:pt x="2485684" y="369888"/>
                    </a:cubicBezTo>
                    <a:cubicBezTo>
                      <a:pt x="2485684" y="369888"/>
                      <a:pt x="2485684" y="369888"/>
                      <a:pt x="1050925" y="369888"/>
                    </a:cubicBezTo>
                    <a:lnTo>
                      <a:pt x="1050925" y="370023"/>
                    </a:lnTo>
                    <a:cubicBezTo>
                      <a:pt x="674293" y="370023"/>
                      <a:pt x="367520" y="673320"/>
                      <a:pt x="367520" y="1052442"/>
                    </a:cubicBezTo>
                    <a:cubicBezTo>
                      <a:pt x="367520" y="1428530"/>
                      <a:pt x="674293" y="1734861"/>
                      <a:pt x="1050925" y="1734861"/>
                    </a:cubicBezTo>
                    <a:cubicBezTo>
                      <a:pt x="1050925" y="1734861"/>
                      <a:pt x="1050925" y="1734861"/>
                      <a:pt x="1050925" y="2101850"/>
                    </a:cubicBezTo>
                    <a:cubicBezTo>
                      <a:pt x="470790" y="2101850"/>
                      <a:pt x="0" y="1631739"/>
                      <a:pt x="0" y="1052442"/>
                    </a:cubicBezTo>
                    <a:cubicBezTo>
                      <a:pt x="0" y="491539"/>
                      <a:pt x="436781" y="34749"/>
                      <a:pt x="987425" y="3205"/>
                    </a:cubicBezTo>
                    <a:lnTo>
                      <a:pt x="987425" y="3175"/>
                    </a:lnTo>
                    <a:close/>
                  </a:path>
                </a:pathLst>
              </a:custGeom>
              <a:solidFill>
                <a:srgbClr val="FFE28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91E9DBE5-8D5E-42D9-A6CB-608B781DBCA5}"/>
                  </a:ext>
                </a:extLst>
              </p:cNvPr>
              <p:cNvSpPr/>
              <p:nvPr/>
            </p:nvSpPr>
            <p:spPr bwMode="auto">
              <a:xfrm>
                <a:off x="3592226" y="3208578"/>
                <a:ext cx="682625" cy="1365671"/>
              </a:xfrm>
              <a:custGeom>
                <a:avLst/>
                <a:gdLst>
                  <a:gd name="T0" fmla="*/ 0 w 225"/>
                  <a:gd name="T1" fmla="*/ 225 h 450"/>
                  <a:gd name="T2" fmla="*/ 225 w 225"/>
                  <a:gd name="T3" fmla="*/ 450 h 450"/>
                  <a:gd name="T4" fmla="*/ 225 w 225"/>
                  <a:gd name="T5" fmla="*/ 0 h 450"/>
                  <a:gd name="T6" fmla="*/ 0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0" y="225"/>
                    </a:moveTo>
                    <a:cubicBezTo>
                      <a:pt x="0" y="349"/>
                      <a:pt x="101" y="450"/>
                      <a:pt x="225" y="45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101" y="0"/>
                      <a:pt x="0" y="100"/>
                      <a:pt x="0" y="225"/>
                    </a:cubicBezTo>
                    <a:close/>
                  </a:path>
                </a:pathLst>
              </a:custGeom>
              <a:solidFill>
                <a:srgbClr val="FF8B9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D0C697F3-D69E-41B7-B6CF-0AD40857C7F1}"/>
                  </a:ext>
                </a:extLst>
              </p:cNvPr>
              <p:cNvSpPr/>
              <p:nvPr/>
            </p:nvSpPr>
            <p:spPr bwMode="auto">
              <a:xfrm>
                <a:off x="4274851" y="3208578"/>
                <a:ext cx="682625" cy="1365671"/>
              </a:xfrm>
              <a:custGeom>
                <a:avLst/>
                <a:gdLst>
                  <a:gd name="T0" fmla="*/ 225 w 225"/>
                  <a:gd name="T1" fmla="*/ 225 h 450"/>
                  <a:gd name="T2" fmla="*/ 0 w 225"/>
                  <a:gd name="T3" fmla="*/ 0 h 450"/>
                  <a:gd name="T4" fmla="*/ 0 w 225"/>
                  <a:gd name="T5" fmla="*/ 450 h 450"/>
                  <a:gd name="T6" fmla="*/ 225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225" y="225"/>
                    </a:moveTo>
                    <a:cubicBezTo>
                      <a:pt x="225" y="100"/>
                      <a:pt x="125" y="0"/>
                      <a:pt x="0" y="0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125" y="450"/>
                      <a:pt x="225" y="349"/>
                      <a:pt x="225" y="225"/>
                    </a:cubicBezTo>
                    <a:close/>
                  </a:path>
                </a:pathLst>
              </a:custGeom>
              <a:solidFill>
                <a:srgbClr val="9DDCD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8D581E2-02C0-4FF1-BC82-C6F00B6F0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938" y="3575403"/>
                <a:ext cx="631825" cy="630433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814E3B81-2FD3-4F85-89CE-8371F738E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7687" y="3729439"/>
                <a:ext cx="319088" cy="319186"/>
              </a:xfrm>
              <a:custGeom>
                <a:avLst/>
                <a:gdLst>
                  <a:gd name="T0" fmla="*/ 87 w 105"/>
                  <a:gd name="T1" fmla="*/ 1 h 105"/>
                  <a:gd name="T2" fmla="*/ 91 w 105"/>
                  <a:gd name="T3" fmla="*/ 2 h 105"/>
                  <a:gd name="T4" fmla="*/ 91 w 105"/>
                  <a:gd name="T5" fmla="*/ 2 h 105"/>
                  <a:gd name="T6" fmla="*/ 103 w 105"/>
                  <a:gd name="T7" fmla="*/ 14 h 105"/>
                  <a:gd name="T8" fmla="*/ 103 w 105"/>
                  <a:gd name="T9" fmla="*/ 14 h 105"/>
                  <a:gd name="T10" fmla="*/ 104 w 105"/>
                  <a:gd name="T11" fmla="*/ 18 h 105"/>
                  <a:gd name="T12" fmla="*/ 88 w 105"/>
                  <a:gd name="T13" fmla="*/ 32 h 105"/>
                  <a:gd name="T14" fmla="*/ 77 w 105"/>
                  <a:gd name="T15" fmla="*/ 34 h 105"/>
                  <a:gd name="T16" fmla="*/ 74 w 105"/>
                  <a:gd name="T17" fmla="*/ 76 h 105"/>
                  <a:gd name="T18" fmla="*/ 51 w 105"/>
                  <a:gd name="T19" fmla="*/ 85 h 105"/>
                  <a:gd name="T20" fmla="*/ 19 w 105"/>
                  <a:gd name="T21" fmla="*/ 53 h 105"/>
                  <a:gd name="T22" fmla="*/ 51 w 105"/>
                  <a:gd name="T23" fmla="*/ 21 h 105"/>
                  <a:gd name="T24" fmla="*/ 75 w 105"/>
                  <a:gd name="T25" fmla="*/ 24 h 105"/>
                  <a:gd name="T26" fmla="*/ 73 w 105"/>
                  <a:gd name="T27" fmla="*/ 14 h 105"/>
                  <a:gd name="T28" fmla="*/ 93 w 105"/>
                  <a:gd name="T29" fmla="*/ 41 h 105"/>
                  <a:gd name="T30" fmla="*/ 101 w 105"/>
                  <a:gd name="T31" fmla="*/ 38 h 105"/>
                  <a:gd name="T32" fmla="*/ 103 w 105"/>
                  <a:gd name="T33" fmla="*/ 53 h 105"/>
                  <a:gd name="T34" fmla="*/ 51 w 105"/>
                  <a:gd name="T35" fmla="*/ 105 h 105"/>
                  <a:gd name="T36" fmla="*/ 0 w 105"/>
                  <a:gd name="T37" fmla="*/ 53 h 105"/>
                  <a:gd name="T38" fmla="*/ 51 w 105"/>
                  <a:gd name="T39" fmla="*/ 2 h 105"/>
                  <a:gd name="T40" fmla="*/ 66 w 105"/>
                  <a:gd name="T41" fmla="*/ 4 h 105"/>
                  <a:gd name="T42" fmla="*/ 64 w 105"/>
                  <a:gd name="T43" fmla="*/ 12 h 105"/>
                  <a:gd name="T44" fmla="*/ 51 w 105"/>
                  <a:gd name="T45" fmla="*/ 10 h 105"/>
                  <a:gd name="T46" fmla="*/ 8 w 105"/>
                  <a:gd name="T47" fmla="*/ 53 h 105"/>
                  <a:gd name="T48" fmla="*/ 51 w 105"/>
                  <a:gd name="T49" fmla="*/ 97 h 105"/>
                  <a:gd name="T50" fmla="*/ 95 w 105"/>
                  <a:gd name="T51" fmla="*/ 53 h 105"/>
                  <a:gd name="T52" fmla="*/ 93 w 105"/>
                  <a:gd name="T53" fmla="*/ 41 h 105"/>
                  <a:gd name="T54" fmla="*/ 51 w 105"/>
                  <a:gd name="T55" fmla="*/ 39 h 105"/>
                  <a:gd name="T56" fmla="*/ 67 w 105"/>
                  <a:gd name="T57" fmla="*/ 32 h 105"/>
                  <a:gd name="T58" fmla="*/ 32 w 105"/>
                  <a:gd name="T59" fmla="*/ 34 h 105"/>
                  <a:gd name="T60" fmla="*/ 32 w 105"/>
                  <a:gd name="T61" fmla="*/ 34 h 105"/>
                  <a:gd name="T62" fmla="*/ 32 w 105"/>
                  <a:gd name="T63" fmla="*/ 73 h 105"/>
                  <a:gd name="T64" fmla="*/ 71 w 105"/>
                  <a:gd name="T65" fmla="*/ 73 h 105"/>
                  <a:gd name="T66" fmla="*/ 79 w 105"/>
                  <a:gd name="T67" fmla="*/ 53 h 105"/>
                  <a:gd name="T68" fmla="*/ 64 w 105"/>
                  <a:gd name="T69" fmla="*/ 46 h 105"/>
                  <a:gd name="T70" fmla="*/ 62 w 105"/>
                  <a:gd name="T71" fmla="*/ 64 h 105"/>
                  <a:gd name="T72" fmla="*/ 51 w 105"/>
                  <a:gd name="T73" fmla="*/ 68 h 105"/>
                  <a:gd name="T74" fmla="*/ 37 w 105"/>
                  <a:gd name="T75" fmla="*/ 53 h 105"/>
                  <a:gd name="T76" fmla="*/ 41 w 105"/>
                  <a:gd name="T77" fmla="*/ 43 h 105"/>
                  <a:gd name="T78" fmla="*/ 55 w 105"/>
                  <a:gd name="T79" fmla="*/ 44 h 105"/>
                  <a:gd name="T80" fmla="*/ 51 w 105"/>
                  <a:gd name="T81" fmla="*/ 44 h 105"/>
                  <a:gd name="T82" fmla="*/ 42 w 105"/>
                  <a:gd name="T83" fmla="*/ 53 h 105"/>
                  <a:gd name="T84" fmla="*/ 51 w 105"/>
                  <a:gd name="T85" fmla="*/ 63 h 105"/>
                  <a:gd name="T86" fmla="*/ 58 w 105"/>
                  <a:gd name="T87" fmla="*/ 60 h 105"/>
                  <a:gd name="T88" fmla="*/ 61 w 105"/>
                  <a:gd name="T89" fmla="*/ 50 h 105"/>
                  <a:gd name="T90" fmla="*/ 49 w 105"/>
                  <a:gd name="T91" fmla="*/ 56 h 105"/>
                  <a:gd name="T92" fmla="*/ 55 w 105"/>
                  <a:gd name="T93" fmla="*/ 44 h 105"/>
                  <a:gd name="T94" fmla="*/ 87 w 105"/>
                  <a:gd name="T95" fmla="*/ 7 h 105"/>
                  <a:gd name="T96" fmla="*/ 79 w 105"/>
                  <a:gd name="T97" fmla="*/ 22 h 105"/>
                  <a:gd name="T98" fmla="*/ 87 w 105"/>
                  <a:gd name="T99" fmla="*/ 7 h 105"/>
                  <a:gd name="T100" fmla="*/ 92 w 105"/>
                  <a:gd name="T101" fmla="*/ 16 h 105"/>
                  <a:gd name="T102" fmla="*/ 88 w 105"/>
                  <a:gd name="T103" fmla="*/ 27 h 105"/>
                  <a:gd name="T104" fmla="*/ 92 w 105"/>
                  <a:gd name="T105" fmla="*/ 1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" h="105">
                    <a:moveTo>
                      <a:pt x="73" y="14"/>
                    </a:moveTo>
                    <a:cubicBezTo>
                      <a:pt x="87" y="1"/>
                      <a:pt x="87" y="1"/>
                      <a:pt x="87" y="1"/>
                    </a:cubicBezTo>
                    <a:cubicBezTo>
                      <a:pt x="88" y="0"/>
                      <a:pt x="89" y="0"/>
                      <a:pt x="90" y="1"/>
                    </a:cubicBezTo>
                    <a:cubicBezTo>
                      <a:pt x="91" y="1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4" y="14"/>
                      <a:pt x="104" y="14"/>
                    </a:cubicBezTo>
                    <a:cubicBezTo>
                      <a:pt x="105" y="15"/>
                      <a:pt x="105" y="17"/>
                      <a:pt x="104" y="18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0" y="32"/>
                      <a:pt x="89" y="32"/>
                      <a:pt x="88" y="32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81" y="39"/>
                      <a:pt x="83" y="46"/>
                      <a:pt x="83" y="53"/>
                    </a:cubicBezTo>
                    <a:cubicBezTo>
                      <a:pt x="83" y="62"/>
                      <a:pt x="80" y="70"/>
                      <a:pt x="74" y="76"/>
                    </a:cubicBezTo>
                    <a:cubicBezTo>
                      <a:pt x="74" y="76"/>
                      <a:pt x="74" y="76"/>
                      <a:pt x="74" y="76"/>
                    </a:cubicBezTo>
                    <a:cubicBezTo>
                      <a:pt x="68" y="82"/>
                      <a:pt x="60" y="85"/>
                      <a:pt x="51" y="85"/>
                    </a:cubicBezTo>
                    <a:cubicBezTo>
                      <a:pt x="43" y="85"/>
                      <a:pt x="35" y="82"/>
                      <a:pt x="29" y="76"/>
                    </a:cubicBezTo>
                    <a:cubicBezTo>
                      <a:pt x="23" y="70"/>
                      <a:pt x="19" y="62"/>
                      <a:pt x="19" y="53"/>
                    </a:cubicBezTo>
                    <a:cubicBezTo>
                      <a:pt x="19" y="45"/>
                      <a:pt x="23" y="37"/>
                      <a:pt x="29" y="31"/>
                    </a:cubicBezTo>
                    <a:cubicBezTo>
                      <a:pt x="35" y="25"/>
                      <a:pt x="43" y="21"/>
                      <a:pt x="51" y="21"/>
                    </a:cubicBezTo>
                    <a:cubicBezTo>
                      <a:pt x="59" y="21"/>
                      <a:pt x="66" y="24"/>
                      <a:pt x="71" y="28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6"/>
                      <a:pt x="73" y="15"/>
                      <a:pt x="73" y="14"/>
                    </a:cubicBezTo>
                    <a:close/>
                    <a:moveTo>
                      <a:pt x="93" y="41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2" y="39"/>
                      <a:pt x="94" y="36"/>
                      <a:pt x="96" y="36"/>
                    </a:cubicBezTo>
                    <a:cubicBezTo>
                      <a:pt x="98" y="35"/>
                      <a:pt x="100" y="36"/>
                      <a:pt x="101" y="38"/>
                    </a:cubicBezTo>
                    <a:cubicBezTo>
                      <a:pt x="102" y="41"/>
                      <a:pt x="102" y="43"/>
                      <a:pt x="102" y="46"/>
                    </a:cubicBezTo>
                    <a:cubicBezTo>
                      <a:pt x="103" y="48"/>
                      <a:pt x="103" y="51"/>
                      <a:pt x="103" y="53"/>
                    </a:cubicBezTo>
                    <a:cubicBezTo>
                      <a:pt x="103" y="68"/>
                      <a:pt x="97" y="81"/>
                      <a:pt x="88" y="90"/>
                    </a:cubicBezTo>
                    <a:cubicBezTo>
                      <a:pt x="79" y="99"/>
                      <a:pt x="66" y="105"/>
                      <a:pt x="51" y="105"/>
                    </a:cubicBezTo>
                    <a:cubicBezTo>
                      <a:pt x="37" y="105"/>
                      <a:pt x="24" y="99"/>
                      <a:pt x="15" y="90"/>
                    </a:cubicBezTo>
                    <a:cubicBezTo>
                      <a:pt x="6" y="81"/>
                      <a:pt x="0" y="68"/>
                      <a:pt x="0" y="53"/>
                    </a:cubicBezTo>
                    <a:cubicBezTo>
                      <a:pt x="0" y="39"/>
                      <a:pt x="6" y="26"/>
                      <a:pt x="15" y="17"/>
                    </a:cubicBezTo>
                    <a:cubicBezTo>
                      <a:pt x="24" y="8"/>
                      <a:pt x="37" y="2"/>
                      <a:pt x="51" y="2"/>
                    </a:cubicBezTo>
                    <a:cubicBezTo>
                      <a:pt x="54" y="2"/>
                      <a:pt x="57" y="2"/>
                      <a:pt x="59" y="2"/>
                    </a:cubicBezTo>
                    <a:cubicBezTo>
                      <a:pt x="62" y="3"/>
                      <a:pt x="64" y="3"/>
                      <a:pt x="66" y="4"/>
                    </a:cubicBezTo>
                    <a:cubicBezTo>
                      <a:pt x="69" y="5"/>
                      <a:pt x="70" y="7"/>
                      <a:pt x="69" y="9"/>
                    </a:cubicBezTo>
                    <a:cubicBezTo>
                      <a:pt x="69" y="11"/>
                      <a:pt x="66" y="13"/>
                      <a:pt x="64" y="12"/>
                    </a:cubicBezTo>
                    <a:cubicBezTo>
                      <a:pt x="62" y="11"/>
                      <a:pt x="60" y="11"/>
                      <a:pt x="58" y="11"/>
                    </a:cubicBezTo>
                    <a:cubicBezTo>
                      <a:pt x="56" y="10"/>
                      <a:pt x="54" y="10"/>
                      <a:pt x="51" y="10"/>
                    </a:cubicBezTo>
                    <a:cubicBezTo>
                      <a:pt x="39" y="10"/>
                      <a:pt x="29" y="15"/>
                      <a:pt x="21" y="23"/>
                    </a:cubicBezTo>
                    <a:cubicBezTo>
                      <a:pt x="13" y="31"/>
                      <a:pt x="8" y="41"/>
                      <a:pt x="8" y="53"/>
                    </a:cubicBezTo>
                    <a:cubicBezTo>
                      <a:pt x="8" y="65"/>
                      <a:pt x="13" y="76"/>
                      <a:pt x="21" y="84"/>
                    </a:cubicBezTo>
                    <a:cubicBezTo>
                      <a:pt x="29" y="92"/>
                      <a:pt x="39" y="97"/>
                      <a:pt x="51" y="97"/>
                    </a:cubicBezTo>
                    <a:cubicBezTo>
                      <a:pt x="63" y="97"/>
                      <a:pt x="74" y="92"/>
                      <a:pt x="82" y="84"/>
                    </a:cubicBezTo>
                    <a:cubicBezTo>
                      <a:pt x="90" y="76"/>
                      <a:pt x="95" y="65"/>
                      <a:pt x="95" y="53"/>
                    </a:cubicBezTo>
                    <a:cubicBezTo>
                      <a:pt x="95" y="51"/>
                      <a:pt x="95" y="49"/>
                      <a:pt x="94" y="47"/>
                    </a:cubicBezTo>
                    <a:cubicBezTo>
                      <a:pt x="94" y="45"/>
                      <a:pt x="94" y="43"/>
                      <a:pt x="93" y="41"/>
                    </a:cubicBezTo>
                    <a:close/>
                    <a:moveTo>
                      <a:pt x="51" y="39"/>
                    </a:move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6" y="39"/>
                      <a:pt x="59" y="4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3" y="28"/>
                      <a:pt x="57" y="26"/>
                      <a:pt x="51" y="26"/>
                    </a:cubicBezTo>
                    <a:cubicBezTo>
                      <a:pt x="44" y="26"/>
                      <a:pt x="37" y="29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7" y="39"/>
                      <a:pt x="24" y="46"/>
                      <a:pt x="24" y="53"/>
                    </a:cubicBezTo>
                    <a:cubicBezTo>
                      <a:pt x="24" y="61"/>
                      <a:pt x="27" y="68"/>
                      <a:pt x="32" y="73"/>
                    </a:cubicBezTo>
                    <a:cubicBezTo>
                      <a:pt x="37" y="78"/>
                      <a:pt x="44" y="81"/>
                      <a:pt x="51" y="81"/>
                    </a:cubicBezTo>
                    <a:cubicBezTo>
                      <a:pt x="59" y="81"/>
                      <a:pt x="66" y="78"/>
                      <a:pt x="71" y="73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6" y="68"/>
                      <a:pt x="79" y="61"/>
                      <a:pt x="79" y="53"/>
                    </a:cubicBezTo>
                    <a:cubicBezTo>
                      <a:pt x="79" y="47"/>
                      <a:pt x="77" y="42"/>
                      <a:pt x="73" y="37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5" y="48"/>
                      <a:pt x="66" y="51"/>
                      <a:pt x="66" y="53"/>
                    </a:cubicBezTo>
                    <a:cubicBezTo>
                      <a:pt x="66" y="57"/>
                      <a:pt x="64" y="61"/>
                      <a:pt x="62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9" y="66"/>
                      <a:pt x="55" y="68"/>
                      <a:pt x="51" y="68"/>
                    </a:cubicBezTo>
                    <a:cubicBezTo>
                      <a:pt x="47" y="68"/>
                      <a:pt x="44" y="66"/>
                      <a:pt x="41" y="64"/>
                    </a:cubicBezTo>
                    <a:cubicBezTo>
                      <a:pt x="38" y="61"/>
                      <a:pt x="37" y="57"/>
                      <a:pt x="37" y="53"/>
                    </a:cubicBezTo>
                    <a:cubicBezTo>
                      <a:pt x="37" y="49"/>
                      <a:pt x="38" y="46"/>
                      <a:pt x="41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4" y="40"/>
                      <a:pt x="47" y="39"/>
                      <a:pt x="51" y="39"/>
                    </a:cubicBezTo>
                    <a:close/>
                    <a:moveTo>
                      <a:pt x="55" y="44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9" y="44"/>
                      <a:pt x="46" y="45"/>
                      <a:pt x="45" y="46"/>
                    </a:cubicBezTo>
                    <a:cubicBezTo>
                      <a:pt x="43" y="48"/>
                      <a:pt x="42" y="51"/>
                      <a:pt x="42" y="53"/>
                    </a:cubicBezTo>
                    <a:cubicBezTo>
                      <a:pt x="42" y="56"/>
                      <a:pt x="43" y="59"/>
                      <a:pt x="45" y="60"/>
                    </a:cubicBezTo>
                    <a:cubicBezTo>
                      <a:pt x="46" y="62"/>
                      <a:pt x="49" y="63"/>
                      <a:pt x="51" y="63"/>
                    </a:cubicBezTo>
                    <a:cubicBezTo>
                      <a:pt x="54" y="63"/>
                      <a:pt x="57" y="62"/>
                      <a:pt x="58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9"/>
                      <a:pt x="61" y="56"/>
                      <a:pt x="61" y="53"/>
                    </a:cubicBezTo>
                    <a:cubicBezTo>
                      <a:pt x="61" y="52"/>
                      <a:pt x="61" y="51"/>
                      <a:pt x="61" y="50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3" y="58"/>
                      <a:pt x="50" y="58"/>
                      <a:pt x="49" y="56"/>
                    </a:cubicBezTo>
                    <a:cubicBezTo>
                      <a:pt x="47" y="55"/>
                      <a:pt x="47" y="52"/>
                      <a:pt x="49" y="51"/>
                    </a:cubicBezTo>
                    <a:cubicBezTo>
                      <a:pt x="55" y="44"/>
                      <a:pt x="55" y="44"/>
                      <a:pt x="55" y="44"/>
                    </a:cubicBezTo>
                    <a:close/>
                    <a:moveTo>
                      <a:pt x="87" y="7"/>
                    </a:moveTo>
                    <a:cubicBezTo>
                      <a:pt x="87" y="7"/>
                      <a:pt x="87" y="7"/>
                      <a:pt x="87" y="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7"/>
                      <a:pt x="87" y="7"/>
                      <a:pt x="87" y="7"/>
                    </a:cubicBezTo>
                    <a:close/>
                    <a:moveTo>
                      <a:pt x="92" y="16"/>
                    </a:moveTo>
                    <a:cubicBezTo>
                      <a:pt x="92" y="16"/>
                      <a:pt x="92" y="16"/>
                      <a:pt x="92" y="16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2" y="16"/>
                      <a:pt x="92" y="16"/>
                      <a:pt x="92" y="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AC815BC2-3FA5-4392-AAD4-AE4FE3FB3086}"/>
                  </a:ext>
                </a:extLst>
              </p:cNvPr>
              <p:cNvSpPr/>
              <p:nvPr/>
            </p:nvSpPr>
            <p:spPr bwMode="auto">
              <a:xfrm>
                <a:off x="2650838" y="4205836"/>
                <a:ext cx="1668463" cy="368414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DDCD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2995E310-962B-495A-B398-F441E5CD7375}"/>
                  </a:ext>
                </a:extLst>
              </p:cNvPr>
              <p:cNvSpPr/>
              <p:nvPr/>
            </p:nvSpPr>
            <p:spPr bwMode="auto">
              <a:xfrm>
                <a:off x="2650838" y="4574250"/>
                <a:ext cx="1668463" cy="366826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6D8C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5B792560-90FB-4B1A-93A5-FDC3EAAD7BA3}"/>
                  </a:ext>
                </a:extLst>
              </p:cNvPr>
              <p:cNvSpPr/>
              <p:nvPr/>
            </p:nvSpPr>
            <p:spPr bwMode="auto">
              <a:xfrm>
                <a:off x="4211351" y="3208579"/>
                <a:ext cx="1687513" cy="366826"/>
              </a:xfrm>
              <a:custGeom>
                <a:avLst/>
                <a:gdLst>
                  <a:gd name="T0" fmla="*/ 475 w 535"/>
                  <a:gd name="T1" fmla="*/ 0 h 121"/>
                  <a:gd name="T2" fmla="*/ 0 w 535"/>
                  <a:gd name="T3" fmla="*/ 0 h 121"/>
                  <a:gd name="T4" fmla="*/ 0 w 535"/>
                  <a:gd name="T5" fmla="*/ 121 h 121"/>
                  <a:gd name="T6" fmla="*/ 475 w 535"/>
                  <a:gd name="T7" fmla="*/ 121 h 121"/>
                  <a:gd name="T8" fmla="*/ 535 w 535"/>
                  <a:gd name="T9" fmla="*/ 60 h 121"/>
                  <a:gd name="T10" fmla="*/ 475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4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475" y="121"/>
                      <a:pt x="475" y="121"/>
                      <a:pt x="475" y="121"/>
                    </a:cubicBezTo>
                    <a:cubicBezTo>
                      <a:pt x="508" y="121"/>
                      <a:pt x="535" y="93"/>
                      <a:pt x="535" y="60"/>
                    </a:cubicBezTo>
                    <a:cubicBezTo>
                      <a:pt x="535" y="27"/>
                      <a:pt x="508" y="0"/>
                      <a:pt x="475" y="0"/>
                    </a:cubicBezTo>
                    <a:close/>
                  </a:path>
                </a:pathLst>
              </a:custGeom>
              <a:solidFill>
                <a:srgbClr val="FF8B9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B56845A-1E86-43D5-92E7-C94CFF320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503" y="4202443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1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0AB704C-85C8-4822-A6BD-BA7088338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5031" y="4605716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19D674-9780-4067-B1C3-72FFE282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9768" y="2855898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3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C36E352-8CAC-45A2-85B3-8E2F556DA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665" y="3223885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4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21" name="图片 33">
              <a:extLst>
                <a:ext uri="{FF2B5EF4-FFF2-40B4-BE49-F238E27FC236}">
                  <a16:creationId xmlns:a16="http://schemas.microsoft.com/office/drawing/2014/main" id="{2855394D-EB28-45D1-839C-ABF77F0FB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404690">
              <a:off x="4738408" y="2444730"/>
              <a:ext cx="1296450" cy="394467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AD80EE1-B0EB-41FB-B5E7-367B5FCE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062" y="1838839"/>
            <a:ext cx="249149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CA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 nghĩa với “Đoàn kết”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A3A30-723D-4A43-BC57-7F357FE32F57}"/>
              </a:ext>
            </a:extLst>
          </p:cNvPr>
          <p:cNvSpPr/>
          <p:nvPr/>
        </p:nvSpPr>
        <p:spPr>
          <a:xfrm>
            <a:off x="8240718" y="2779489"/>
            <a:ext cx="319142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cưu mang, che chở, đùm bọc.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0DF01-AE3B-4541-A7F6-CBBFA5DE9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399" y="3739084"/>
            <a:ext cx="234174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5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Trái nghĩa với “Đoàn kết”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BC06FA-E286-4DD4-ABE6-0FA3EB9E30FC}"/>
              </a:ext>
            </a:extLst>
          </p:cNvPr>
          <p:cNvSpPr/>
          <p:nvPr/>
        </p:nvSpPr>
        <p:spPr>
          <a:xfrm>
            <a:off x="8608295" y="4788651"/>
            <a:ext cx="282384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bất hòa, lục đục, chia rẽ.</a:t>
            </a:r>
            <a:endParaRPr lang="en-US" sz="2400" b="1" noProof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95" y="1876111"/>
            <a:ext cx="2575336" cy="954107"/>
          </a:xfrm>
          <a:prstGeom prst="rect">
            <a:avLst/>
          </a:prstGeom>
          <a:solidFill>
            <a:srgbClr val="F6D8C3"/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 nghĩa với “Nhân hậu”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09E61E-1A7F-429A-88E2-A21F87DA5804}"/>
              </a:ext>
            </a:extLst>
          </p:cNvPr>
          <p:cNvSpPr/>
          <p:nvPr/>
        </p:nvSpPr>
        <p:spPr>
          <a:xfrm>
            <a:off x="412985" y="2842675"/>
            <a:ext cx="409288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 ái, hiền hậu, phúc hậu, đôn hậu, trung hậu, nhân từ.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E78E86-29AD-4061-806B-D41DD808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98" y="3862176"/>
            <a:ext cx="246136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6DED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E79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Trái nghĩa với “Nhân hậu”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C86DC7-E196-49B3-9971-B2B1644675FE}"/>
              </a:ext>
            </a:extLst>
          </p:cNvPr>
          <p:cNvSpPr/>
          <p:nvPr/>
        </p:nvSpPr>
        <p:spPr>
          <a:xfrm>
            <a:off x="635666" y="4788650"/>
            <a:ext cx="34696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tàn ác, hung ác, độc ác, tàn bạo.</a:t>
            </a:r>
            <a:endParaRPr lang="en-US" sz="2400" b="1" noProof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图片 57">
            <a:extLst>
              <a:ext uri="{FF2B5EF4-FFF2-40B4-BE49-F238E27FC236}">
                <a16:creationId xmlns:a16="http://schemas.microsoft.com/office/drawing/2014/main" id="{0FC42C2C-0576-4877-8EAE-C3DD497A8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043" y="2028825"/>
            <a:ext cx="942460" cy="723366"/>
          </a:xfrm>
          <a:prstGeom prst="rect">
            <a:avLst/>
          </a:prstGeom>
        </p:spPr>
      </p:pic>
      <p:pic>
        <p:nvPicPr>
          <p:cNvPr id="16" name="图片 58">
            <a:extLst>
              <a:ext uri="{FF2B5EF4-FFF2-40B4-BE49-F238E27FC236}">
                <a16:creationId xmlns:a16="http://schemas.microsoft.com/office/drawing/2014/main" id="{8E7EB37E-EDDA-43E8-8FCE-8F85ECA9B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744" y="1972073"/>
            <a:ext cx="942462" cy="723366"/>
          </a:xfrm>
          <a:prstGeom prst="rect">
            <a:avLst/>
          </a:prstGeom>
        </p:spPr>
      </p:pic>
      <p:pic>
        <p:nvPicPr>
          <p:cNvPr id="17" name="图片 59">
            <a:extLst>
              <a:ext uri="{FF2B5EF4-FFF2-40B4-BE49-F238E27FC236}">
                <a16:creationId xmlns:a16="http://schemas.microsoft.com/office/drawing/2014/main" id="{40F9276A-BBD6-4950-8EAB-AADDF1BBD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744" y="3900925"/>
            <a:ext cx="946970" cy="723366"/>
          </a:xfrm>
          <a:prstGeom prst="rect">
            <a:avLst/>
          </a:prstGeom>
        </p:spPr>
      </p:pic>
      <p:pic>
        <p:nvPicPr>
          <p:cNvPr id="18" name="图片 60">
            <a:extLst>
              <a:ext uri="{FF2B5EF4-FFF2-40B4-BE49-F238E27FC236}">
                <a16:creationId xmlns:a16="http://schemas.microsoft.com/office/drawing/2014/main" id="{29C8F1B3-61ED-4E3F-BE0C-F08E19515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781" y="3975760"/>
            <a:ext cx="936607" cy="723366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83FC-FD6B-4AFD-8C23-5ECE1A655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4605" y="21001"/>
            <a:ext cx="9049725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3598A510-1194-48C2-BF95-C9CE54F351FF}"/>
              </a:ext>
            </a:extLst>
          </p:cNvPr>
          <p:cNvGrpSpPr/>
          <p:nvPr/>
        </p:nvGrpSpPr>
        <p:grpSpPr bwMode="auto">
          <a:xfrm>
            <a:off x="568325" y="1610518"/>
            <a:ext cx="5184775" cy="1444625"/>
            <a:chOff x="1131060" y="1464197"/>
            <a:chExt cx="4247243" cy="1136981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86F6CF3B-13BF-4FB8-9C42-B8DD68057DB2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15" name="图片 4">
                <a:extLst>
                  <a:ext uri="{FF2B5EF4-FFF2-40B4-BE49-F238E27FC236}">
                    <a16:creationId xmlns:a16="http://schemas.microsoft.com/office/drawing/2014/main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图片 5">
                <a:extLst>
                  <a:ext uri="{FF2B5EF4-FFF2-40B4-BE49-F238E27FC236}">
                    <a16:creationId xmlns:a16="http://schemas.microsoft.com/office/drawing/2014/main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968" y="1511101"/>
              <a:ext cx="2332402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Hiền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C4E1CDA4-1463-47CC-82E9-6CA28391FAD5}"/>
              </a:ext>
            </a:extLst>
          </p:cNvPr>
          <p:cNvGrpSpPr/>
          <p:nvPr/>
        </p:nvGrpSpPr>
        <p:grpSpPr bwMode="auto">
          <a:xfrm>
            <a:off x="309625" y="3717925"/>
            <a:ext cx="5184775" cy="1444625"/>
            <a:chOff x="1131060" y="1464197"/>
            <a:chExt cx="4247243" cy="1136981"/>
          </a:xfrm>
        </p:grpSpPr>
        <p:grpSp>
          <p:nvGrpSpPr>
            <p:cNvPr id="18" name="组合 3">
              <a:extLst>
                <a:ext uri="{FF2B5EF4-FFF2-40B4-BE49-F238E27FC236}">
                  <a16:creationId xmlns:a16="http://schemas.microsoft.com/office/drawing/2014/main" id="{986FB8C4-7B67-43B6-B22B-079B1B502FAC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0" name="图片 4">
                <a:extLst>
                  <a:ext uri="{FF2B5EF4-FFF2-40B4-BE49-F238E27FC236}">
                    <a16:creationId xmlns:a16="http://schemas.microsoft.com/office/drawing/2014/main" id="{615D2B14-47B7-496F-B297-AF0689652E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图片 5">
                <a:extLst>
                  <a:ext uri="{FF2B5EF4-FFF2-40B4-BE49-F238E27FC236}">
                    <a16:creationId xmlns:a16="http://schemas.microsoft.com/office/drawing/2014/main" id="{D6BF887E-5422-41C5-BE47-3E4171CC7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矩形 9">
              <a:extLst>
                <a:ext uri="{FF2B5EF4-FFF2-40B4-BE49-F238E27FC236}">
                  <a16:creationId xmlns:a16="http://schemas.microsoft.com/office/drawing/2014/main" id="{149F0064-1DC7-4792-A1E6-B38B7899C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752" y="1511101"/>
              <a:ext cx="2416443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Lành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2" name="组合 10">
            <a:extLst>
              <a:ext uri="{FF2B5EF4-FFF2-40B4-BE49-F238E27FC236}">
                <a16:creationId xmlns:a16="http://schemas.microsoft.com/office/drawing/2014/main" id="{1E73B9D7-0D6A-4354-B36B-2FC379AD3FD1}"/>
              </a:ext>
            </a:extLst>
          </p:cNvPr>
          <p:cNvGrpSpPr/>
          <p:nvPr/>
        </p:nvGrpSpPr>
        <p:grpSpPr bwMode="auto">
          <a:xfrm>
            <a:off x="6019800" y="1610517"/>
            <a:ext cx="5184775" cy="1444625"/>
            <a:chOff x="1131060" y="1464197"/>
            <a:chExt cx="4247243" cy="1136981"/>
          </a:xfrm>
        </p:grpSpPr>
        <p:grpSp>
          <p:nvGrpSpPr>
            <p:cNvPr id="23" name="组合 3">
              <a:extLst>
                <a:ext uri="{FF2B5EF4-FFF2-40B4-BE49-F238E27FC236}">
                  <a16:creationId xmlns:a16="http://schemas.microsoft.com/office/drawing/2014/main" id="{72DA28D7-A311-40A1-A1BF-199047D4D7EF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5" name="图片 4">
                <a:extLst>
                  <a:ext uri="{FF2B5EF4-FFF2-40B4-BE49-F238E27FC236}">
                    <a16:creationId xmlns:a16="http://schemas.microsoft.com/office/drawing/2014/main" id="{68E4EA12-C293-44D0-89C2-31CD5B50E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图片 5">
                <a:extLst>
                  <a:ext uri="{FF2B5EF4-FFF2-40B4-BE49-F238E27FC236}">
                    <a16:creationId xmlns:a16="http://schemas.microsoft.com/office/drawing/2014/main" id="{310F07E7-0FF5-43C4-AA7D-B2DEA91C9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矩形 9">
              <a:extLst>
                <a:ext uri="{FF2B5EF4-FFF2-40B4-BE49-F238E27FC236}">
                  <a16:creationId xmlns:a16="http://schemas.microsoft.com/office/drawing/2014/main" id="{3AEE6C51-D03D-4C38-9DB5-EB7D958B8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505" y="1511101"/>
              <a:ext cx="2055329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Dữ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F0327FBD-22CD-48A3-886D-F49244037052}"/>
              </a:ext>
            </a:extLst>
          </p:cNvPr>
          <p:cNvGrpSpPr/>
          <p:nvPr/>
        </p:nvGrpSpPr>
        <p:grpSpPr bwMode="auto">
          <a:xfrm>
            <a:off x="5913275" y="3638413"/>
            <a:ext cx="5969099" cy="1825625"/>
            <a:chOff x="1114763" y="1464197"/>
            <a:chExt cx="4263540" cy="1136981"/>
          </a:xfrm>
        </p:grpSpPr>
        <p:grpSp>
          <p:nvGrpSpPr>
            <p:cNvPr id="28" name="组合 3">
              <a:extLst>
                <a:ext uri="{FF2B5EF4-FFF2-40B4-BE49-F238E27FC236}">
                  <a16:creationId xmlns:a16="http://schemas.microsoft.com/office/drawing/2014/main" id="{49AC5371-9046-4C38-BE1D-9DF08DE430FE}"/>
                </a:ext>
              </a:extLst>
            </p:cNvPr>
            <p:cNvGrpSpPr/>
            <p:nvPr/>
          </p:nvGrpSpPr>
          <p:grpSpPr bwMode="auto">
            <a:xfrm>
              <a:off x="1114763" y="1464197"/>
              <a:ext cx="4263540" cy="1136981"/>
              <a:chOff x="1114763" y="1464197"/>
              <a:chExt cx="4263540" cy="1136981"/>
            </a:xfrm>
          </p:grpSpPr>
          <p:pic>
            <p:nvPicPr>
              <p:cNvPr id="30" name="图片 4">
                <a:extLst>
                  <a:ext uri="{FF2B5EF4-FFF2-40B4-BE49-F238E27FC236}">
                    <a16:creationId xmlns:a16="http://schemas.microsoft.com/office/drawing/2014/main" id="{86356C57-B65F-490B-BA07-F3B6F4EF25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5">
                <a:extLst>
                  <a:ext uri="{FF2B5EF4-FFF2-40B4-BE49-F238E27FC236}">
                    <a16:creationId xmlns:a16="http://schemas.microsoft.com/office/drawing/2014/main" id="{92BD011E-7D84-42A4-9F5D-74C9334C2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14763" y="1501703"/>
                <a:ext cx="989356" cy="755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矩形 9">
              <a:extLst>
                <a:ext uri="{FF2B5EF4-FFF2-40B4-BE49-F238E27FC236}">
                  <a16:creationId xmlns:a16="http://schemas.microsoft.com/office/drawing/2014/main" id="{19993CCC-6FDA-40FC-AC68-328B2A9B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716" y="1538424"/>
              <a:ext cx="2706949" cy="74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Thương nhau như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7FF5C4-9DBC-473D-BD74-EC770BAFD60B}"/>
              </a:ext>
            </a:extLst>
          </p:cNvPr>
          <p:cNvSpPr txBox="1"/>
          <p:nvPr/>
        </p:nvSpPr>
        <p:spPr>
          <a:xfrm>
            <a:off x="3421373" y="1754724"/>
            <a:ext cx="85151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C2F0D-125E-487C-91FD-336852FA4DBC}"/>
              </a:ext>
            </a:extLst>
          </p:cNvPr>
          <p:cNvSpPr txBox="1"/>
          <p:nvPr/>
        </p:nvSpPr>
        <p:spPr>
          <a:xfrm>
            <a:off x="3211323" y="3847909"/>
            <a:ext cx="82586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C7019D-9FF8-4737-AA24-9092AE225B94}"/>
              </a:ext>
            </a:extLst>
          </p:cNvPr>
          <p:cNvSpPr txBox="1"/>
          <p:nvPr/>
        </p:nvSpPr>
        <p:spPr>
          <a:xfrm>
            <a:off x="8706512" y="1754724"/>
            <a:ext cx="87716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9F4F79-010D-48D6-B12E-0013003BA32C}"/>
              </a:ext>
            </a:extLst>
          </p:cNvPr>
          <p:cNvSpPr txBox="1"/>
          <p:nvPr/>
        </p:nvSpPr>
        <p:spPr>
          <a:xfrm>
            <a:off x="8311896" y="4299177"/>
            <a:ext cx="2185214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gái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6C386-500D-4B3D-82C7-571E0352725C}"/>
              </a:ext>
            </a:extLst>
          </p:cNvPr>
          <p:cNvGrpSpPr/>
          <p:nvPr/>
        </p:nvGrpSpPr>
        <p:grpSpPr>
          <a:xfrm>
            <a:off x="2602623" y="4519248"/>
            <a:ext cx="2931395" cy="1962122"/>
            <a:chOff x="2266969" y="4630737"/>
            <a:chExt cx="2714573" cy="1825625"/>
          </a:xfrm>
        </p:grpSpPr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EEA5068-BE1E-4385-BE86-AACB5574B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7" b="22051"/>
            <a:stretch/>
          </p:blipFill>
          <p:spPr>
            <a:xfrm>
              <a:off x="2266969" y="4630737"/>
              <a:ext cx="2714573" cy="1825625"/>
            </a:xfrm>
            <a:prstGeom prst="rect">
              <a:avLst/>
            </a:prstGeom>
          </p:spPr>
        </p:pic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B8F641A3-C1D4-47F4-B4BA-482B6CFDF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01" t="-5208" r="332" b="76267"/>
            <a:stretch/>
          </p:blipFill>
          <p:spPr>
            <a:xfrm>
              <a:off x="2979852" y="4924242"/>
              <a:ext cx="1560699" cy="101348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A6AFF9-0669-471B-AFE5-9C00255EEF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0" b="98400" l="10000" r="90000">
                        <a14:foregroundMark x1="7400" y1="88400" x2="18600" y2="89800"/>
                        <a14:foregroundMark x1="18600" y1="89800" x2="37400" y2="98800"/>
                        <a14:foregroundMark x1="37400" y1="98800" x2="76400" y2="95400"/>
                        <a14:foregroundMark x1="76400" y1="95400" x2="84200" y2="88000"/>
                        <a14:foregroundMark x1="84200" y1="88000" x2="72400" y2="82800"/>
                        <a14:foregroundMark x1="72400" y1="82800" x2="84200" y2="86200"/>
                        <a14:foregroundMark x1="84200" y1="86200" x2="83600" y2="96800"/>
                        <a14:foregroundMark x1="83600" y1="96800" x2="64400" y2="98400"/>
                        <a14:foregroundMark x1="51400" y1="21400" x2="60600" y2="26000"/>
                        <a14:foregroundMark x1="60600" y1="26000" x2="50200" y2="23200"/>
                        <a14:foregroundMark x1="50200" y1="23200" x2="49200" y2="24000"/>
                        <a14:foregroundMark x1="59800" y1="21600" x2="61600" y2="22000"/>
                        <a14:foregroundMark x1="54400" y1="13600" x2="40600" y2="10600"/>
                        <a14:foregroundMark x1="40600" y1="10600" x2="49800" y2="17400"/>
                        <a14:foregroundMark x1="49800" y1="17400" x2="62800" y2="17400"/>
                        <a14:foregroundMark x1="62800" y1="17400" x2="43800" y2="11400"/>
                        <a14:foregroundMark x1="43800" y1="11400" x2="40600" y2="11600"/>
                        <a14:foregroundMark x1="35600" y1="3800" x2="30600" y2="3800"/>
                        <a14:foregroundMark x1="61600" y1="41800" x2="66600" y2="55600"/>
                        <a14:foregroundMark x1="66600" y1="55600" x2="61000" y2="41800"/>
                        <a14:foregroundMark x1="61000" y1="41800" x2="47800" y2="33200"/>
                        <a14:foregroundMark x1="47800" y1="33200" x2="54000" y2="41800"/>
                        <a14:foregroundMark x1="54000" y1="41800" x2="55400" y2="31800"/>
                        <a14:foregroundMark x1="55400" y1="31800" x2="41600" y2="40800"/>
                        <a14:foregroundMark x1="41600" y1="40800" x2="41400" y2="41400"/>
                        <a14:foregroundMark x1="59800" y1="34200" x2="60600" y2="32600"/>
                        <a14:foregroundMark x1="60800" y1="35400" x2="57800" y2="3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67" y="1164001"/>
            <a:ext cx="2611862" cy="26118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1E609C-90F3-4175-87FC-5E668DBA70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56" y="3956959"/>
            <a:ext cx="2709090" cy="2795550"/>
          </a:xfrm>
          <a:prstGeom prst="rect">
            <a:avLst/>
          </a:prstGeom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0325AD52-BCD5-4680-8902-CE4115372F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>
          <a:xfrm>
            <a:off x="9054117" y="1506445"/>
            <a:ext cx="2989760" cy="2192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389" y="2525075"/>
            <a:ext cx="6822392" cy="3150283"/>
            <a:chOff x="0" y="0"/>
            <a:chExt cx="8245799" cy="5464765"/>
          </a:xfrm>
          <a:solidFill>
            <a:srgbClr val="FFFF00">
              <a:alpha val="40000"/>
            </a:srgb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119194" y="3269219"/>
            <a:ext cx="5473280" cy="156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7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52937" y="1118325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80000"/>
                </a:scheme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682869" y="1503744"/>
              <a:ext cx="5034618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hở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răng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lạnh</a:t>
              </a:r>
              <a:endPara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7753478" y="4189342"/>
            <a:ext cx="729203" cy="12227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060">
            <a:off x="8126888" y="2321411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1465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207245" flipV="1">
            <a:off x="7753478" y="4189342"/>
            <a:ext cx="729203" cy="12227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2841" y="3074984"/>
            <a:ext cx="3314700" cy="256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"/>
          <p:cNvGrpSpPr/>
          <p:nvPr/>
        </p:nvGrpSpPr>
        <p:grpSpPr>
          <a:xfrm>
            <a:off x="545308" y="1763871"/>
            <a:ext cx="6566606" cy="4046602"/>
            <a:chOff x="0" y="0"/>
            <a:chExt cx="18242782" cy="12091182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20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37" b="137"/>
          <a:stretch>
            <a:fillRect/>
          </a:stretch>
        </p:blipFill>
        <p:spPr>
          <a:xfrm>
            <a:off x="5241468" y="1149757"/>
            <a:ext cx="4150326" cy="3786205"/>
          </a:xfrm>
          <a:prstGeom prst="rect">
            <a:avLst/>
          </a:prstGeom>
        </p:spPr>
      </p:pic>
      <p:sp>
        <p:nvSpPr>
          <p:cNvPr id="26" name="TextBox 6"/>
          <p:cNvSpPr txBox="1"/>
          <p:nvPr/>
        </p:nvSpPr>
        <p:spPr>
          <a:xfrm>
            <a:off x="5731564" y="2078810"/>
            <a:ext cx="3262311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759"/>
              </a:lnSpc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950264" y="2467362"/>
            <a:ext cx="429120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9331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886</TotalTime>
  <Words>640</Words>
  <Application>Microsoft Office PowerPoint</Application>
  <PresentationFormat>Widescreen</PresentationFormat>
  <Paragraphs>80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UTM Tam Le</vt:lpstr>
      <vt:lpstr>Wingdings 2</vt:lpstr>
      <vt:lpstr>Broadway</vt:lpstr>
      <vt:lpstr>等线</vt:lpstr>
      <vt:lpstr>HP-087</vt:lpstr>
      <vt:lpstr>Arial</vt:lpstr>
      <vt:lpstr>Wingdings</vt:lpstr>
      <vt:lpstr>Agency FB</vt:lpstr>
      <vt:lpstr>Times New Roman</vt:lpstr>
      <vt:lpstr>UTM Akashi</vt:lpstr>
      <vt:lpstr>UVN Da Lat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2. Xếp các từ sau vào ô thích hợp trong bảng: </vt:lpstr>
      <vt:lpstr>3. Tìm các từ</vt:lpstr>
      <vt:lpstr>4. Điền vào ô trống để hoàn chỉnh các thành ngữ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</cp:keywords>
  <cp:lastModifiedBy>Nguyen Huu Hieu</cp:lastModifiedBy>
  <cp:revision>30</cp:revision>
  <dcterms:created xsi:type="dcterms:W3CDTF">2018-05-30T07:26:44Z</dcterms:created>
  <dcterms:modified xsi:type="dcterms:W3CDTF">2021-09-12T03:08:48Z</dcterms:modified>
</cp:coreProperties>
</file>