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82" r:id="rId3"/>
    <p:sldId id="259" r:id="rId4"/>
    <p:sldId id="261" r:id="rId5"/>
    <p:sldId id="267" r:id="rId6"/>
    <p:sldId id="289" r:id="rId7"/>
    <p:sldId id="294" r:id="rId8"/>
    <p:sldId id="297" r:id="rId9"/>
    <p:sldId id="260" r:id="rId10"/>
    <p:sldId id="298" r:id="rId11"/>
    <p:sldId id="299" r:id="rId12"/>
    <p:sldId id="300" r:id="rId13"/>
  </p:sldIdLst>
  <p:sldSz cx="12192000" cy="6858000"/>
  <p:notesSz cx="6858000" cy="9144000"/>
  <p:embeddedFontLst>
    <p:embeddedFont>
      <p:font typeface="UTM Deutsch Gothic" panose="02040603050506020204" pitchFamily="18" charset="0"/>
      <p:regular r:id="rId15"/>
    </p:embeddedFont>
    <p:embeddedFont>
      <p:font typeface="等线" panose="020B0604020202020204" charset="-122"/>
      <p:regular r:id="rId16"/>
      <p:bold r:id="rId17"/>
    </p:embeddedFont>
    <p:embeddedFont>
      <p:font typeface="微软雅黑" panose="020B0503020204020204" pitchFamily="34" charset="-122"/>
      <p:regular r:id="rId18"/>
      <p:bold r:id="rId19"/>
    </p:embeddedFont>
    <p:embeddedFont>
      <p:font typeface="UTM Staccato " panose="02040603050506020204" pitchFamily="18" charset="0"/>
      <p:regular r:id="rId20"/>
    </p:embeddedFont>
    <p:embeddedFont>
      <p:font typeface="UVN Thay Giao Nang" panose="02090805050506020203" pitchFamily="18" charset="0"/>
      <p:regular r:id="rId21"/>
      <p:italic r:id="rId22"/>
    </p:embeddedFont>
    <p:embeddedFont>
      <p:font typeface="等线 Light" panose="020B0604020202020204" charset="-122"/>
      <p:regular r:id="rId23"/>
    </p:embeddedFont>
  </p:embeddedFontLst>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3BFF"/>
    <a:srgbClr val="50A0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41" autoAdjust="0"/>
    <p:restoredTop sz="94660"/>
  </p:normalViewPr>
  <p:slideViewPr>
    <p:cSldViewPr snapToGrid="0">
      <p:cViewPr>
        <p:scale>
          <a:sx n="50" d="100"/>
          <a:sy n="50" d="100"/>
        </p:scale>
        <p:origin x="1566" y="5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A99A73-0097-48B1-8197-3D5693CBCBAB}" type="datetimeFigureOut">
              <a:rPr lang="zh-CN" altLang="en-US" smtClean="0"/>
              <a:t>2021/9/11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0F6CD-925D-488C-A69D-1F0F4203BB91}" type="slidenum">
              <a:rPr lang="zh-CN" altLang="en-US" smtClean="0"/>
              <a:t>‹#›</a:t>
            </a:fld>
            <a:endParaRPr lang="zh-CN" altLang="en-US"/>
          </a:p>
        </p:txBody>
      </p:sp>
    </p:spTree>
    <p:extLst>
      <p:ext uri="{BB962C8B-B14F-4D97-AF65-F5344CB8AC3E}">
        <p14:creationId xmlns:p14="http://schemas.microsoft.com/office/powerpoint/2010/main" val="2349261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0F6CD-925D-488C-A69D-1F0F4203BB91}" type="slidenum">
              <a:rPr lang="zh-CN" altLang="en-US" smtClean="0"/>
              <a:t>1</a:t>
            </a:fld>
            <a:endParaRPr lang="zh-CN" altLang="en-US"/>
          </a:p>
        </p:txBody>
      </p:sp>
    </p:spTree>
    <p:extLst>
      <p:ext uri="{BB962C8B-B14F-4D97-AF65-F5344CB8AC3E}">
        <p14:creationId xmlns:p14="http://schemas.microsoft.com/office/powerpoint/2010/main" val="1612593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0F6CD-925D-488C-A69D-1F0F4203BB91}" type="slidenum">
              <a:rPr lang="zh-CN" altLang="en-US" smtClean="0"/>
              <a:t>12</a:t>
            </a:fld>
            <a:endParaRPr lang="zh-CN" altLang="en-US"/>
          </a:p>
        </p:txBody>
      </p:sp>
    </p:spTree>
    <p:extLst>
      <p:ext uri="{BB962C8B-B14F-4D97-AF65-F5344CB8AC3E}">
        <p14:creationId xmlns:p14="http://schemas.microsoft.com/office/powerpoint/2010/main" val="3261774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0F6CD-925D-488C-A69D-1F0F4203BB91}" type="slidenum">
              <a:rPr lang="zh-CN" altLang="en-US" smtClean="0"/>
              <a:t>2</a:t>
            </a:fld>
            <a:endParaRPr lang="zh-CN" altLang="en-US"/>
          </a:p>
        </p:txBody>
      </p:sp>
    </p:spTree>
    <p:extLst>
      <p:ext uri="{BB962C8B-B14F-4D97-AF65-F5344CB8AC3E}">
        <p14:creationId xmlns:p14="http://schemas.microsoft.com/office/powerpoint/2010/main" val="2892163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0F6CD-925D-488C-A69D-1F0F4203BB91}" type="slidenum">
              <a:rPr lang="zh-CN" altLang="en-US" smtClean="0"/>
              <a:t>3</a:t>
            </a:fld>
            <a:endParaRPr lang="zh-CN" altLang="en-US"/>
          </a:p>
        </p:txBody>
      </p:sp>
    </p:spTree>
    <p:extLst>
      <p:ext uri="{BB962C8B-B14F-4D97-AF65-F5344CB8AC3E}">
        <p14:creationId xmlns:p14="http://schemas.microsoft.com/office/powerpoint/2010/main" val="871664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0F6CD-925D-488C-A69D-1F0F4203BB91}" type="slidenum">
              <a:rPr lang="zh-CN" altLang="en-US" smtClean="0"/>
              <a:t>4</a:t>
            </a:fld>
            <a:endParaRPr lang="zh-CN" altLang="en-US"/>
          </a:p>
        </p:txBody>
      </p:sp>
    </p:spTree>
    <p:extLst>
      <p:ext uri="{BB962C8B-B14F-4D97-AF65-F5344CB8AC3E}">
        <p14:creationId xmlns:p14="http://schemas.microsoft.com/office/powerpoint/2010/main" val="118443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0F6CD-925D-488C-A69D-1F0F4203BB91}" type="slidenum">
              <a:rPr lang="zh-CN" altLang="en-US" smtClean="0"/>
              <a:t>5</a:t>
            </a:fld>
            <a:endParaRPr lang="zh-CN" altLang="en-US"/>
          </a:p>
        </p:txBody>
      </p:sp>
    </p:spTree>
    <p:extLst>
      <p:ext uri="{BB962C8B-B14F-4D97-AF65-F5344CB8AC3E}">
        <p14:creationId xmlns:p14="http://schemas.microsoft.com/office/powerpoint/2010/main" val="2218584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0F6CD-925D-488C-A69D-1F0F4203BB91}" type="slidenum">
              <a:rPr lang="zh-CN" altLang="en-US" smtClean="0"/>
              <a:t>7</a:t>
            </a:fld>
            <a:endParaRPr lang="zh-CN" altLang="en-US"/>
          </a:p>
        </p:txBody>
      </p:sp>
    </p:spTree>
    <p:extLst>
      <p:ext uri="{BB962C8B-B14F-4D97-AF65-F5344CB8AC3E}">
        <p14:creationId xmlns:p14="http://schemas.microsoft.com/office/powerpoint/2010/main" val="1820607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FA02A-AC1C-5149-8FDD-274879374450}" type="slidenum">
              <a:rPr kumimoji="1" lang="zh-CN" altLang="en-US" smtClean="0"/>
              <a:t>8</a:t>
            </a:fld>
            <a:endParaRPr kumimoji="1" lang="zh-CN" altLang="en-US"/>
          </a:p>
        </p:txBody>
      </p:sp>
    </p:spTree>
    <p:extLst>
      <p:ext uri="{BB962C8B-B14F-4D97-AF65-F5344CB8AC3E}">
        <p14:creationId xmlns:p14="http://schemas.microsoft.com/office/powerpoint/2010/main" val="606975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0F6CD-925D-488C-A69D-1F0F4203BB91}" type="slidenum">
              <a:rPr lang="zh-CN" altLang="en-US" smtClean="0"/>
              <a:t>9</a:t>
            </a:fld>
            <a:endParaRPr lang="zh-CN" altLang="en-US"/>
          </a:p>
        </p:txBody>
      </p:sp>
    </p:spTree>
    <p:extLst>
      <p:ext uri="{BB962C8B-B14F-4D97-AF65-F5344CB8AC3E}">
        <p14:creationId xmlns:p14="http://schemas.microsoft.com/office/powerpoint/2010/main" val="8572688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76C56B2-C714-4AD3-9AC2-A329EABF8F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picture containing diagram&#10;&#10;Description automatically generated">
            <a:extLst>
              <a:ext uri="{FF2B5EF4-FFF2-40B4-BE49-F238E27FC236}">
                <a16:creationId xmlns:a16="http://schemas.microsoft.com/office/drawing/2014/main" id="{1ECBC08F-0EF0-4728-AF5A-E4164430978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897573" y="1616363"/>
            <a:ext cx="2389573" cy="2064327"/>
          </a:xfrm>
          <a:prstGeom prst="rect">
            <a:avLst/>
          </a:prstGeom>
        </p:spPr>
      </p:pic>
    </p:spTree>
    <p:extLst>
      <p:ext uri="{BB962C8B-B14F-4D97-AF65-F5344CB8AC3E}">
        <p14:creationId xmlns:p14="http://schemas.microsoft.com/office/powerpoint/2010/main" val="1228071436"/>
      </p:ext>
    </p:extLst>
  </p:cSld>
  <p:clrMapOvr>
    <a:masterClrMapping/>
  </p:clrMapOvr>
  <p:transition spd="med" advClick="0" advTm="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20DB1A-DED3-440B-9D77-AF127009D69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A6018B0-3D9E-4451-821F-E91308EB44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9B14FD1-EB2F-4EFA-B3D2-EF7D94860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1C8CEE-1706-4479-A59B-FCA017E9F857}"/>
              </a:ext>
            </a:extLst>
          </p:cNvPr>
          <p:cNvSpPr>
            <a:spLocks noGrp="1"/>
          </p:cNvSpPr>
          <p:nvPr>
            <p:ph type="dt" sz="half" idx="10"/>
          </p:nvPr>
        </p:nvSpPr>
        <p:spPr/>
        <p:txBody>
          <a:bodyPr/>
          <a:lstStyle/>
          <a:p>
            <a:fld id="{379E3C87-DEAF-4467-9B88-FB35CDA2289E}" type="datetimeFigureOut">
              <a:rPr lang="zh-CN" altLang="en-US" smtClean="0"/>
              <a:t>2021/9/11</a:t>
            </a:fld>
            <a:endParaRPr lang="zh-CN" altLang="en-US"/>
          </a:p>
        </p:txBody>
      </p:sp>
      <p:sp>
        <p:nvSpPr>
          <p:cNvPr id="6" name="页脚占位符 5">
            <a:extLst>
              <a:ext uri="{FF2B5EF4-FFF2-40B4-BE49-F238E27FC236}">
                <a16:creationId xmlns:a16="http://schemas.microsoft.com/office/drawing/2014/main" id="{6007425E-9DDF-4422-AA3D-5A192908B37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63C1EE2-68B6-4A1F-91AD-94BBAAC5A7A5}"/>
              </a:ext>
            </a:extLst>
          </p:cNvPr>
          <p:cNvSpPr>
            <a:spLocks noGrp="1"/>
          </p:cNvSpPr>
          <p:nvPr>
            <p:ph type="sldNum" sz="quarter" idx="12"/>
          </p:nvPr>
        </p:nvSpPr>
        <p:spPr/>
        <p:txBody>
          <a:bodyPr/>
          <a:lstStyle/>
          <a:p>
            <a:fld id="{C9C290EC-172C-4650-839E-6E570F8F404D}" type="slidenum">
              <a:rPr lang="zh-CN" altLang="en-US" smtClean="0"/>
              <a:t>‹#›</a:t>
            </a:fld>
            <a:endParaRPr lang="zh-CN" altLang="en-US"/>
          </a:p>
        </p:txBody>
      </p:sp>
    </p:spTree>
    <p:extLst>
      <p:ext uri="{BB962C8B-B14F-4D97-AF65-F5344CB8AC3E}">
        <p14:creationId xmlns:p14="http://schemas.microsoft.com/office/powerpoint/2010/main" val="550598595"/>
      </p:ext>
    </p:extLst>
  </p:cSld>
  <p:clrMapOvr>
    <a:masterClrMapping/>
  </p:clrMapOvr>
  <p:transition spd="med" advClick="0" advTm="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1CC912-D33A-40EB-AF3D-F50C1D0C07D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D8FEA1B-51B7-49E4-8A10-8618056E425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F526736-09D0-4A6A-BC89-05A1FA66D020}"/>
              </a:ext>
            </a:extLst>
          </p:cNvPr>
          <p:cNvSpPr>
            <a:spLocks noGrp="1"/>
          </p:cNvSpPr>
          <p:nvPr>
            <p:ph type="dt" sz="half" idx="10"/>
          </p:nvPr>
        </p:nvSpPr>
        <p:spPr/>
        <p:txBody>
          <a:bodyPr/>
          <a:lstStyle/>
          <a:p>
            <a:fld id="{379E3C87-DEAF-4467-9B88-FB35CDA2289E}" type="datetimeFigureOut">
              <a:rPr lang="zh-CN" altLang="en-US" smtClean="0"/>
              <a:t>2021/9/11</a:t>
            </a:fld>
            <a:endParaRPr lang="zh-CN" altLang="en-US"/>
          </a:p>
        </p:txBody>
      </p:sp>
      <p:sp>
        <p:nvSpPr>
          <p:cNvPr id="5" name="页脚占位符 4">
            <a:extLst>
              <a:ext uri="{FF2B5EF4-FFF2-40B4-BE49-F238E27FC236}">
                <a16:creationId xmlns:a16="http://schemas.microsoft.com/office/drawing/2014/main" id="{7592CCCE-9D1B-4463-8197-ED57746995D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16E8D6B-0E19-4698-8525-94EAE3171675}"/>
              </a:ext>
            </a:extLst>
          </p:cNvPr>
          <p:cNvSpPr>
            <a:spLocks noGrp="1"/>
          </p:cNvSpPr>
          <p:nvPr>
            <p:ph type="sldNum" sz="quarter" idx="12"/>
          </p:nvPr>
        </p:nvSpPr>
        <p:spPr/>
        <p:txBody>
          <a:bodyPr/>
          <a:lstStyle/>
          <a:p>
            <a:fld id="{C9C290EC-172C-4650-839E-6E570F8F404D}" type="slidenum">
              <a:rPr lang="zh-CN" altLang="en-US" smtClean="0"/>
              <a:t>‹#›</a:t>
            </a:fld>
            <a:endParaRPr lang="zh-CN" altLang="en-US"/>
          </a:p>
        </p:txBody>
      </p:sp>
    </p:spTree>
    <p:extLst>
      <p:ext uri="{BB962C8B-B14F-4D97-AF65-F5344CB8AC3E}">
        <p14:creationId xmlns:p14="http://schemas.microsoft.com/office/powerpoint/2010/main" val="1451241066"/>
      </p:ext>
    </p:extLst>
  </p:cSld>
  <p:clrMapOvr>
    <a:masterClrMapping/>
  </p:clrMapOvr>
  <p:transition spd="med" advClick="0" advTm="0">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24B57DC-2143-4BCB-894A-DF9F6D585F6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6BEAFDC-A5AD-4119-A1FB-E84E44DCE9C7}"/>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6715764-C1B5-4D9C-8C0E-4F6DBF95DA0D}"/>
              </a:ext>
            </a:extLst>
          </p:cNvPr>
          <p:cNvSpPr>
            <a:spLocks noGrp="1"/>
          </p:cNvSpPr>
          <p:nvPr>
            <p:ph type="dt" sz="half" idx="10"/>
          </p:nvPr>
        </p:nvSpPr>
        <p:spPr/>
        <p:txBody>
          <a:bodyPr/>
          <a:lstStyle/>
          <a:p>
            <a:fld id="{379E3C87-DEAF-4467-9B88-FB35CDA2289E}" type="datetimeFigureOut">
              <a:rPr lang="zh-CN" altLang="en-US" smtClean="0"/>
              <a:t>2021/9/11</a:t>
            </a:fld>
            <a:endParaRPr lang="zh-CN" altLang="en-US"/>
          </a:p>
        </p:txBody>
      </p:sp>
      <p:sp>
        <p:nvSpPr>
          <p:cNvPr id="5" name="页脚占位符 4">
            <a:extLst>
              <a:ext uri="{FF2B5EF4-FFF2-40B4-BE49-F238E27FC236}">
                <a16:creationId xmlns:a16="http://schemas.microsoft.com/office/drawing/2014/main" id="{42459523-A741-474D-B7D6-EFDF368C06C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8697934-6942-462B-B8F7-EA007A8ABA57}"/>
              </a:ext>
            </a:extLst>
          </p:cNvPr>
          <p:cNvSpPr>
            <a:spLocks noGrp="1"/>
          </p:cNvSpPr>
          <p:nvPr>
            <p:ph type="sldNum" sz="quarter" idx="12"/>
          </p:nvPr>
        </p:nvSpPr>
        <p:spPr/>
        <p:txBody>
          <a:bodyPr/>
          <a:lstStyle/>
          <a:p>
            <a:fld id="{C9C290EC-172C-4650-839E-6E570F8F404D}" type="slidenum">
              <a:rPr lang="zh-CN" altLang="en-US" smtClean="0"/>
              <a:t>‹#›</a:t>
            </a:fld>
            <a:endParaRPr lang="zh-CN" altLang="en-US"/>
          </a:p>
        </p:txBody>
      </p:sp>
    </p:spTree>
    <p:extLst>
      <p:ext uri="{BB962C8B-B14F-4D97-AF65-F5344CB8AC3E}">
        <p14:creationId xmlns:p14="http://schemas.microsoft.com/office/powerpoint/2010/main" val="3811478281"/>
      </p:ext>
    </p:extLst>
  </p:cSld>
  <p:clrMapOvr>
    <a:masterClrMapping/>
  </p:clrMapOvr>
  <p:transition spd="med" advClick="0" advTm="0">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3048148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首尾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92810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066DDC37-A61B-48CC-8C3A-7E31E12F7C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3057344767"/>
      </p:ext>
    </p:extLst>
  </p:cSld>
  <p:clrMapOvr>
    <a:masterClrMapping/>
  </p:clrMapOvr>
  <p:transition spd="med" advClick="0"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066DDC37-A61B-48CC-8C3A-7E31E12F7C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7" name="矩形 16">
            <a:extLst>
              <a:ext uri="{FF2B5EF4-FFF2-40B4-BE49-F238E27FC236}">
                <a16:creationId xmlns:a16="http://schemas.microsoft.com/office/drawing/2014/main" id="{6FA6DCE8-17DD-4813-BF4D-8165F8458AEA}"/>
              </a:ext>
            </a:extLst>
          </p:cNvPr>
          <p:cNvSpPr/>
          <p:nvPr userDrawn="1"/>
        </p:nvSpPr>
        <p:spPr>
          <a:xfrm>
            <a:off x="350752" y="531321"/>
            <a:ext cx="1800493"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请输入你的题目</a:t>
            </a:r>
          </a:p>
        </p:txBody>
      </p:sp>
    </p:spTree>
    <p:extLst>
      <p:ext uri="{BB962C8B-B14F-4D97-AF65-F5344CB8AC3E}">
        <p14:creationId xmlns:p14="http://schemas.microsoft.com/office/powerpoint/2010/main" val="2597591715"/>
      </p:ext>
    </p:extLst>
  </p:cSld>
  <p:clrMapOvr>
    <a:masterClrMapping/>
  </p:clrMapOvr>
  <p:transition spd="med" advClick="0"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C8B34-E9B2-4163-BA12-6D3F7EA6F89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24C996A-4645-41BA-A7AF-8F7B3E1CC0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BEA8A82-6216-4A09-8A7C-F32C4475E352}"/>
              </a:ext>
            </a:extLst>
          </p:cNvPr>
          <p:cNvSpPr>
            <a:spLocks noGrp="1"/>
          </p:cNvSpPr>
          <p:nvPr>
            <p:ph type="dt" sz="half" idx="10"/>
          </p:nvPr>
        </p:nvSpPr>
        <p:spPr/>
        <p:txBody>
          <a:bodyPr/>
          <a:lstStyle/>
          <a:p>
            <a:fld id="{379E3C87-DEAF-4467-9B88-FB35CDA2289E}" type="datetimeFigureOut">
              <a:rPr lang="zh-CN" altLang="en-US" smtClean="0"/>
              <a:t>2021/9/11</a:t>
            </a:fld>
            <a:endParaRPr lang="zh-CN" altLang="en-US"/>
          </a:p>
        </p:txBody>
      </p:sp>
      <p:sp>
        <p:nvSpPr>
          <p:cNvPr id="5" name="页脚占位符 4">
            <a:extLst>
              <a:ext uri="{FF2B5EF4-FFF2-40B4-BE49-F238E27FC236}">
                <a16:creationId xmlns:a16="http://schemas.microsoft.com/office/drawing/2014/main" id="{6E049552-D90D-4219-80B7-3A673167140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BC8EE89-E1E3-4BBC-8277-B71A86A4FA65}"/>
              </a:ext>
            </a:extLst>
          </p:cNvPr>
          <p:cNvSpPr>
            <a:spLocks noGrp="1"/>
          </p:cNvSpPr>
          <p:nvPr>
            <p:ph type="sldNum" sz="quarter" idx="12"/>
          </p:nvPr>
        </p:nvSpPr>
        <p:spPr/>
        <p:txBody>
          <a:bodyPr/>
          <a:lstStyle/>
          <a:p>
            <a:fld id="{C9C290EC-172C-4650-839E-6E570F8F404D}" type="slidenum">
              <a:rPr lang="zh-CN" altLang="en-US" smtClean="0"/>
              <a:t>‹#›</a:t>
            </a:fld>
            <a:endParaRPr lang="zh-CN" altLang="en-US"/>
          </a:p>
        </p:txBody>
      </p:sp>
    </p:spTree>
    <p:extLst>
      <p:ext uri="{BB962C8B-B14F-4D97-AF65-F5344CB8AC3E}">
        <p14:creationId xmlns:p14="http://schemas.microsoft.com/office/powerpoint/2010/main" val="3186066360"/>
      </p:ext>
    </p:extLst>
  </p:cSld>
  <p:clrMapOvr>
    <a:masterClrMapping/>
  </p:clrMapOvr>
  <p:transition spd="med" advClick="0"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E7A3AA-0420-4525-8DF1-AC007945DF0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9CBB450-A7D3-4C3C-B7C3-C13E352F17CC}"/>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817157D3-59A7-422C-9F27-1FC5B715C2F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CBC8A770-3BC6-4C7F-A175-BDCC2F532135}"/>
              </a:ext>
            </a:extLst>
          </p:cNvPr>
          <p:cNvSpPr>
            <a:spLocks noGrp="1"/>
          </p:cNvSpPr>
          <p:nvPr>
            <p:ph type="dt" sz="half" idx="10"/>
          </p:nvPr>
        </p:nvSpPr>
        <p:spPr/>
        <p:txBody>
          <a:bodyPr/>
          <a:lstStyle/>
          <a:p>
            <a:fld id="{379E3C87-DEAF-4467-9B88-FB35CDA2289E}" type="datetimeFigureOut">
              <a:rPr lang="zh-CN" altLang="en-US" smtClean="0"/>
              <a:t>2021/9/11</a:t>
            </a:fld>
            <a:endParaRPr lang="zh-CN" altLang="en-US"/>
          </a:p>
        </p:txBody>
      </p:sp>
      <p:sp>
        <p:nvSpPr>
          <p:cNvPr id="6" name="页脚占位符 5">
            <a:extLst>
              <a:ext uri="{FF2B5EF4-FFF2-40B4-BE49-F238E27FC236}">
                <a16:creationId xmlns:a16="http://schemas.microsoft.com/office/drawing/2014/main" id="{B2FA2586-90CA-4DC1-B772-2694D19BDC3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15C77F8-993D-47B6-9FB9-9138C4A1A5BA}"/>
              </a:ext>
            </a:extLst>
          </p:cNvPr>
          <p:cNvSpPr>
            <a:spLocks noGrp="1"/>
          </p:cNvSpPr>
          <p:nvPr>
            <p:ph type="sldNum" sz="quarter" idx="12"/>
          </p:nvPr>
        </p:nvSpPr>
        <p:spPr/>
        <p:txBody>
          <a:bodyPr/>
          <a:lstStyle/>
          <a:p>
            <a:fld id="{C9C290EC-172C-4650-839E-6E570F8F404D}" type="slidenum">
              <a:rPr lang="zh-CN" altLang="en-US" smtClean="0"/>
              <a:t>‹#›</a:t>
            </a:fld>
            <a:endParaRPr lang="zh-CN" altLang="en-US"/>
          </a:p>
        </p:txBody>
      </p:sp>
    </p:spTree>
    <p:extLst>
      <p:ext uri="{BB962C8B-B14F-4D97-AF65-F5344CB8AC3E}">
        <p14:creationId xmlns:p14="http://schemas.microsoft.com/office/powerpoint/2010/main" val="3583966503"/>
      </p:ext>
    </p:extLst>
  </p:cSld>
  <p:clrMapOvr>
    <a:masterClrMapping/>
  </p:clrMapOvr>
  <p:transition spd="med" advClick="0"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F699DE-746C-49E2-85E8-1DCAEAB21B5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A6D47DE-6193-4BA4-B905-C55FAFD30C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ACBD07D1-E9C7-4D97-8813-677AD921619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AA0902EC-BABB-4CF7-A1A3-03F7903A2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4C3DB8A-9E37-4040-9CBE-0F8F4003E42E}"/>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90B6F152-5202-4192-80BC-37FC0996801F}"/>
              </a:ext>
            </a:extLst>
          </p:cNvPr>
          <p:cNvSpPr>
            <a:spLocks noGrp="1"/>
          </p:cNvSpPr>
          <p:nvPr>
            <p:ph type="dt" sz="half" idx="10"/>
          </p:nvPr>
        </p:nvSpPr>
        <p:spPr/>
        <p:txBody>
          <a:bodyPr/>
          <a:lstStyle/>
          <a:p>
            <a:fld id="{379E3C87-DEAF-4467-9B88-FB35CDA2289E}" type="datetimeFigureOut">
              <a:rPr lang="zh-CN" altLang="en-US" smtClean="0"/>
              <a:t>2021/9/11</a:t>
            </a:fld>
            <a:endParaRPr lang="zh-CN" altLang="en-US"/>
          </a:p>
        </p:txBody>
      </p:sp>
      <p:sp>
        <p:nvSpPr>
          <p:cNvPr id="8" name="页脚占位符 7">
            <a:extLst>
              <a:ext uri="{FF2B5EF4-FFF2-40B4-BE49-F238E27FC236}">
                <a16:creationId xmlns:a16="http://schemas.microsoft.com/office/drawing/2014/main" id="{7E887412-F307-4DA3-8F83-0AFA3B8EE5F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1FC945E-7B85-4BBA-A074-1E2D1554AC4D}"/>
              </a:ext>
            </a:extLst>
          </p:cNvPr>
          <p:cNvSpPr>
            <a:spLocks noGrp="1"/>
          </p:cNvSpPr>
          <p:nvPr>
            <p:ph type="sldNum" sz="quarter" idx="12"/>
          </p:nvPr>
        </p:nvSpPr>
        <p:spPr/>
        <p:txBody>
          <a:bodyPr/>
          <a:lstStyle/>
          <a:p>
            <a:fld id="{C9C290EC-172C-4650-839E-6E570F8F404D}" type="slidenum">
              <a:rPr lang="zh-CN" altLang="en-US" smtClean="0"/>
              <a:t>‹#›</a:t>
            </a:fld>
            <a:endParaRPr lang="zh-CN" altLang="en-US"/>
          </a:p>
        </p:txBody>
      </p:sp>
    </p:spTree>
    <p:extLst>
      <p:ext uri="{BB962C8B-B14F-4D97-AF65-F5344CB8AC3E}">
        <p14:creationId xmlns:p14="http://schemas.microsoft.com/office/powerpoint/2010/main" val="2890840701"/>
      </p:ext>
    </p:extLst>
  </p:cSld>
  <p:clrMapOvr>
    <a:masterClrMapping/>
  </p:clrMapOvr>
  <p:transition spd="med" advClick="0" advTm="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A3D3BC-4A04-4390-A3B8-F04606F55AD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9F6CC0E-DD9F-4727-B7ED-EE35C1C0D05A}"/>
              </a:ext>
            </a:extLst>
          </p:cNvPr>
          <p:cNvSpPr>
            <a:spLocks noGrp="1"/>
          </p:cNvSpPr>
          <p:nvPr>
            <p:ph type="dt" sz="half" idx="10"/>
          </p:nvPr>
        </p:nvSpPr>
        <p:spPr/>
        <p:txBody>
          <a:bodyPr/>
          <a:lstStyle/>
          <a:p>
            <a:fld id="{379E3C87-DEAF-4467-9B88-FB35CDA2289E}" type="datetimeFigureOut">
              <a:rPr lang="zh-CN" altLang="en-US" smtClean="0"/>
              <a:t>2021/9/11</a:t>
            </a:fld>
            <a:endParaRPr lang="zh-CN" altLang="en-US"/>
          </a:p>
        </p:txBody>
      </p:sp>
      <p:sp>
        <p:nvSpPr>
          <p:cNvPr id="4" name="页脚占位符 3">
            <a:extLst>
              <a:ext uri="{FF2B5EF4-FFF2-40B4-BE49-F238E27FC236}">
                <a16:creationId xmlns:a16="http://schemas.microsoft.com/office/drawing/2014/main" id="{8790846C-4D7B-4D88-AE3C-062B180CFA8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36AFBDC-7070-4497-9EF1-75B2224AE80F}"/>
              </a:ext>
            </a:extLst>
          </p:cNvPr>
          <p:cNvSpPr>
            <a:spLocks noGrp="1"/>
          </p:cNvSpPr>
          <p:nvPr>
            <p:ph type="sldNum" sz="quarter" idx="12"/>
          </p:nvPr>
        </p:nvSpPr>
        <p:spPr/>
        <p:txBody>
          <a:bodyPr/>
          <a:lstStyle/>
          <a:p>
            <a:fld id="{C9C290EC-172C-4650-839E-6E570F8F404D}" type="slidenum">
              <a:rPr lang="zh-CN" altLang="en-US" smtClean="0"/>
              <a:t>‹#›</a:t>
            </a:fld>
            <a:endParaRPr lang="zh-CN" altLang="en-US"/>
          </a:p>
        </p:txBody>
      </p:sp>
    </p:spTree>
    <p:extLst>
      <p:ext uri="{BB962C8B-B14F-4D97-AF65-F5344CB8AC3E}">
        <p14:creationId xmlns:p14="http://schemas.microsoft.com/office/powerpoint/2010/main" val="431937346"/>
      </p:ext>
    </p:extLst>
  </p:cSld>
  <p:clrMapOvr>
    <a:masterClrMapping/>
  </p:clrMapOvr>
  <p:transition spd="med" advClick="0" advTm="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F9C1CD3-C8EE-4379-BB57-2446326BBF66}"/>
              </a:ext>
            </a:extLst>
          </p:cNvPr>
          <p:cNvSpPr>
            <a:spLocks noGrp="1"/>
          </p:cNvSpPr>
          <p:nvPr>
            <p:ph type="dt" sz="half" idx="10"/>
          </p:nvPr>
        </p:nvSpPr>
        <p:spPr/>
        <p:txBody>
          <a:bodyPr/>
          <a:lstStyle/>
          <a:p>
            <a:fld id="{379E3C87-DEAF-4467-9B88-FB35CDA2289E}" type="datetimeFigureOut">
              <a:rPr lang="zh-CN" altLang="en-US" smtClean="0"/>
              <a:t>2021/9/11</a:t>
            </a:fld>
            <a:endParaRPr lang="zh-CN" altLang="en-US"/>
          </a:p>
        </p:txBody>
      </p:sp>
      <p:sp>
        <p:nvSpPr>
          <p:cNvPr id="3" name="页脚占位符 2">
            <a:extLst>
              <a:ext uri="{FF2B5EF4-FFF2-40B4-BE49-F238E27FC236}">
                <a16:creationId xmlns:a16="http://schemas.microsoft.com/office/drawing/2014/main" id="{15D8BD52-511D-4464-A924-6D46142027C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15346BE-D50D-4381-9EF7-3807C7FC9D94}"/>
              </a:ext>
            </a:extLst>
          </p:cNvPr>
          <p:cNvSpPr>
            <a:spLocks noGrp="1"/>
          </p:cNvSpPr>
          <p:nvPr>
            <p:ph type="sldNum" sz="quarter" idx="12"/>
          </p:nvPr>
        </p:nvSpPr>
        <p:spPr/>
        <p:txBody>
          <a:bodyPr/>
          <a:lstStyle/>
          <a:p>
            <a:fld id="{C9C290EC-172C-4650-839E-6E570F8F404D}" type="slidenum">
              <a:rPr lang="zh-CN" altLang="en-US" smtClean="0"/>
              <a:t>‹#›</a:t>
            </a:fld>
            <a:endParaRPr lang="zh-CN" altLang="en-US"/>
          </a:p>
        </p:txBody>
      </p:sp>
    </p:spTree>
    <p:extLst>
      <p:ext uri="{BB962C8B-B14F-4D97-AF65-F5344CB8AC3E}">
        <p14:creationId xmlns:p14="http://schemas.microsoft.com/office/powerpoint/2010/main" val="108542690"/>
      </p:ext>
    </p:extLst>
  </p:cSld>
  <p:clrMapOvr>
    <a:masterClrMapping/>
  </p:clrMapOvr>
  <p:transition spd="med" advClick="0" advTm="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E1DFF8-A7D9-48A0-9EAE-75DA08A5EA3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4D126B9-FCA1-4EBC-BCD1-DE68DE78EF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65562D9-C411-4772-854D-F64E694E8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AD6FE58-BA06-4687-B639-1591D5BAFDD3}"/>
              </a:ext>
            </a:extLst>
          </p:cNvPr>
          <p:cNvSpPr>
            <a:spLocks noGrp="1"/>
          </p:cNvSpPr>
          <p:nvPr>
            <p:ph type="dt" sz="half" idx="10"/>
          </p:nvPr>
        </p:nvSpPr>
        <p:spPr/>
        <p:txBody>
          <a:bodyPr/>
          <a:lstStyle/>
          <a:p>
            <a:fld id="{379E3C87-DEAF-4467-9B88-FB35CDA2289E}" type="datetimeFigureOut">
              <a:rPr lang="zh-CN" altLang="en-US" smtClean="0"/>
              <a:t>2021/9/11</a:t>
            </a:fld>
            <a:endParaRPr lang="zh-CN" altLang="en-US"/>
          </a:p>
        </p:txBody>
      </p:sp>
      <p:sp>
        <p:nvSpPr>
          <p:cNvPr id="6" name="页脚占位符 5">
            <a:extLst>
              <a:ext uri="{FF2B5EF4-FFF2-40B4-BE49-F238E27FC236}">
                <a16:creationId xmlns:a16="http://schemas.microsoft.com/office/drawing/2014/main" id="{01D799CB-1F23-4909-9162-7ED1EC5CC91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A48E0E7-96B9-4845-9432-025059C777E6}"/>
              </a:ext>
            </a:extLst>
          </p:cNvPr>
          <p:cNvSpPr>
            <a:spLocks noGrp="1"/>
          </p:cNvSpPr>
          <p:nvPr>
            <p:ph type="sldNum" sz="quarter" idx="12"/>
          </p:nvPr>
        </p:nvSpPr>
        <p:spPr/>
        <p:txBody>
          <a:bodyPr/>
          <a:lstStyle/>
          <a:p>
            <a:fld id="{C9C290EC-172C-4650-839E-6E570F8F404D}" type="slidenum">
              <a:rPr lang="zh-CN" altLang="en-US" smtClean="0"/>
              <a:t>‹#›</a:t>
            </a:fld>
            <a:endParaRPr lang="zh-CN" altLang="en-US"/>
          </a:p>
        </p:txBody>
      </p:sp>
    </p:spTree>
    <p:extLst>
      <p:ext uri="{BB962C8B-B14F-4D97-AF65-F5344CB8AC3E}">
        <p14:creationId xmlns:p14="http://schemas.microsoft.com/office/powerpoint/2010/main" val="190735393"/>
      </p:ext>
    </p:extLst>
  </p:cSld>
  <p:clrMapOvr>
    <a:masterClrMapping/>
  </p:clrMapOvr>
  <p:transition spd="med" advClick="0" advTm="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2D7DFB0-39F8-4950-BB31-87D69D7FDC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BF22EA1-9DCF-44C1-AA63-5A9E93992E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677302E-4E14-43EA-87ED-03C0645889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E3C87-DEAF-4467-9B88-FB35CDA2289E}" type="datetimeFigureOut">
              <a:rPr lang="zh-CN" altLang="en-US" smtClean="0"/>
              <a:t>2021/9/11</a:t>
            </a:fld>
            <a:endParaRPr lang="zh-CN" altLang="en-US"/>
          </a:p>
        </p:txBody>
      </p:sp>
      <p:sp>
        <p:nvSpPr>
          <p:cNvPr id="5" name="页脚占位符 4">
            <a:extLst>
              <a:ext uri="{FF2B5EF4-FFF2-40B4-BE49-F238E27FC236}">
                <a16:creationId xmlns:a16="http://schemas.microsoft.com/office/drawing/2014/main" id="{41F433D1-7641-4A04-B9FB-B51163CA5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21C07DD-9B67-431D-81DB-8FF2AABC01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290EC-172C-4650-839E-6E570F8F404D}" type="slidenum">
              <a:rPr lang="zh-CN" altLang="en-US" smtClean="0"/>
              <a:t>‹#›</a:t>
            </a:fld>
            <a:endParaRPr lang="zh-CN" altLang="en-US"/>
          </a:p>
        </p:txBody>
      </p:sp>
      <p:pic>
        <p:nvPicPr>
          <p:cNvPr id="7" name="Picture 6" descr="A picture containing diagram&#10;&#10;Description automatically generated">
            <a:extLst>
              <a:ext uri="{FF2B5EF4-FFF2-40B4-BE49-F238E27FC236}">
                <a16:creationId xmlns:a16="http://schemas.microsoft.com/office/drawing/2014/main" id="{B3E85BE4-8E8F-4079-B6AD-4095A0E09F9F}"/>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2897573" y="1616363"/>
            <a:ext cx="2389573" cy="2064327"/>
          </a:xfrm>
          <a:prstGeom prst="rect">
            <a:avLst/>
          </a:prstGeom>
        </p:spPr>
      </p:pic>
    </p:spTree>
    <p:extLst>
      <p:ext uri="{BB962C8B-B14F-4D97-AF65-F5344CB8AC3E}">
        <p14:creationId xmlns:p14="http://schemas.microsoft.com/office/powerpoint/2010/main" val="3945939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74" r:id="rId13"/>
    <p:sldLayoutId id="2147483678" r:id="rId14"/>
  </p:sldLayoutIdLst>
  <p:transition spd="med" advClick="0" advTm="0">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5" Type="http://schemas.openxmlformats.org/officeDocument/2006/relationships/image" Target="../media/image16.emf"/><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emf"/><Relationship Id="rId14" Type="http://schemas.openxmlformats.org/officeDocument/2006/relationships/image" Target="../media/image15.emf"/></Relationships>
</file>

<file path=ppt/slides/_rels/slide10.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32.png"/><Relationship Id="rId7" Type="http://schemas.openxmlformats.org/officeDocument/2006/relationships/image" Target="../media/image9.emf"/><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13.emf"/><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notesSlide" Target="../notesSlides/notesSlide10.xm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5" Type="http://schemas.openxmlformats.org/officeDocument/2006/relationships/image" Target="../media/image16.emf"/><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emf"/><Relationship Id="rId14" Type="http://schemas.openxmlformats.org/officeDocument/2006/relationships/image" Target="../media/image15.emf"/></Relationships>
</file>

<file path=ppt/slides/_rels/slide2.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6.emf"/><Relationship Id="rId3" Type="http://schemas.openxmlformats.org/officeDocument/2006/relationships/image" Target="../media/image4.png"/><Relationship Id="rId7" Type="http://schemas.openxmlformats.org/officeDocument/2006/relationships/image" Target="../media/image12.emf"/><Relationship Id="rId12" Type="http://schemas.openxmlformats.org/officeDocument/2006/relationships/image" Target="../media/image11.emf"/><Relationship Id="rId2" Type="http://schemas.openxmlformats.org/officeDocument/2006/relationships/notesSlide" Target="../notesSlides/notesSlide2.xml"/><Relationship Id="rId16" Type="http://schemas.openxmlformats.org/officeDocument/2006/relationships/image" Target="../media/image22.emf"/><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9.emf"/><Relationship Id="rId5" Type="http://schemas.openxmlformats.org/officeDocument/2006/relationships/image" Target="../media/image18.png"/><Relationship Id="rId15" Type="http://schemas.openxmlformats.org/officeDocument/2006/relationships/image" Target="../media/image21.emf"/><Relationship Id="rId10" Type="http://schemas.openxmlformats.org/officeDocument/2006/relationships/image" Target="../media/image8.emf"/><Relationship Id="rId4" Type="http://schemas.openxmlformats.org/officeDocument/2006/relationships/image" Target="../media/image5.png"/><Relationship Id="rId9" Type="http://schemas.openxmlformats.org/officeDocument/2006/relationships/image" Target="../media/image7.emf"/><Relationship Id="rId14" Type="http://schemas.openxmlformats.org/officeDocument/2006/relationships/image" Target="../media/image20.emf"/></Relationships>
</file>

<file path=ppt/slides/_rels/slide3.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22.emf"/></Relationships>
</file>

<file path=ppt/slides/_rels/slide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2.emf"/><Relationship Id="rId7"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16.emf"/><Relationship Id="rId4" Type="http://schemas.openxmlformats.org/officeDocument/2006/relationships/image" Target="../media/image13.emf"/><Relationship Id="rId9" Type="http://schemas.openxmlformats.org/officeDocument/2006/relationships/image" Target="../media/image23.emf"/></Relationships>
</file>

<file path=ppt/slides/_rels/slide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2.emf"/><Relationship Id="rId7"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emf"/><Relationship Id="rId5" Type="http://schemas.openxmlformats.org/officeDocument/2006/relationships/image" Target="../media/image16.emf"/><Relationship Id="rId4" Type="http://schemas.openxmlformats.org/officeDocument/2006/relationships/image" Target="../media/image13.emf"/><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6.emf"/><Relationship Id="rId3" Type="http://schemas.openxmlformats.org/officeDocument/2006/relationships/image" Target="../media/image25.png"/><Relationship Id="rId7" Type="http://schemas.openxmlformats.org/officeDocument/2006/relationships/image" Target="../media/image9.emf"/><Relationship Id="rId12"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1.emf"/><Relationship Id="rId11" Type="http://schemas.openxmlformats.org/officeDocument/2006/relationships/image" Target="../media/image5.png"/><Relationship Id="rId5" Type="http://schemas.openxmlformats.org/officeDocument/2006/relationships/image" Target="../media/image7.emf"/><Relationship Id="rId10" Type="http://schemas.openxmlformats.org/officeDocument/2006/relationships/image" Target="../media/image10.emf"/><Relationship Id="rId4" Type="http://schemas.openxmlformats.org/officeDocument/2006/relationships/image" Target="../media/image8.emf"/><Relationship Id="rId9" Type="http://schemas.openxmlformats.org/officeDocument/2006/relationships/image" Target="../media/image12.emf"/><Relationship Id="rId14" Type="http://schemas.openxmlformats.org/officeDocument/2006/relationships/image" Target="../media/image21.emf"/></Relationships>
</file>

<file path=ppt/slides/_rels/slide7.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1.emf"/><Relationship Id="rId3" Type="http://schemas.openxmlformats.org/officeDocument/2006/relationships/image" Target="../media/image26.png"/><Relationship Id="rId7" Type="http://schemas.openxmlformats.org/officeDocument/2006/relationships/image" Target="../media/image29.png"/><Relationship Id="rId12" Type="http://schemas.openxmlformats.org/officeDocument/2006/relationships/image" Target="../media/image10.emf"/><Relationship Id="rId17" Type="http://schemas.openxmlformats.org/officeDocument/2006/relationships/image" Target="../media/image22.emf"/><Relationship Id="rId2" Type="http://schemas.openxmlformats.org/officeDocument/2006/relationships/notesSlide" Target="../notesSlides/notesSlide7.xml"/><Relationship Id="rId16" Type="http://schemas.openxmlformats.org/officeDocument/2006/relationships/image" Target="../media/image20.emf"/><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9.emf"/><Relationship Id="rId5" Type="http://schemas.openxmlformats.org/officeDocument/2006/relationships/image" Target="../media/image19.png"/><Relationship Id="rId15" Type="http://schemas.openxmlformats.org/officeDocument/2006/relationships/image" Target="../media/image21.emf"/><Relationship Id="rId10" Type="http://schemas.openxmlformats.org/officeDocument/2006/relationships/image" Target="../media/image7.emf"/><Relationship Id="rId4" Type="http://schemas.openxmlformats.org/officeDocument/2006/relationships/image" Target="../media/image27.png"/><Relationship Id="rId9" Type="http://schemas.openxmlformats.org/officeDocument/2006/relationships/image" Target="../media/image14.png"/><Relationship Id="rId14" Type="http://schemas.openxmlformats.org/officeDocument/2006/relationships/image" Target="../media/image16.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21.emf"/><Relationship Id="rId7"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10" Type="http://schemas.openxmlformats.org/officeDocument/2006/relationships/image" Target="../media/image30.jpeg"/><Relationship Id="rId4" Type="http://schemas.openxmlformats.org/officeDocument/2006/relationships/image" Target="../media/image17.png"/><Relationship Id="rId9"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descr="图片包含 黑色, 服装&#10;&#10;已生成高可信度的说明">
            <a:extLst>
              <a:ext uri="{FF2B5EF4-FFF2-40B4-BE49-F238E27FC236}">
                <a16:creationId xmlns:a16="http://schemas.microsoft.com/office/drawing/2014/main" id="{923112D9-14DF-4841-85B9-205D72159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7509" y="4442342"/>
            <a:ext cx="1199083" cy="1648739"/>
          </a:xfrm>
          <a:prstGeom prst="rect">
            <a:avLst/>
          </a:prstGeom>
        </p:spPr>
      </p:pic>
      <p:pic>
        <p:nvPicPr>
          <p:cNvPr id="39" name="图片 38">
            <a:extLst>
              <a:ext uri="{FF2B5EF4-FFF2-40B4-BE49-F238E27FC236}">
                <a16:creationId xmlns:a16="http://schemas.microsoft.com/office/drawing/2014/main" id="{964597DC-50FB-43FB-95EA-2862BF6A18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663" y="4688388"/>
            <a:ext cx="1279701" cy="1465678"/>
          </a:xfrm>
          <a:prstGeom prst="rect">
            <a:avLst/>
          </a:prstGeom>
        </p:spPr>
      </p:pic>
      <p:pic>
        <p:nvPicPr>
          <p:cNvPr id="33" name="图片 32">
            <a:extLst>
              <a:ext uri="{FF2B5EF4-FFF2-40B4-BE49-F238E27FC236}">
                <a16:creationId xmlns:a16="http://schemas.microsoft.com/office/drawing/2014/main" id="{3CC197D3-B610-47F5-8966-99645DF5A872}"/>
              </a:ext>
            </a:extLst>
          </p:cNvPr>
          <p:cNvPicPr>
            <a:picLocks noChangeAspect="1"/>
          </p:cNvPicPr>
          <p:nvPr/>
        </p:nvPicPr>
        <p:blipFill>
          <a:blip r:embed="rId5"/>
          <a:stretch>
            <a:fillRect/>
          </a:stretch>
        </p:blipFill>
        <p:spPr>
          <a:xfrm>
            <a:off x="8214340" y="412693"/>
            <a:ext cx="1471986" cy="1460987"/>
          </a:xfrm>
          <a:prstGeom prst="rect">
            <a:avLst/>
          </a:prstGeom>
        </p:spPr>
      </p:pic>
      <p:pic>
        <p:nvPicPr>
          <p:cNvPr id="6" name="图片 5">
            <a:extLst>
              <a:ext uri="{FF2B5EF4-FFF2-40B4-BE49-F238E27FC236}">
                <a16:creationId xmlns:a16="http://schemas.microsoft.com/office/drawing/2014/main" id="{380A90CD-C18B-4A64-9483-646DD9A3EAAA}"/>
              </a:ext>
            </a:extLst>
          </p:cNvPr>
          <p:cNvPicPr>
            <a:picLocks noChangeAspect="1"/>
          </p:cNvPicPr>
          <p:nvPr/>
        </p:nvPicPr>
        <p:blipFill>
          <a:blip r:embed="rId6"/>
          <a:stretch>
            <a:fillRect/>
          </a:stretch>
        </p:blipFill>
        <p:spPr>
          <a:xfrm>
            <a:off x="412303" y="952367"/>
            <a:ext cx="1589878" cy="1566100"/>
          </a:xfrm>
          <a:prstGeom prst="rect">
            <a:avLst/>
          </a:prstGeom>
        </p:spPr>
      </p:pic>
      <p:pic>
        <p:nvPicPr>
          <p:cNvPr id="7" name="图片 6">
            <a:extLst>
              <a:ext uri="{FF2B5EF4-FFF2-40B4-BE49-F238E27FC236}">
                <a16:creationId xmlns:a16="http://schemas.microsoft.com/office/drawing/2014/main" id="{29A09B65-CB56-4914-A946-7F7D0EB53A72}"/>
              </a:ext>
            </a:extLst>
          </p:cNvPr>
          <p:cNvPicPr>
            <a:picLocks noChangeAspect="1"/>
          </p:cNvPicPr>
          <p:nvPr/>
        </p:nvPicPr>
        <p:blipFill>
          <a:blip r:embed="rId7"/>
          <a:stretch>
            <a:fillRect/>
          </a:stretch>
        </p:blipFill>
        <p:spPr>
          <a:xfrm>
            <a:off x="7977353" y="1930548"/>
            <a:ext cx="1549125" cy="1578500"/>
          </a:xfrm>
          <a:prstGeom prst="rect">
            <a:avLst/>
          </a:prstGeom>
        </p:spPr>
      </p:pic>
      <p:pic>
        <p:nvPicPr>
          <p:cNvPr id="8" name="图片 7">
            <a:extLst>
              <a:ext uri="{FF2B5EF4-FFF2-40B4-BE49-F238E27FC236}">
                <a16:creationId xmlns:a16="http://schemas.microsoft.com/office/drawing/2014/main" id="{A1FC9BC9-5B31-4A3B-8FF6-F1F3B5A39419}"/>
              </a:ext>
            </a:extLst>
          </p:cNvPr>
          <p:cNvPicPr>
            <a:picLocks noChangeAspect="1"/>
          </p:cNvPicPr>
          <p:nvPr/>
        </p:nvPicPr>
        <p:blipFill>
          <a:blip r:embed="rId8"/>
          <a:stretch>
            <a:fillRect/>
          </a:stretch>
        </p:blipFill>
        <p:spPr>
          <a:xfrm>
            <a:off x="2070234" y="2307750"/>
            <a:ext cx="1023188" cy="947100"/>
          </a:xfrm>
          <a:prstGeom prst="rect">
            <a:avLst/>
          </a:prstGeom>
        </p:spPr>
      </p:pic>
      <p:pic>
        <p:nvPicPr>
          <p:cNvPr id="9" name="图片 8">
            <a:extLst>
              <a:ext uri="{FF2B5EF4-FFF2-40B4-BE49-F238E27FC236}">
                <a16:creationId xmlns:a16="http://schemas.microsoft.com/office/drawing/2014/main" id="{55168FE0-729C-447B-8CC5-7A90BF037665}"/>
              </a:ext>
            </a:extLst>
          </p:cNvPr>
          <p:cNvPicPr>
            <a:picLocks noChangeAspect="1"/>
          </p:cNvPicPr>
          <p:nvPr/>
        </p:nvPicPr>
        <p:blipFill>
          <a:blip r:embed="rId9"/>
          <a:stretch>
            <a:fillRect/>
          </a:stretch>
        </p:blipFill>
        <p:spPr>
          <a:xfrm>
            <a:off x="10507509" y="2086512"/>
            <a:ext cx="860625" cy="813167"/>
          </a:xfrm>
          <a:prstGeom prst="rect">
            <a:avLst/>
          </a:prstGeom>
        </p:spPr>
      </p:pic>
      <p:pic>
        <p:nvPicPr>
          <p:cNvPr id="10" name="图片 9">
            <a:extLst>
              <a:ext uri="{FF2B5EF4-FFF2-40B4-BE49-F238E27FC236}">
                <a16:creationId xmlns:a16="http://schemas.microsoft.com/office/drawing/2014/main" id="{386C5D5A-3D0A-4793-9B12-9AF21CECEB76}"/>
              </a:ext>
            </a:extLst>
          </p:cNvPr>
          <p:cNvPicPr>
            <a:picLocks noChangeAspect="1"/>
          </p:cNvPicPr>
          <p:nvPr/>
        </p:nvPicPr>
        <p:blipFill>
          <a:blip r:embed="rId10"/>
          <a:stretch>
            <a:fillRect/>
          </a:stretch>
        </p:blipFill>
        <p:spPr>
          <a:xfrm>
            <a:off x="2011909" y="278829"/>
            <a:ext cx="1357875" cy="1186267"/>
          </a:xfrm>
          <a:prstGeom prst="rect">
            <a:avLst/>
          </a:prstGeom>
        </p:spPr>
      </p:pic>
      <p:pic>
        <p:nvPicPr>
          <p:cNvPr id="13" name="图片 12">
            <a:extLst>
              <a:ext uri="{FF2B5EF4-FFF2-40B4-BE49-F238E27FC236}">
                <a16:creationId xmlns:a16="http://schemas.microsoft.com/office/drawing/2014/main" id="{3D5EAD0C-17BE-4B6A-BC8A-E52D18BFDC03}"/>
              </a:ext>
            </a:extLst>
          </p:cNvPr>
          <p:cNvPicPr>
            <a:picLocks noChangeAspect="1"/>
          </p:cNvPicPr>
          <p:nvPr/>
        </p:nvPicPr>
        <p:blipFill>
          <a:blip r:embed="rId11"/>
          <a:stretch>
            <a:fillRect/>
          </a:stretch>
        </p:blipFill>
        <p:spPr>
          <a:xfrm>
            <a:off x="112294" y="5585783"/>
            <a:ext cx="4513500" cy="602700"/>
          </a:xfrm>
          <a:prstGeom prst="rect">
            <a:avLst/>
          </a:prstGeom>
        </p:spPr>
      </p:pic>
      <p:pic>
        <p:nvPicPr>
          <p:cNvPr id="15" name="图片 14">
            <a:extLst>
              <a:ext uri="{FF2B5EF4-FFF2-40B4-BE49-F238E27FC236}">
                <a16:creationId xmlns:a16="http://schemas.microsoft.com/office/drawing/2014/main" id="{DE808C67-BDC3-4FF4-BF70-14C6D0D369C1}"/>
              </a:ext>
            </a:extLst>
          </p:cNvPr>
          <p:cNvPicPr>
            <a:picLocks noChangeAspect="1"/>
          </p:cNvPicPr>
          <p:nvPr/>
        </p:nvPicPr>
        <p:blipFill>
          <a:blip r:embed="rId12"/>
          <a:stretch>
            <a:fillRect/>
          </a:stretch>
        </p:blipFill>
        <p:spPr>
          <a:xfrm>
            <a:off x="4153687" y="5828600"/>
            <a:ext cx="4456125" cy="516600"/>
          </a:xfrm>
          <a:prstGeom prst="rect">
            <a:avLst/>
          </a:prstGeom>
        </p:spPr>
      </p:pic>
      <p:pic>
        <p:nvPicPr>
          <p:cNvPr id="16" name="图片 15">
            <a:extLst>
              <a:ext uri="{FF2B5EF4-FFF2-40B4-BE49-F238E27FC236}">
                <a16:creationId xmlns:a16="http://schemas.microsoft.com/office/drawing/2014/main" id="{95BD1986-089B-43B1-BAA3-EF89F5DDED81}"/>
              </a:ext>
            </a:extLst>
          </p:cNvPr>
          <p:cNvPicPr>
            <a:picLocks noChangeAspect="1"/>
          </p:cNvPicPr>
          <p:nvPr/>
        </p:nvPicPr>
        <p:blipFill>
          <a:blip r:embed="rId11"/>
          <a:stretch>
            <a:fillRect/>
          </a:stretch>
        </p:blipFill>
        <p:spPr>
          <a:xfrm flipH="1">
            <a:off x="8669260" y="5828600"/>
            <a:ext cx="3676499" cy="490933"/>
          </a:xfrm>
          <a:prstGeom prst="rect">
            <a:avLst/>
          </a:prstGeom>
        </p:spPr>
      </p:pic>
      <p:pic>
        <p:nvPicPr>
          <p:cNvPr id="17" name="图片 16">
            <a:extLst>
              <a:ext uri="{FF2B5EF4-FFF2-40B4-BE49-F238E27FC236}">
                <a16:creationId xmlns:a16="http://schemas.microsoft.com/office/drawing/2014/main" id="{C3052FD9-31DD-4709-9C37-EF61C89EDAA4}"/>
              </a:ext>
            </a:extLst>
          </p:cNvPr>
          <p:cNvPicPr>
            <a:picLocks noChangeAspect="1"/>
          </p:cNvPicPr>
          <p:nvPr/>
        </p:nvPicPr>
        <p:blipFill>
          <a:blip r:embed="rId12"/>
          <a:stretch>
            <a:fillRect/>
          </a:stretch>
        </p:blipFill>
        <p:spPr>
          <a:xfrm>
            <a:off x="1461244" y="6330214"/>
            <a:ext cx="3133172" cy="363230"/>
          </a:xfrm>
          <a:prstGeom prst="rect">
            <a:avLst/>
          </a:prstGeom>
        </p:spPr>
      </p:pic>
      <p:pic>
        <p:nvPicPr>
          <p:cNvPr id="18" name="图片 17">
            <a:extLst>
              <a:ext uri="{FF2B5EF4-FFF2-40B4-BE49-F238E27FC236}">
                <a16:creationId xmlns:a16="http://schemas.microsoft.com/office/drawing/2014/main" id="{17DD38D4-880D-466C-A4E2-4F2A9B7D1811}"/>
              </a:ext>
            </a:extLst>
          </p:cNvPr>
          <p:cNvPicPr>
            <a:picLocks noChangeAspect="1"/>
          </p:cNvPicPr>
          <p:nvPr/>
        </p:nvPicPr>
        <p:blipFill>
          <a:blip r:embed="rId12"/>
          <a:stretch>
            <a:fillRect/>
          </a:stretch>
        </p:blipFill>
        <p:spPr>
          <a:xfrm>
            <a:off x="6107883" y="6406402"/>
            <a:ext cx="3133172" cy="363230"/>
          </a:xfrm>
          <a:prstGeom prst="rect">
            <a:avLst/>
          </a:prstGeom>
        </p:spPr>
      </p:pic>
      <p:pic>
        <p:nvPicPr>
          <p:cNvPr id="24" name="图片 23" descr="图片包含 照片&#10;&#10;已生成极高可信度的说明">
            <a:extLst>
              <a:ext uri="{FF2B5EF4-FFF2-40B4-BE49-F238E27FC236}">
                <a16:creationId xmlns:a16="http://schemas.microsoft.com/office/drawing/2014/main" id="{D21B9FCE-FC79-4DAB-8900-466F05DB892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46424" y="3922825"/>
            <a:ext cx="3426511" cy="3046732"/>
          </a:xfrm>
          <a:prstGeom prst="rect">
            <a:avLst/>
          </a:prstGeom>
        </p:spPr>
      </p:pic>
      <p:pic>
        <p:nvPicPr>
          <p:cNvPr id="25" name="图片 24">
            <a:extLst>
              <a:ext uri="{FF2B5EF4-FFF2-40B4-BE49-F238E27FC236}">
                <a16:creationId xmlns:a16="http://schemas.microsoft.com/office/drawing/2014/main" id="{C6479C70-D05A-4363-B46D-68B7F0078CA2}"/>
              </a:ext>
            </a:extLst>
          </p:cNvPr>
          <p:cNvPicPr>
            <a:picLocks noChangeAspect="1"/>
          </p:cNvPicPr>
          <p:nvPr/>
        </p:nvPicPr>
        <p:blipFill>
          <a:blip r:embed="rId14">
            <a:duotone>
              <a:schemeClr val="accent5">
                <a:shade val="45000"/>
                <a:satMod val="135000"/>
              </a:schemeClr>
              <a:prstClr val="white"/>
            </a:duotone>
          </a:blip>
          <a:stretch>
            <a:fillRect/>
          </a:stretch>
        </p:blipFill>
        <p:spPr>
          <a:xfrm>
            <a:off x="1563663" y="1241169"/>
            <a:ext cx="7977391" cy="2988982"/>
          </a:xfrm>
          <a:prstGeom prst="rect">
            <a:avLst/>
          </a:prstGeom>
        </p:spPr>
      </p:pic>
      <p:pic>
        <p:nvPicPr>
          <p:cNvPr id="26" name="图片 25">
            <a:extLst>
              <a:ext uri="{FF2B5EF4-FFF2-40B4-BE49-F238E27FC236}">
                <a16:creationId xmlns:a16="http://schemas.microsoft.com/office/drawing/2014/main" id="{182E20DD-766E-4359-8469-4D27753C52FC}"/>
              </a:ext>
            </a:extLst>
          </p:cNvPr>
          <p:cNvPicPr>
            <a:picLocks noChangeAspect="1"/>
          </p:cNvPicPr>
          <p:nvPr/>
        </p:nvPicPr>
        <p:blipFill>
          <a:blip r:embed="rId7"/>
          <a:stretch>
            <a:fillRect/>
          </a:stretch>
        </p:blipFill>
        <p:spPr>
          <a:xfrm rot="3150709">
            <a:off x="7153340" y="3847570"/>
            <a:ext cx="988452" cy="1007195"/>
          </a:xfrm>
          <a:prstGeom prst="rect">
            <a:avLst/>
          </a:prstGeom>
        </p:spPr>
      </p:pic>
      <p:pic>
        <p:nvPicPr>
          <p:cNvPr id="27" name="图片 26">
            <a:extLst>
              <a:ext uri="{FF2B5EF4-FFF2-40B4-BE49-F238E27FC236}">
                <a16:creationId xmlns:a16="http://schemas.microsoft.com/office/drawing/2014/main" id="{9537BD73-D44C-45C8-8E9A-9ABA499D83B2}"/>
              </a:ext>
            </a:extLst>
          </p:cNvPr>
          <p:cNvPicPr>
            <a:picLocks noChangeAspect="1"/>
          </p:cNvPicPr>
          <p:nvPr/>
        </p:nvPicPr>
        <p:blipFill>
          <a:blip r:embed="rId8"/>
          <a:stretch>
            <a:fillRect/>
          </a:stretch>
        </p:blipFill>
        <p:spPr>
          <a:xfrm>
            <a:off x="8839390" y="4838066"/>
            <a:ext cx="1023188" cy="947100"/>
          </a:xfrm>
          <a:prstGeom prst="rect">
            <a:avLst/>
          </a:prstGeom>
        </p:spPr>
      </p:pic>
      <p:pic>
        <p:nvPicPr>
          <p:cNvPr id="28" name="图片 27">
            <a:extLst>
              <a:ext uri="{FF2B5EF4-FFF2-40B4-BE49-F238E27FC236}">
                <a16:creationId xmlns:a16="http://schemas.microsoft.com/office/drawing/2014/main" id="{1080554A-C7A4-4927-8117-8DABADADD2CB}"/>
              </a:ext>
            </a:extLst>
          </p:cNvPr>
          <p:cNvPicPr>
            <a:picLocks noChangeAspect="1"/>
          </p:cNvPicPr>
          <p:nvPr/>
        </p:nvPicPr>
        <p:blipFill>
          <a:blip r:embed="rId8"/>
          <a:stretch>
            <a:fillRect/>
          </a:stretch>
        </p:blipFill>
        <p:spPr>
          <a:xfrm>
            <a:off x="3586917" y="3987491"/>
            <a:ext cx="1023188" cy="947100"/>
          </a:xfrm>
          <a:prstGeom prst="rect">
            <a:avLst/>
          </a:prstGeom>
        </p:spPr>
      </p:pic>
      <p:pic>
        <p:nvPicPr>
          <p:cNvPr id="29" name="图片 28">
            <a:extLst>
              <a:ext uri="{FF2B5EF4-FFF2-40B4-BE49-F238E27FC236}">
                <a16:creationId xmlns:a16="http://schemas.microsoft.com/office/drawing/2014/main" id="{6AE2AFD0-AF74-4223-9164-71128C5EC1FC}"/>
              </a:ext>
            </a:extLst>
          </p:cNvPr>
          <p:cNvPicPr>
            <a:picLocks noChangeAspect="1"/>
          </p:cNvPicPr>
          <p:nvPr/>
        </p:nvPicPr>
        <p:blipFill>
          <a:blip r:embed="rId10"/>
          <a:stretch>
            <a:fillRect/>
          </a:stretch>
        </p:blipFill>
        <p:spPr>
          <a:xfrm>
            <a:off x="685992" y="4624067"/>
            <a:ext cx="843183" cy="736622"/>
          </a:xfrm>
          <a:prstGeom prst="rect">
            <a:avLst/>
          </a:prstGeom>
        </p:spPr>
      </p:pic>
      <p:pic>
        <p:nvPicPr>
          <p:cNvPr id="30" name="图片 29">
            <a:extLst>
              <a:ext uri="{FF2B5EF4-FFF2-40B4-BE49-F238E27FC236}">
                <a16:creationId xmlns:a16="http://schemas.microsoft.com/office/drawing/2014/main" id="{28538845-FFCC-41A2-8DB3-48EF1CBBE038}"/>
              </a:ext>
            </a:extLst>
          </p:cNvPr>
          <p:cNvPicPr>
            <a:picLocks noChangeAspect="1"/>
          </p:cNvPicPr>
          <p:nvPr/>
        </p:nvPicPr>
        <p:blipFill>
          <a:blip r:embed="rId15"/>
          <a:stretch>
            <a:fillRect/>
          </a:stretch>
        </p:blipFill>
        <p:spPr>
          <a:xfrm>
            <a:off x="9082098" y="863909"/>
            <a:ext cx="2120415" cy="1029403"/>
          </a:xfrm>
          <a:prstGeom prst="rect">
            <a:avLst/>
          </a:prstGeom>
        </p:spPr>
      </p:pic>
      <p:sp>
        <p:nvSpPr>
          <p:cNvPr id="34" name="文本框 33">
            <a:extLst>
              <a:ext uri="{FF2B5EF4-FFF2-40B4-BE49-F238E27FC236}">
                <a16:creationId xmlns:a16="http://schemas.microsoft.com/office/drawing/2014/main" id="{BA6E5BF3-8B16-4C39-9E79-97C29FEB52C4}"/>
              </a:ext>
            </a:extLst>
          </p:cNvPr>
          <p:cNvSpPr txBox="1"/>
          <p:nvPr/>
        </p:nvSpPr>
        <p:spPr>
          <a:xfrm>
            <a:off x="2545353" y="1181730"/>
            <a:ext cx="5870518" cy="1200329"/>
          </a:xfrm>
          <a:prstGeom prst="rect">
            <a:avLst/>
          </a:prstGeom>
          <a:noFill/>
        </p:spPr>
        <p:txBody>
          <a:bodyPr wrap="non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altLang="zh-CN" sz="72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UVN Thay Giao Nang" panose="02090805050506020203" pitchFamily="18" charset="0"/>
                <a:ea typeface="微软雅黑" panose="020B0503020204020204" pitchFamily="34" charset="-122"/>
                <a:cs typeface="Times New Roman" pitchFamily="18" charset="0"/>
              </a:rPr>
              <a:t>Tập</a:t>
            </a:r>
            <a:r>
              <a:rPr lang="en-US" altLang="zh-CN" sz="7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UVN Thay Giao Nang" panose="02090805050506020203" pitchFamily="18" charset="0"/>
                <a:ea typeface="微软雅黑" panose="020B0503020204020204" pitchFamily="34" charset="-122"/>
                <a:cs typeface="Times New Roman" pitchFamily="18" charset="0"/>
              </a:rPr>
              <a:t> </a:t>
            </a:r>
            <a:r>
              <a:rPr lang="en-US" altLang="zh-CN" sz="72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UVN Thay Giao Nang" panose="02090805050506020203" pitchFamily="18" charset="0"/>
                <a:ea typeface="微软雅黑" panose="020B0503020204020204" pitchFamily="34" charset="-122"/>
                <a:cs typeface="Times New Roman" pitchFamily="18" charset="0"/>
              </a:rPr>
              <a:t>làm</a:t>
            </a:r>
            <a:r>
              <a:rPr lang="en-US" altLang="zh-CN" sz="7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UVN Thay Giao Nang" panose="02090805050506020203" pitchFamily="18" charset="0"/>
                <a:ea typeface="微软雅黑" panose="020B0503020204020204" pitchFamily="34" charset="-122"/>
                <a:cs typeface="Times New Roman" pitchFamily="18" charset="0"/>
              </a:rPr>
              <a:t> </a:t>
            </a:r>
            <a:r>
              <a:rPr lang="en-US" altLang="zh-CN" sz="72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UVN Thay Giao Nang" panose="02090805050506020203" pitchFamily="18" charset="0"/>
                <a:ea typeface="微软雅黑" panose="020B0503020204020204" pitchFamily="34" charset="-122"/>
                <a:cs typeface="Times New Roman" pitchFamily="18" charset="0"/>
              </a:rPr>
              <a:t>văn</a:t>
            </a:r>
            <a:endParaRPr lang="zh-CN" altLang="en-US" sz="7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UVN Thay Giao Nang" panose="02090805050506020203" pitchFamily="18" charset="0"/>
              <a:ea typeface="微软雅黑" panose="020B0503020204020204" pitchFamily="34" charset="-122"/>
              <a:cs typeface="Times New Roman" pitchFamily="18" charset="0"/>
            </a:endParaRPr>
          </a:p>
        </p:txBody>
      </p:sp>
      <p:pic>
        <p:nvPicPr>
          <p:cNvPr id="36" name="图片 35">
            <a:extLst>
              <a:ext uri="{FF2B5EF4-FFF2-40B4-BE49-F238E27FC236}">
                <a16:creationId xmlns:a16="http://schemas.microsoft.com/office/drawing/2014/main" id="{C6CA6550-5CAB-4D2F-8BF2-0768CEE366E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96238" y="335381"/>
            <a:ext cx="797065" cy="933315"/>
          </a:xfrm>
          <a:prstGeom prst="rect">
            <a:avLst/>
          </a:prstGeom>
        </p:spPr>
      </p:pic>
      <p:sp>
        <p:nvSpPr>
          <p:cNvPr id="2" name="TextBox 1"/>
          <p:cNvSpPr txBox="1"/>
          <p:nvPr/>
        </p:nvSpPr>
        <p:spPr>
          <a:xfrm>
            <a:off x="4622293" y="2290063"/>
            <a:ext cx="2020105" cy="923330"/>
          </a:xfrm>
          <a:prstGeom prst="rect">
            <a:avLst/>
          </a:prstGeom>
          <a:noFill/>
        </p:spPr>
        <p:txBody>
          <a:bodyPr wrap="none" rtlCol="0">
            <a:spAutoFit/>
          </a:bodyPr>
          <a:lstStyle/>
          <a:p>
            <a:r>
              <a:rPr lang="en-US" sz="5400" b="1" spc="300"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UTM Deutsch Gothic" panose="02040603050506020204" pitchFamily="18" charset="0"/>
                <a:cs typeface="Times New Roman" pitchFamily="18" charset="0"/>
              </a:rPr>
              <a:t>Lớp</a:t>
            </a:r>
            <a:r>
              <a:rPr lang="en-US" sz="5400" b="1" spc="3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UTM Deutsch Gothic" panose="02040603050506020204" pitchFamily="18" charset="0"/>
                <a:cs typeface="Times New Roman" pitchFamily="18" charset="0"/>
              </a:rPr>
              <a:t> 4</a:t>
            </a:r>
          </a:p>
        </p:txBody>
      </p:sp>
    </p:spTree>
    <p:extLst>
      <p:ext uri="{BB962C8B-B14F-4D97-AF65-F5344CB8AC3E}">
        <p14:creationId xmlns:p14="http://schemas.microsoft.com/office/powerpoint/2010/main" val="550704753"/>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1+#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3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par>
                                    <p:cTn id="31" presetID="3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par>
                                    <p:cTn id="37" presetID="3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90"/>
                                              </p:val>
                                            </p:tav>
                                            <p:tav tm="100000">
                                              <p:val>
                                                <p:fltVal val="0"/>
                                              </p:val>
                                            </p:tav>
                                          </p:tavLst>
                                        </p:anim>
                                        <p:animEffect transition="in" filter="fade">
                                          <p:cBhvr>
                                            <p:cTn id="42" dur="1000"/>
                                            <p:tgtEl>
                                              <p:spTgt spid="8"/>
                                            </p:tgtEl>
                                          </p:cBhvr>
                                        </p:animEffect>
                                      </p:childTnLst>
                                    </p:cTn>
                                  </p:par>
                                  <p:par>
                                    <p:cTn id="43" presetID="3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1000" fill="hold"/>
                                            <p:tgtEl>
                                              <p:spTgt spid="29"/>
                                            </p:tgtEl>
                                            <p:attrNameLst>
                                              <p:attrName>ppt_w</p:attrName>
                                            </p:attrNameLst>
                                          </p:cBhvr>
                                          <p:tavLst>
                                            <p:tav tm="0">
                                              <p:val>
                                                <p:fltVal val="0"/>
                                              </p:val>
                                            </p:tav>
                                            <p:tav tm="100000">
                                              <p:val>
                                                <p:strVal val="#ppt_w"/>
                                              </p:val>
                                            </p:tav>
                                          </p:tavLst>
                                        </p:anim>
                                        <p:anim calcmode="lin" valueType="num">
                                          <p:cBhvr>
                                            <p:cTn id="46" dur="1000" fill="hold"/>
                                            <p:tgtEl>
                                              <p:spTgt spid="29"/>
                                            </p:tgtEl>
                                            <p:attrNameLst>
                                              <p:attrName>ppt_h</p:attrName>
                                            </p:attrNameLst>
                                          </p:cBhvr>
                                          <p:tavLst>
                                            <p:tav tm="0">
                                              <p:val>
                                                <p:fltVal val="0"/>
                                              </p:val>
                                            </p:tav>
                                            <p:tav tm="100000">
                                              <p:val>
                                                <p:strVal val="#ppt_h"/>
                                              </p:val>
                                            </p:tav>
                                          </p:tavLst>
                                        </p:anim>
                                        <p:anim calcmode="lin" valueType="num">
                                          <p:cBhvr>
                                            <p:cTn id="47" dur="1000" fill="hold"/>
                                            <p:tgtEl>
                                              <p:spTgt spid="29"/>
                                            </p:tgtEl>
                                            <p:attrNameLst>
                                              <p:attrName>style.rotation</p:attrName>
                                            </p:attrNameLst>
                                          </p:cBhvr>
                                          <p:tavLst>
                                            <p:tav tm="0">
                                              <p:val>
                                                <p:fltVal val="90"/>
                                              </p:val>
                                            </p:tav>
                                            <p:tav tm="100000">
                                              <p:val>
                                                <p:fltVal val="0"/>
                                              </p:val>
                                            </p:tav>
                                          </p:tavLst>
                                        </p:anim>
                                        <p:animEffect transition="in" filter="fade">
                                          <p:cBhvr>
                                            <p:cTn id="48" dur="1000"/>
                                            <p:tgtEl>
                                              <p:spTgt spid="29"/>
                                            </p:tgtEl>
                                          </p:cBhvr>
                                        </p:animEffect>
                                      </p:childTnLst>
                                    </p:cTn>
                                  </p:par>
                                  <p:par>
                                    <p:cTn id="49" presetID="3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1000" fill="hold"/>
                                            <p:tgtEl>
                                              <p:spTgt spid="28"/>
                                            </p:tgtEl>
                                            <p:attrNameLst>
                                              <p:attrName>ppt_w</p:attrName>
                                            </p:attrNameLst>
                                          </p:cBhvr>
                                          <p:tavLst>
                                            <p:tav tm="0">
                                              <p:val>
                                                <p:fltVal val="0"/>
                                              </p:val>
                                            </p:tav>
                                            <p:tav tm="100000">
                                              <p:val>
                                                <p:strVal val="#ppt_w"/>
                                              </p:val>
                                            </p:tav>
                                          </p:tavLst>
                                        </p:anim>
                                        <p:anim calcmode="lin" valueType="num">
                                          <p:cBhvr>
                                            <p:cTn id="52" dur="1000" fill="hold"/>
                                            <p:tgtEl>
                                              <p:spTgt spid="28"/>
                                            </p:tgtEl>
                                            <p:attrNameLst>
                                              <p:attrName>ppt_h</p:attrName>
                                            </p:attrNameLst>
                                          </p:cBhvr>
                                          <p:tavLst>
                                            <p:tav tm="0">
                                              <p:val>
                                                <p:fltVal val="0"/>
                                              </p:val>
                                            </p:tav>
                                            <p:tav tm="100000">
                                              <p:val>
                                                <p:strVal val="#ppt_h"/>
                                              </p:val>
                                            </p:tav>
                                          </p:tavLst>
                                        </p:anim>
                                        <p:anim calcmode="lin" valueType="num">
                                          <p:cBhvr>
                                            <p:cTn id="53" dur="1000" fill="hold"/>
                                            <p:tgtEl>
                                              <p:spTgt spid="28"/>
                                            </p:tgtEl>
                                            <p:attrNameLst>
                                              <p:attrName>style.rotation</p:attrName>
                                            </p:attrNameLst>
                                          </p:cBhvr>
                                          <p:tavLst>
                                            <p:tav tm="0">
                                              <p:val>
                                                <p:fltVal val="90"/>
                                              </p:val>
                                            </p:tav>
                                            <p:tav tm="100000">
                                              <p:val>
                                                <p:fltVal val="0"/>
                                              </p:val>
                                            </p:tav>
                                          </p:tavLst>
                                        </p:anim>
                                        <p:animEffect transition="in" filter="fade">
                                          <p:cBhvr>
                                            <p:cTn id="54" dur="1000"/>
                                            <p:tgtEl>
                                              <p:spTgt spid="28"/>
                                            </p:tgtEl>
                                          </p:cBhvr>
                                        </p:animEffect>
                                      </p:childTnLst>
                                    </p:cTn>
                                  </p:par>
                                  <p:par>
                                    <p:cTn id="55" presetID="31"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1000" fill="hold"/>
                                            <p:tgtEl>
                                              <p:spTgt spid="7"/>
                                            </p:tgtEl>
                                            <p:attrNameLst>
                                              <p:attrName>ppt_w</p:attrName>
                                            </p:attrNameLst>
                                          </p:cBhvr>
                                          <p:tavLst>
                                            <p:tav tm="0">
                                              <p:val>
                                                <p:fltVal val="0"/>
                                              </p:val>
                                            </p:tav>
                                            <p:tav tm="100000">
                                              <p:val>
                                                <p:strVal val="#ppt_w"/>
                                              </p:val>
                                            </p:tav>
                                          </p:tavLst>
                                        </p:anim>
                                        <p:anim calcmode="lin" valueType="num">
                                          <p:cBhvr>
                                            <p:cTn id="58" dur="1000" fill="hold"/>
                                            <p:tgtEl>
                                              <p:spTgt spid="7"/>
                                            </p:tgtEl>
                                            <p:attrNameLst>
                                              <p:attrName>ppt_h</p:attrName>
                                            </p:attrNameLst>
                                          </p:cBhvr>
                                          <p:tavLst>
                                            <p:tav tm="0">
                                              <p:val>
                                                <p:fltVal val="0"/>
                                              </p:val>
                                            </p:tav>
                                            <p:tav tm="100000">
                                              <p:val>
                                                <p:strVal val="#ppt_h"/>
                                              </p:val>
                                            </p:tav>
                                          </p:tavLst>
                                        </p:anim>
                                        <p:anim calcmode="lin" valueType="num">
                                          <p:cBhvr>
                                            <p:cTn id="59" dur="1000" fill="hold"/>
                                            <p:tgtEl>
                                              <p:spTgt spid="7"/>
                                            </p:tgtEl>
                                            <p:attrNameLst>
                                              <p:attrName>style.rotation</p:attrName>
                                            </p:attrNameLst>
                                          </p:cBhvr>
                                          <p:tavLst>
                                            <p:tav tm="0">
                                              <p:val>
                                                <p:fltVal val="90"/>
                                              </p:val>
                                            </p:tav>
                                            <p:tav tm="100000">
                                              <p:val>
                                                <p:fltVal val="0"/>
                                              </p:val>
                                            </p:tav>
                                          </p:tavLst>
                                        </p:anim>
                                        <p:animEffect transition="in" filter="fade">
                                          <p:cBhvr>
                                            <p:cTn id="60" dur="1000"/>
                                            <p:tgtEl>
                                              <p:spTgt spid="7"/>
                                            </p:tgtEl>
                                          </p:cBhvr>
                                        </p:animEffect>
                                      </p:childTnLst>
                                    </p:cTn>
                                  </p:par>
                                  <p:par>
                                    <p:cTn id="61" presetID="31"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fltVal val="0"/>
                                              </p:val>
                                            </p:tav>
                                            <p:tav tm="100000">
                                              <p:val>
                                                <p:strVal val="#ppt_w"/>
                                              </p:val>
                                            </p:tav>
                                          </p:tavLst>
                                        </p:anim>
                                        <p:anim calcmode="lin" valueType="num">
                                          <p:cBhvr>
                                            <p:cTn id="64" dur="1000" fill="hold"/>
                                            <p:tgtEl>
                                              <p:spTgt spid="9"/>
                                            </p:tgtEl>
                                            <p:attrNameLst>
                                              <p:attrName>ppt_h</p:attrName>
                                            </p:attrNameLst>
                                          </p:cBhvr>
                                          <p:tavLst>
                                            <p:tav tm="0">
                                              <p:val>
                                                <p:fltVal val="0"/>
                                              </p:val>
                                            </p:tav>
                                            <p:tav tm="100000">
                                              <p:val>
                                                <p:strVal val="#ppt_h"/>
                                              </p:val>
                                            </p:tav>
                                          </p:tavLst>
                                        </p:anim>
                                        <p:anim calcmode="lin" valueType="num">
                                          <p:cBhvr>
                                            <p:cTn id="65" dur="1000" fill="hold"/>
                                            <p:tgtEl>
                                              <p:spTgt spid="9"/>
                                            </p:tgtEl>
                                            <p:attrNameLst>
                                              <p:attrName>style.rotation</p:attrName>
                                            </p:attrNameLst>
                                          </p:cBhvr>
                                          <p:tavLst>
                                            <p:tav tm="0">
                                              <p:val>
                                                <p:fltVal val="90"/>
                                              </p:val>
                                            </p:tav>
                                            <p:tav tm="100000">
                                              <p:val>
                                                <p:fltVal val="0"/>
                                              </p:val>
                                            </p:tav>
                                          </p:tavLst>
                                        </p:anim>
                                        <p:animEffect transition="in" filter="fade">
                                          <p:cBhvr>
                                            <p:cTn id="66" dur="1000"/>
                                            <p:tgtEl>
                                              <p:spTgt spid="9"/>
                                            </p:tgtEl>
                                          </p:cBhvr>
                                        </p:animEffect>
                                      </p:childTnLst>
                                    </p:cTn>
                                  </p:par>
                                  <p:par>
                                    <p:cTn id="67" presetID="31" presetClass="entr" presetSubtype="0"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1000" fill="hold"/>
                                            <p:tgtEl>
                                              <p:spTgt spid="26"/>
                                            </p:tgtEl>
                                            <p:attrNameLst>
                                              <p:attrName>ppt_w</p:attrName>
                                            </p:attrNameLst>
                                          </p:cBhvr>
                                          <p:tavLst>
                                            <p:tav tm="0">
                                              <p:val>
                                                <p:fltVal val="0"/>
                                              </p:val>
                                            </p:tav>
                                            <p:tav tm="100000">
                                              <p:val>
                                                <p:strVal val="#ppt_w"/>
                                              </p:val>
                                            </p:tav>
                                          </p:tavLst>
                                        </p:anim>
                                        <p:anim calcmode="lin" valueType="num">
                                          <p:cBhvr>
                                            <p:cTn id="70" dur="1000" fill="hold"/>
                                            <p:tgtEl>
                                              <p:spTgt spid="26"/>
                                            </p:tgtEl>
                                            <p:attrNameLst>
                                              <p:attrName>ppt_h</p:attrName>
                                            </p:attrNameLst>
                                          </p:cBhvr>
                                          <p:tavLst>
                                            <p:tav tm="0">
                                              <p:val>
                                                <p:fltVal val="0"/>
                                              </p:val>
                                            </p:tav>
                                            <p:tav tm="100000">
                                              <p:val>
                                                <p:strVal val="#ppt_h"/>
                                              </p:val>
                                            </p:tav>
                                          </p:tavLst>
                                        </p:anim>
                                        <p:anim calcmode="lin" valueType="num">
                                          <p:cBhvr>
                                            <p:cTn id="71" dur="1000" fill="hold"/>
                                            <p:tgtEl>
                                              <p:spTgt spid="26"/>
                                            </p:tgtEl>
                                            <p:attrNameLst>
                                              <p:attrName>style.rotation</p:attrName>
                                            </p:attrNameLst>
                                          </p:cBhvr>
                                          <p:tavLst>
                                            <p:tav tm="0">
                                              <p:val>
                                                <p:fltVal val="90"/>
                                              </p:val>
                                            </p:tav>
                                            <p:tav tm="100000">
                                              <p:val>
                                                <p:fltVal val="0"/>
                                              </p:val>
                                            </p:tav>
                                          </p:tavLst>
                                        </p:anim>
                                        <p:animEffect transition="in" filter="fade">
                                          <p:cBhvr>
                                            <p:cTn id="72" dur="1000"/>
                                            <p:tgtEl>
                                              <p:spTgt spid="26"/>
                                            </p:tgtEl>
                                          </p:cBhvr>
                                        </p:animEffect>
                                      </p:childTnLst>
                                    </p:cTn>
                                  </p:par>
                                  <p:par>
                                    <p:cTn id="73" presetID="31" presetClass="entr" presetSubtype="0"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1000" fill="hold"/>
                                            <p:tgtEl>
                                              <p:spTgt spid="27"/>
                                            </p:tgtEl>
                                            <p:attrNameLst>
                                              <p:attrName>ppt_w</p:attrName>
                                            </p:attrNameLst>
                                          </p:cBhvr>
                                          <p:tavLst>
                                            <p:tav tm="0">
                                              <p:val>
                                                <p:fltVal val="0"/>
                                              </p:val>
                                            </p:tav>
                                            <p:tav tm="100000">
                                              <p:val>
                                                <p:strVal val="#ppt_w"/>
                                              </p:val>
                                            </p:tav>
                                          </p:tavLst>
                                        </p:anim>
                                        <p:anim calcmode="lin" valueType="num">
                                          <p:cBhvr>
                                            <p:cTn id="76" dur="1000" fill="hold"/>
                                            <p:tgtEl>
                                              <p:spTgt spid="27"/>
                                            </p:tgtEl>
                                            <p:attrNameLst>
                                              <p:attrName>ppt_h</p:attrName>
                                            </p:attrNameLst>
                                          </p:cBhvr>
                                          <p:tavLst>
                                            <p:tav tm="0">
                                              <p:val>
                                                <p:fltVal val="0"/>
                                              </p:val>
                                            </p:tav>
                                            <p:tav tm="100000">
                                              <p:val>
                                                <p:strVal val="#ppt_h"/>
                                              </p:val>
                                            </p:tav>
                                          </p:tavLst>
                                        </p:anim>
                                        <p:anim calcmode="lin" valueType="num">
                                          <p:cBhvr>
                                            <p:cTn id="77" dur="1000" fill="hold"/>
                                            <p:tgtEl>
                                              <p:spTgt spid="27"/>
                                            </p:tgtEl>
                                            <p:attrNameLst>
                                              <p:attrName>style.rotation</p:attrName>
                                            </p:attrNameLst>
                                          </p:cBhvr>
                                          <p:tavLst>
                                            <p:tav tm="0">
                                              <p:val>
                                                <p:fltVal val="90"/>
                                              </p:val>
                                            </p:tav>
                                            <p:tav tm="100000">
                                              <p:val>
                                                <p:fltVal val="0"/>
                                              </p:val>
                                            </p:tav>
                                          </p:tavLst>
                                        </p:anim>
                                        <p:animEffect transition="in" filter="fade">
                                          <p:cBhvr>
                                            <p:cTn id="78" dur="1000"/>
                                            <p:tgtEl>
                                              <p:spTgt spid="27"/>
                                            </p:tgtEl>
                                          </p:cBhvr>
                                        </p:animEffect>
                                      </p:childTnLst>
                                    </p:cTn>
                                  </p:par>
                                  <p:par>
                                    <p:cTn id="79" presetID="26" presetClass="emph" presetSubtype="0" fill="hold" nodeType="withEffect">
                                      <p:stCondLst>
                                        <p:cond delay="0"/>
                                      </p:stCondLst>
                                      <p:childTnLst>
                                        <p:animEffect transition="out" filter="fade">
                                          <p:cBhvr>
                                            <p:cTn id="80" dur="500" tmFilter="0, 0; .2, .5; .8, .5; 1, 0"/>
                                            <p:tgtEl>
                                              <p:spTgt spid="10"/>
                                            </p:tgtEl>
                                          </p:cBhvr>
                                        </p:animEffect>
                                        <p:animScale>
                                          <p:cBhvr>
                                            <p:cTn id="81" dur="250" autoRev="1" fill="hold"/>
                                            <p:tgtEl>
                                              <p:spTgt spid="10"/>
                                            </p:tgtEl>
                                          </p:cBhvr>
                                          <p:by x="105000" y="105000"/>
                                        </p:animScale>
                                      </p:childTnLst>
                                    </p:cTn>
                                  </p:par>
                                  <p:par>
                                    <p:cTn id="82" presetID="26" presetClass="emph" presetSubtype="0" fill="hold" nodeType="withEffect">
                                      <p:stCondLst>
                                        <p:cond delay="0"/>
                                      </p:stCondLst>
                                      <p:childTnLst>
                                        <p:animEffect transition="out" filter="fade">
                                          <p:cBhvr>
                                            <p:cTn id="83" dur="500" tmFilter="0, 0; .2, .5; .8, .5; 1, 0"/>
                                            <p:tgtEl>
                                              <p:spTgt spid="6"/>
                                            </p:tgtEl>
                                          </p:cBhvr>
                                        </p:animEffect>
                                        <p:animScale>
                                          <p:cBhvr>
                                            <p:cTn id="84" dur="250" autoRev="1" fill="hold"/>
                                            <p:tgtEl>
                                              <p:spTgt spid="6"/>
                                            </p:tgtEl>
                                          </p:cBhvr>
                                          <p:by x="105000" y="105000"/>
                                        </p:animScale>
                                      </p:childTnLst>
                                    </p:cTn>
                                  </p:par>
                                  <p:par>
                                    <p:cTn id="85" presetID="26" presetClass="emph" presetSubtype="0" fill="hold" nodeType="withEffect">
                                      <p:stCondLst>
                                        <p:cond delay="0"/>
                                      </p:stCondLst>
                                      <p:childTnLst>
                                        <p:animEffect transition="out" filter="fade">
                                          <p:cBhvr>
                                            <p:cTn id="86" dur="500" tmFilter="0, 0; .2, .5; .8, .5; 1, 0"/>
                                            <p:tgtEl>
                                              <p:spTgt spid="8"/>
                                            </p:tgtEl>
                                          </p:cBhvr>
                                        </p:animEffect>
                                        <p:animScale>
                                          <p:cBhvr>
                                            <p:cTn id="87" dur="250" autoRev="1" fill="hold"/>
                                            <p:tgtEl>
                                              <p:spTgt spid="8"/>
                                            </p:tgtEl>
                                          </p:cBhvr>
                                          <p:by x="105000" y="105000"/>
                                        </p:animScale>
                                      </p:childTnLst>
                                    </p:cTn>
                                  </p:par>
                                  <p:par>
                                    <p:cTn id="88" presetID="26" presetClass="emph" presetSubtype="0" fill="hold" nodeType="withEffect">
                                      <p:stCondLst>
                                        <p:cond delay="0"/>
                                      </p:stCondLst>
                                      <p:childTnLst>
                                        <p:animEffect transition="out" filter="fade">
                                          <p:cBhvr>
                                            <p:cTn id="89" dur="500" tmFilter="0, 0; .2, .5; .8, .5; 1, 0"/>
                                            <p:tgtEl>
                                              <p:spTgt spid="29"/>
                                            </p:tgtEl>
                                          </p:cBhvr>
                                        </p:animEffect>
                                        <p:animScale>
                                          <p:cBhvr>
                                            <p:cTn id="90" dur="250" autoRev="1" fill="hold"/>
                                            <p:tgtEl>
                                              <p:spTgt spid="29"/>
                                            </p:tgtEl>
                                          </p:cBhvr>
                                          <p:by x="105000" y="105000"/>
                                        </p:animScale>
                                      </p:childTnLst>
                                    </p:cTn>
                                  </p:par>
                                  <p:par>
                                    <p:cTn id="91" presetID="26" presetClass="emph" presetSubtype="0" fill="hold" nodeType="withEffect">
                                      <p:stCondLst>
                                        <p:cond delay="0"/>
                                      </p:stCondLst>
                                      <p:childTnLst>
                                        <p:animEffect transition="out" filter="fade">
                                          <p:cBhvr>
                                            <p:cTn id="92" dur="500" tmFilter="0, 0; .2, .5; .8, .5; 1, 0"/>
                                            <p:tgtEl>
                                              <p:spTgt spid="28"/>
                                            </p:tgtEl>
                                          </p:cBhvr>
                                        </p:animEffect>
                                        <p:animScale>
                                          <p:cBhvr>
                                            <p:cTn id="93" dur="250" autoRev="1" fill="hold"/>
                                            <p:tgtEl>
                                              <p:spTgt spid="28"/>
                                            </p:tgtEl>
                                          </p:cBhvr>
                                          <p:by x="105000" y="105000"/>
                                        </p:animScale>
                                      </p:childTnLst>
                                    </p:cTn>
                                  </p:par>
                                  <p:par>
                                    <p:cTn id="94" presetID="26" presetClass="emph" presetSubtype="0" fill="hold" nodeType="withEffect">
                                      <p:stCondLst>
                                        <p:cond delay="0"/>
                                      </p:stCondLst>
                                      <p:childTnLst>
                                        <p:animEffect transition="out" filter="fade">
                                          <p:cBhvr>
                                            <p:cTn id="95" dur="500" tmFilter="0, 0; .2, .5; .8, .5; 1, 0"/>
                                            <p:tgtEl>
                                              <p:spTgt spid="7"/>
                                            </p:tgtEl>
                                          </p:cBhvr>
                                        </p:animEffect>
                                        <p:animScale>
                                          <p:cBhvr>
                                            <p:cTn id="96" dur="250" autoRev="1" fill="hold"/>
                                            <p:tgtEl>
                                              <p:spTgt spid="7"/>
                                            </p:tgtEl>
                                          </p:cBhvr>
                                          <p:by x="105000" y="105000"/>
                                        </p:animScale>
                                      </p:childTnLst>
                                    </p:cTn>
                                  </p:par>
                                  <p:par>
                                    <p:cTn id="97" presetID="26" presetClass="emph" presetSubtype="0" fill="hold" nodeType="withEffect">
                                      <p:stCondLst>
                                        <p:cond delay="0"/>
                                      </p:stCondLst>
                                      <p:childTnLst>
                                        <p:animEffect transition="out" filter="fade">
                                          <p:cBhvr>
                                            <p:cTn id="98" dur="500" tmFilter="0, 0; .2, .5; .8, .5; 1, 0"/>
                                            <p:tgtEl>
                                              <p:spTgt spid="9"/>
                                            </p:tgtEl>
                                          </p:cBhvr>
                                        </p:animEffect>
                                        <p:animScale>
                                          <p:cBhvr>
                                            <p:cTn id="99" dur="250" autoRev="1" fill="hold"/>
                                            <p:tgtEl>
                                              <p:spTgt spid="9"/>
                                            </p:tgtEl>
                                          </p:cBhvr>
                                          <p:by x="105000" y="105000"/>
                                        </p:animScale>
                                      </p:childTnLst>
                                    </p:cTn>
                                  </p:par>
                                  <p:par>
                                    <p:cTn id="100" presetID="26" presetClass="emph" presetSubtype="0" fill="hold" nodeType="withEffect">
                                      <p:stCondLst>
                                        <p:cond delay="0"/>
                                      </p:stCondLst>
                                      <p:childTnLst>
                                        <p:animEffect transition="out" filter="fade">
                                          <p:cBhvr>
                                            <p:cTn id="101" dur="500" tmFilter="0, 0; .2, .5; .8, .5; 1, 0"/>
                                            <p:tgtEl>
                                              <p:spTgt spid="26"/>
                                            </p:tgtEl>
                                          </p:cBhvr>
                                        </p:animEffect>
                                        <p:animScale>
                                          <p:cBhvr>
                                            <p:cTn id="102" dur="250" autoRev="1" fill="hold"/>
                                            <p:tgtEl>
                                              <p:spTgt spid="26"/>
                                            </p:tgtEl>
                                          </p:cBhvr>
                                          <p:by x="105000" y="105000"/>
                                        </p:animScale>
                                      </p:childTnLst>
                                    </p:cTn>
                                  </p:par>
                                  <p:par>
                                    <p:cTn id="103" presetID="26" presetClass="emph" presetSubtype="0" fill="hold" nodeType="withEffect">
                                      <p:stCondLst>
                                        <p:cond delay="0"/>
                                      </p:stCondLst>
                                      <p:childTnLst>
                                        <p:animEffect transition="out" filter="fade">
                                          <p:cBhvr>
                                            <p:cTn id="104" dur="500" tmFilter="0, 0; .2, .5; .8, .5; 1, 0"/>
                                            <p:tgtEl>
                                              <p:spTgt spid="27"/>
                                            </p:tgtEl>
                                          </p:cBhvr>
                                        </p:animEffect>
                                        <p:animScale>
                                          <p:cBhvr>
                                            <p:cTn id="105" dur="250" autoRev="1" fill="hold"/>
                                            <p:tgtEl>
                                              <p:spTgt spid="27"/>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14:presetBounceEnd="75000">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14:bounceEnd="75000">
                                          <p:cBhvr additive="base">
                                            <p:cTn id="110" dur="1000" fill="hold"/>
                                            <p:tgtEl>
                                              <p:spTgt spid="24"/>
                                            </p:tgtEl>
                                            <p:attrNameLst>
                                              <p:attrName>ppt_x</p:attrName>
                                            </p:attrNameLst>
                                          </p:cBhvr>
                                          <p:tavLst>
                                            <p:tav tm="0">
                                              <p:val>
                                                <p:strVal val="#ppt_x"/>
                                              </p:val>
                                            </p:tav>
                                            <p:tav tm="100000">
                                              <p:val>
                                                <p:strVal val="#ppt_x"/>
                                              </p:val>
                                            </p:tav>
                                          </p:tavLst>
                                        </p:anim>
                                        <p:anim calcmode="lin" valueType="num" p14:bounceEnd="75000">
                                          <p:cBhvr additive="base">
                                            <p:cTn id="111" dur="1000" fill="hold"/>
                                            <p:tgtEl>
                                              <p:spTgt spid="24"/>
                                            </p:tgtEl>
                                            <p:attrNameLst>
                                              <p:attrName>ppt_y</p:attrName>
                                            </p:attrNameLst>
                                          </p:cBhvr>
                                          <p:tavLst>
                                            <p:tav tm="0">
                                              <p:val>
                                                <p:strVal val="1+#ppt_h/2"/>
                                              </p:val>
                                            </p:tav>
                                            <p:tav tm="100000">
                                              <p:val>
                                                <p:strVal val="#ppt_y"/>
                                              </p:val>
                                            </p:tav>
                                          </p:tavLst>
                                        </p:anim>
                                      </p:childTnLst>
                                    </p:cTn>
                                  </p:par>
                                  <p:par>
                                    <p:cTn id="112" presetID="2" presetClass="entr" presetSubtype="4" fill="hold" nodeType="withEffect" p14:presetBounceEnd="75000">
                                      <p:stCondLst>
                                        <p:cond delay="400"/>
                                      </p:stCondLst>
                                      <p:childTnLst>
                                        <p:set>
                                          <p:cBhvr>
                                            <p:cTn id="113" dur="1" fill="hold">
                                              <p:stCondLst>
                                                <p:cond delay="0"/>
                                              </p:stCondLst>
                                            </p:cTn>
                                            <p:tgtEl>
                                              <p:spTgt spid="39"/>
                                            </p:tgtEl>
                                            <p:attrNameLst>
                                              <p:attrName>style.visibility</p:attrName>
                                            </p:attrNameLst>
                                          </p:cBhvr>
                                          <p:to>
                                            <p:strVal val="visible"/>
                                          </p:to>
                                        </p:set>
                                        <p:anim calcmode="lin" valueType="num" p14:bounceEnd="75000">
                                          <p:cBhvr additive="base">
                                            <p:cTn id="114" dur="1000" fill="hold"/>
                                            <p:tgtEl>
                                              <p:spTgt spid="39"/>
                                            </p:tgtEl>
                                            <p:attrNameLst>
                                              <p:attrName>ppt_x</p:attrName>
                                            </p:attrNameLst>
                                          </p:cBhvr>
                                          <p:tavLst>
                                            <p:tav tm="0">
                                              <p:val>
                                                <p:strVal val="#ppt_x"/>
                                              </p:val>
                                            </p:tav>
                                            <p:tav tm="100000">
                                              <p:val>
                                                <p:strVal val="#ppt_x"/>
                                              </p:val>
                                            </p:tav>
                                          </p:tavLst>
                                        </p:anim>
                                        <p:anim calcmode="lin" valueType="num" p14:bounceEnd="75000">
                                          <p:cBhvr additive="base">
                                            <p:cTn id="115" dur="1000" fill="hold"/>
                                            <p:tgtEl>
                                              <p:spTgt spid="39"/>
                                            </p:tgtEl>
                                            <p:attrNameLst>
                                              <p:attrName>ppt_y</p:attrName>
                                            </p:attrNameLst>
                                          </p:cBhvr>
                                          <p:tavLst>
                                            <p:tav tm="0">
                                              <p:val>
                                                <p:strVal val="1+#ppt_h/2"/>
                                              </p:val>
                                            </p:tav>
                                            <p:tav tm="100000">
                                              <p:val>
                                                <p:strVal val="#ppt_y"/>
                                              </p:val>
                                            </p:tav>
                                          </p:tavLst>
                                        </p:anim>
                                      </p:childTnLst>
                                    </p:cTn>
                                  </p:par>
                                  <p:par>
                                    <p:cTn id="116" presetID="2" presetClass="entr" presetSubtype="4" fill="hold" nodeType="withEffect" p14:presetBounceEnd="75000">
                                      <p:stCondLst>
                                        <p:cond delay="200"/>
                                      </p:stCondLst>
                                      <p:childTnLst>
                                        <p:set>
                                          <p:cBhvr>
                                            <p:cTn id="117" dur="1" fill="hold">
                                              <p:stCondLst>
                                                <p:cond delay="0"/>
                                              </p:stCondLst>
                                            </p:cTn>
                                            <p:tgtEl>
                                              <p:spTgt spid="41"/>
                                            </p:tgtEl>
                                            <p:attrNameLst>
                                              <p:attrName>style.visibility</p:attrName>
                                            </p:attrNameLst>
                                          </p:cBhvr>
                                          <p:to>
                                            <p:strVal val="visible"/>
                                          </p:to>
                                        </p:set>
                                        <p:anim calcmode="lin" valueType="num" p14:bounceEnd="75000">
                                          <p:cBhvr additive="base">
                                            <p:cTn id="118" dur="1000" fill="hold"/>
                                            <p:tgtEl>
                                              <p:spTgt spid="41"/>
                                            </p:tgtEl>
                                            <p:attrNameLst>
                                              <p:attrName>ppt_x</p:attrName>
                                            </p:attrNameLst>
                                          </p:cBhvr>
                                          <p:tavLst>
                                            <p:tav tm="0">
                                              <p:val>
                                                <p:strVal val="#ppt_x"/>
                                              </p:val>
                                            </p:tav>
                                            <p:tav tm="100000">
                                              <p:val>
                                                <p:strVal val="#ppt_x"/>
                                              </p:val>
                                            </p:tav>
                                          </p:tavLst>
                                        </p:anim>
                                        <p:anim calcmode="lin" valueType="num" p14:bounceEnd="75000">
                                          <p:cBhvr additive="base">
                                            <p:cTn id="119"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nodeType="clickEffect" p14:presetBounceEnd="75000">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14:bounceEnd="75000">
                                          <p:cBhvr additive="base">
                                            <p:cTn id="124" dur="1000" fill="hold"/>
                                            <p:tgtEl>
                                              <p:spTgt spid="25"/>
                                            </p:tgtEl>
                                            <p:attrNameLst>
                                              <p:attrName>ppt_x</p:attrName>
                                            </p:attrNameLst>
                                          </p:cBhvr>
                                          <p:tavLst>
                                            <p:tav tm="0">
                                              <p:val>
                                                <p:strVal val="#ppt_x"/>
                                              </p:val>
                                            </p:tav>
                                            <p:tav tm="100000">
                                              <p:val>
                                                <p:strVal val="#ppt_x"/>
                                              </p:val>
                                            </p:tav>
                                          </p:tavLst>
                                        </p:anim>
                                        <p:anim calcmode="lin" valueType="num" p14:bounceEnd="75000">
                                          <p:cBhvr additive="base">
                                            <p:cTn id="125"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1" presetClass="entr" presetSubtype="0" fill="hold" grpId="0" nodeType="clickEffect">
                                      <p:stCondLst>
                                        <p:cond delay="0"/>
                                      </p:stCondLst>
                                      <p:iterate type="lt">
                                        <p:tmPct val="10000"/>
                                      </p:iterate>
                                      <p:childTnLst>
                                        <p:set>
                                          <p:cBhvr>
                                            <p:cTn id="129" dur="1" fill="hold">
                                              <p:stCondLst>
                                                <p:cond delay="0"/>
                                              </p:stCondLst>
                                            </p:cTn>
                                            <p:tgtEl>
                                              <p:spTgt spid="34"/>
                                            </p:tgtEl>
                                            <p:attrNameLst>
                                              <p:attrName>style.visibility</p:attrName>
                                            </p:attrNameLst>
                                          </p:cBhvr>
                                          <p:to>
                                            <p:strVal val="visible"/>
                                          </p:to>
                                        </p:set>
                                        <p:anim calcmode="lin" valueType="num">
                                          <p:cBhvr>
                                            <p:cTn id="130" dur="10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31" dur="1000" fill="hold"/>
                                            <p:tgtEl>
                                              <p:spTgt spid="34"/>
                                            </p:tgtEl>
                                            <p:attrNameLst>
                                              <p:attrName>ppt_y</p:attrName>
                                            </p:attrNameLst>
                                          </p:cBhvr>
                                          <p:tavLst>
                                            <p:tav tm="0">
                                              <p:val>
                                                <p:strVal val="#ppt_y"/>
                                              </p:val>
                                            </p:tav>
                                            <p:tav tm="100000">
                                              <p:val>
                                                <p:strVal val="#ppt_y"/>
                                              </p:val>
                                            </p:tav>
                                          </p:tavLst>
                                        </p:anim>
                                        <p:anim calcmode="lin" valueType="num">
                                          <p:cBhvr>
                                            <p:cTn id="132" dur="10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33" dur="10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34" dur="1000" tmFilter="0,0; .5, 1; 1, 1"/>
                                            <p:tgtEl>
                                              <p:spTgt spid="34"/>
                                            </p:tgtEl>
                                          </p:cBhvr>
                                        </p:animEffect>
                                      </p:childTnLst>
                                    </p:cTn>
                                  </p:par>
                                  <p:par>
                                    <p:cTn id="135" presetID="41" presetClass="entr" presetSubtype="0" fill="hold" grpId="0" nodeType="withEffect">
                                      <p:stCondLst>
                                        <p:cond delay="750"/>
                                      </p:stCondLst>
                                      <p:iterate type="lt">
                                        <p:tmPct val="10000"/>
                                      </p:iterate>
                                      <p:childTnLst>
                                        <p:set>
                                          <p:cBhvr>
                                            <p:cTn id="136" dur="1" fill="hold">
                                              <p:stCondLst>
                                                <p:cond delay="0"/>
                                              </p:stCondLst>
                                            </p:cTn>
                                            <p:tgtEl>
                                              <p:spTgt spid="2"/>
                                            </p:tgtEl>
                                            <p:attrNameLst>
                                              <p:attrName>style.visibility</p:attrName>
                                            </p:attrNameLst>
                                          </p:cBhvr>
                                          <p:to>
                                            <p:strVal val="visible"/>
                                          </p:to>
                                        </p:set>
                                        <p:anim calcmode="lin" valueType="num">
                                          <p:cBhvr>
                                            <p:cTn id="137" dur="7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8" dur="750" fill="hold"/>
                                            <p:tgtEl>
                                              <p:spTgt spid="2"/>
                                            </p:tgtEl>
                                            <p:attrNameLst>
                                              <p:attrName>ppt_y</p:attrName>
                                            </p:attrNameLst>
                                          </p:cBhvr>
                                          <p:tavLst>
                                            <p:tav tm="0">
                                              <p:val>
                                                <p:strVal val="#ppt_y"/>
                                              </p:val>
                                            </p:tav>
                                            <p:tav tm="100000">
                                              <p:val>
                                                <p:strVal val="#ppt_y"/>
                                              </p:val>
                                            </p:tav>
                                          </p:tavLst>
                                        </p:anim>
                                        <p:anim calcmode="lin" valueType="num">
                                          <p:cBhvr>
                                            <p:cTn id="139" dur="7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0" dur="7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41" dur="750" tmFilter="0,0; .5, 1; 1, 1"/>
                                            <p:tgtEl>
                                              <p:spTgt spid="2"/>
                                            </p:tgtEl>
                                          </p:cBhvr>
                                        </p:animEffect>
                                      </p:childTnLst>
                                    </p:cTn>
                                  </p:par>
                                  <p:par>
                                    <p:cTn id="142" presetID="2" presetClass="entr" presetSubtype="1" fill="hold" nodeType="withEffect" p14:presetBounceEnd="75000">
                                      <p:stCondLst>
                                        <p:cond delay="1500"/>
                                      </p:stCondLst>
                                      <p:childTnLst>
                                        <p:set>
                                          <p:cBhvr>
                                            <p:cTn id="143" dur="1" fill="hold">
                                              <p:stCondLst>
                                                <p:cond delay="0"/>
                                              </p:stCondLst>
                                            </p:cTn>
                                            <p:tgtEl>
                                              <p:spTgt spid="36"/>
                                            </p:tgtEl>
                                            <p:attrNameLst>
                                              <p:attrName>style.visibility</p:attrName>
                                            </p:attrNameLst>
                                          </p:cBhvr>
                                          <p:to>
                                            <p:strVal val="visible"/>
                                          </p:to>
                                        </p:set>
                                        <p:anim calcmode="lin" valueType="num" p14:bounceEnd="75000">
                                          <p:cBhvr additive="base">
                                            <p:cTn id="144" dur="1250" fill="hold"/>
                                            <p:tgtEl>
                                              <p:spTgt spid="36"/>
                                            </p:tgtEl>
                                            <p:attrNameLst>
                                              <p:attrName>ppt_x</p:attrName>
                                            </p:attrNameLst>
                                          </p:cBhvr>
                                          <p:tavLst>
                                            <p:tav tm="0">
                                              <p:val>
                                                <p:strVal val="#ppt_x"/>
                                              </p:val>
                                            </p:tav>
                                            <p:tav tm="100000">
                                              <p:val>
                                                <p:strVal val="#ppt_x"/>
                                              </p:val>
                                            </p:tav>
                                          </p:tavLst>
                                        </p:anim>
                                        <p:anim calcmode="lin" valueType="num" p14:bounceEnd="75000">
                                          <p:cBhvr additive="base">
                                            <p:cTn id="145" dur="1250" fill="hold"/>
                                            <p:tgtEl>
                                              <p:spTgt spid="36"/>
                                            </p:tgtEl>
                                            <p:attrNameLst>
                                              <p:attrName>ppt_y</p:attrName>
                                            </p:attrNameLst>
                                          </p:cBhvr>
                                          <p:tavLst>
                                            <p:tav tm="0">
                                              <p:val>
                                                <p:strVal val="0-#ppt_h/2"/>
                                              </p:val>
                                            </p:tav>
                                            <p:tav tm="100000">
                                              <p:val>
                                                <p:strVal val="#ppt_y"/>
                                              </p:val>
                                            </p:tav>
                                          </p:tavLst>
                                        </p:anim>
                                      </p:childTnLst>
                                    </p:cTn>
                                  </p:par>
                                  <p:par>
                                    <p:cTn id="146" presetID="42" presetClass="entr" presetSubtype="0" fill="hold" nodeType="withEffect">
                                      <p:stCondLst>
                                        <p:cond delay="1500"/>
                                      </p:stCondLst>
                                      <p:childTnLst>
                                        <p:set>
                                          <p:cBhvr>
                                            <p:cTn id="147" dur="1" fill="hold">
                                              <p:stCondLst>
                                                <p:cond delay="0"/>
                                              </p:stCondLst>
                                            </p:cTn>
                                            <p:tgtEl>
                                              <p:spTgt spid="33"/>
                                            </p:tgtEl>
                                            <p:attrNameLst>
                                              <p:attrName>style.visibility</p:attrName>
                                            </p:attrNameLst>
                                          </p:cBhvr>
                                          <p:to>
                                            <p:strVal val="visible"/>
                                          </p:to>
                                        </p:set>
                                        <p:animEffect transition="in" filter="fade">
                                          <p:cBhvr>
                                            <p:cTn id="148" dur="1000"/>
                                            <p:tgtEl>
                                              <p:spTgt spid="33"/>
                                            </p:tgtEl>
                                          </p:cBhvr>
                                        </p:animEffect>
                                        <p:anim calcmode="lin" valueType="num">
                                          <p:cBhvr>
                                            <p:cTn id="149" dur="1000" fill="hold"/>
                                            <p:tgtEl>
                                              <p:spTgt spid="33"/>
                                            </p:tgtEl>
                                            <p:attrNameLst>
                                              <p:attrName>ppt_x</p:attrName>
                                            </p:attrNameLst>
                                          </p:cBhvr>
                                          <p:tavLst>
                                            <p:tav tm="0">
                                              <p:val>
                                                <p:strVal val="#ppt_x"/>
                                              </p:val>
                                            </p:tav>
                                            <p:tav tm="100000">
                                              <p:val>
                                                <p:strVal val="#ppt_x"/>
                                              </p:val>
                                            </p:tav>
                                          </p:tavLst>
                                        </p:anim>
                                        <p:anim calcmode="lin" valueType="num">
                                          <p:cBhvr>
                                            <p:cTn id="150" dur="1000" fill="hold"/>
                                            <p:tgtEl>
                                              <p:spTgt spid="33"/>
                                            </p:tgtEl>
                                            <p:attrNameLst>
                                              <p:attrName>ppt_y</p:attrName>
                                            </p:attrNameLst>
                                          </p:cBhvr>
                                          <p:tavLst>
                                            <p:tav tm="0">
                                              <p:val>
                                                <p:strVal val="#ppt_y+.1"/>
                                              </p:val>
                                            </p:tav>
                                            <p:tav tm="100000">
                                              <p:val>
                                                <p:strVal val="#ppt_y"/>
                                              </p:val>
                                            </p:tav>
                                          </p:tavLst>
                                        </p:anim>
                                      </p:childTnLst>
                                    </p:cTn>
                                  </p:par>
                                  <p:par>
                                    <p:cTn id="151" presetID="42" presetClass="entr" presetSubtype="0" fill="hold" nodeType="withEffect">
                                      <p:stCondLst>
                                        <p:cond delay="1500"/>
                                      </p:stCondLst>
                                      <p:childTnLst>
                                        <p:set>
                                          <p:cBhvr>
                                            <p:cTn id="152" dur="1" fill="hold">
                                              <p:stCondLst>
                                                <p:cond delay="0"/>
                                              </p:stCondLst>
                                            </p:cTn>
                                            <p:tgtEl>
                                              <p:spTgt spid="30"/>
                                            </p:tgtEl>
                                            <p:attrNameLst>
                                              <p:attrName>style.visibility</p:attrName>
                                            </p:attrNameLst>
                                          </p:cBhvr>
                                          <p:to>
                                            <p:strVal val="visible"/>
                                          </p:to>
                                        </p:set>
                                        <p:animEffect transition="in" filter="fade">
                                          <p:cBhvr>
                                            <p:cTn id="153" dur="1250"/>
                                            <p:tgtEl>
                                              <p:spTgt spid="30"/>
                                            </p:tgtEl>
                                          </p:cBhvr>
                                        </p:animEffect>
                                        <p:anim calcmode="lin" valueType="num">
                                          <p:cBhvr>
                                            <p:cTn id="154" dur="1250" fill="hold"/>
                                            <p:tgtEl>
                                              <p:spTgt spid="30"/>
                                            </p:tgtEl>
                                            <p:attrNameLst>
                                              <p:attrName>ppt_x</p:attrName>
                                            </p:attrNameLst>
                                          </p:cBhvr>
                                          <p:tavLst>
                                            <p:tav tm="0">
                                              <p:val>
                                                <p:strVal val="#ppt_x"/>
                                              </p:val>
                                            </p:tav>
                                            <p:tav tm="100000">
                                              <p:val>
                                                <p:strVal val="#ppt_x"/>
                                              </p:val>
                                            </p:tav>
                                          </p:tavLst>
                                        </p:anim>
                                        <p:anim calcmode="lin" valueType="num">
                                          <p:cBhvr>
                                            <p:cTn id="155" dur="12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1+#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3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par>
                                    <p:cTn id="31" presetID="3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par>
                                    <p:cTn id="37" presetID="3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90"/>
                                              </p:val>
                                            </p:tav>
                                            <p:tav tm="100000">
                                              <p:val>
                                                <p:fltVal val="0"/>
                                              </p:val>
                                            </p:tav>
                                          </p:tavLst>
                                        </p:anim>
                                        <p:animEffect transition="in" filter="fade">
                                          <p:cBhvr>
                                            <p:cTn id="42" dur="1000"/>
                                            <p:tgtEl>
                                              <p:spTgt spid="8"/>
                                            </p:tgtEl>
                                          </p:cBhvr>
                                        </p:animEffect>
                                      </p:childTnLst>
                                    </p:cTn>
                                  </p:par>
                                  <p:par>
                                    <p:cTn id="43" presetID="3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1000" fill="hold"/>
                                            <p:tgtEl>
                                              <p:spTgt spid="29"/>
                                            </p:tgtEl>
                                            <p:attrNameLst>
                                              <p:attrName>ppt_w</p:attrName>
                                            </p:attrNameLst>
                                          </p:cBhvr>
                                          <p:tavLst>
                                            <p:tav tm="0">
                                              <p:val>
                                                <p:fltVal val="0"/>
                                              </p:val>
                                            </p:tav>
                                            <p:tav tm="100000">
                                              <p:val>
                                                <p:strVal val="#ppt_w"/>
                                              </p:val>
                                            </p:tav>
                                          </p:tavLst>
                                        </p:anim>
                                        <p:anim calcmode="lin" valueType="num">
                                          <p:cBhvr>
                                            <p:cTn id="46" dur="1000" fill="hold"/>
                                            <p:tgtEl>
                                              <p:spTgt spid="29"/>
                                            </p:tgtEl>
                                            <p:attrNameLst>
                                              <p:attrName>ppt_h</p:attrName>
                                            </p:attrNameLst>
                                          </p:cBhvr>
                                          <p:tavLst>
                                            <p:tav tm="0">
                                              <p:val>
                                                <p:fltVal val="0"/>
                                              </p:val>
                                            </p:tav>
                                            <p:tav tm="100000">
                                              <p:val>
                                                <p:strVal val="#ppt_h"/>
                                              </p:val>
                                            </p:tav>
                                          </p:tavLst>
                                        </p:anim>
                                        <p:anim calcmode="lin" valueType="num">
                                          <p:cBhvr>
                                            <p:cTn id="47" dur="1000" fill="hold"/>
                                            <p:tgtEl>
                                              <p:spTgt spid="29"/>
                                            </p:tgtEl>
                                            <p:attrNameLst>
                                              <p:attrName>style.rotation</p:attrName>
                                            </p:attrNameLst>
                                          </p:cBhvr>
                                          <p:tavLst>
                                            <p:tav tm="0">
                                              <p:val>
                                                <p:fltVal val="90"/>
                                              </p:val>
                                            </p:tav>
                                            <p:tav tm="100000">
                                              <p:val>
                                                <p:fltVal val="0"/>
                                              </p:val>
                                            </p:tav>
                                          </p:tavLst>
                                        </p:anim>
                                        <p:animEffect transition="in" filter="fade">
                                          <p:cBhvr>
                                            <p:cTn id="48" dur="1000"/>
                                            <p:tgtEl>
                                              <p:spTgt spid="29"/>
                                            </p:tgtEl>
                                          </p:cBhvr>
                                        </p:animEffect>
                                      </p:childTnLst>
                                    </p:cTn>
                                  </p:par>
                                  <p:par>
                                    <p:cTn id="49" presetID="3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1000" fill="hold"/>
                                            <p:tgtEl>
                                              <p:spTgt spid="28"/>
                                            </p:tgtEl>
                                            <p:attrNameLst>
                                              <p:attrName>ppt_w</p:attrName>
                                            </p:attrNameLst>
                                          </p:cBhvr>
                                          <p:tavLst>
                                            <p:tav tm="0">
                                              <p:val>
                                                <p:fltVal val="0"/>
                                              </p:val>
                                            </p:tav>
                                            <p:tav tm="100000">
                                              <p:val>
                                                <p:strVal val="#ppt_w"/>
                                              </p:val>
                                            </p:tav>
                                          </p:tavLst>
                                        </p:anim>
                                        <p:anim calcmode="lin" valueType="num">
                                          <p:cBhvr>
                                            <p:cTn id="52" dur="1000" fill="hold"/>
                                            <p:tgtEl>
                                              <p:spTgt spid="28"/>
                                            </p:tgtEl>
                                            <p:attrNameLst>
                                              <p:attrName>ppt_h</p:attrName>
                                            </p:attrNameLst>
                                          </p:cBhvr>
                                          <p:tavLst>
                                            <p:tav tm="0">
                                              <p:val>
                                                <p:fltVal val="0"/>
                                              </p:val>
                                            </p:tav>
                                            <p:tav tm="100000">
                                              <p:val>
                                                <p:strVal val="#ppt_h"/>
                                              </p:val>
                                            </p:tav>
                                          </p:tavLst>
                                        </p:anim>
                                        <p:anim calcmode="lin" valueType="num">
                                          <p:cBhvr>
                                            <p:cTn id="53" dur="1000" fill="hold"/>
                                            <p:tgtEl>
                                              <p:spTgt spid="28"/>
                                            </p:tgtEl>
                                            <p:attrNameLst>
                                              <p:attrName>style.rotation</p:attrName>
                                            </p:attrNameLst>
                                          </p:cBhvr>
                                          <p:tavLst>
                                            <p:tav tm="0">
                                              <p:val>
                                                <p:fltVal val="90"/>
                                              </p:val>
                                            </p:tav>
                                            <p:tav tm="100000">
                                              <p:val>
                                                <p:fltVal val="0"/>
                                              </p:val>
                                            </p:tav>
                                          </p:tavLst>
                                        </p:anim>
                                        <p:animEffect transition="in" filter="fade">
                                          <p:cBhvr>
                                            <p:cTn id="54" dur="1000"/>
                                            <p:tgtEl>
                                              <p:spTgt spid="28"/>
                                            </p:tgtEl>
                                          </p:cBhvr>
                                        </p:animEffect>
                                      </p:childTnLst>
                                    </p:cTn>
                                  </p:par>
                                  <p:par>
                                    <p:cTn id="55" presetID="31"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1000" fill="hold"/>
                                            <p:tgtEl>
                                              <p:spTgt spid="7"/>
                                            </p:tgtEl>
                                            <p:attrNameLst>
                                              <p:attrName>ppt_w</p:attrName>
                                            </p:attrNameLst>
                                          </p:cBhvr>
                                          <p:tavLst>
                                            <p:tav tm="0">
                                              <p:val>
                                                <p:fltVal val="0"/>
                                              </p:val>
                                            </p:tav>
                                            <p:tav tm="100000">
                                              <p:val>
                                                <p:strVal val="#ppt_w"/>
                                              </p:val>
                                            </p:tav>
                                          </p:tavLst>
                                        </p:anim>
                                        <p:anim calcmode="lin" valueType="num">
                                          <p:cBhvr>
                                            <p:cTn id="58" dur="1000" fill="hold"/>
                                            <p:tgtEl>
                                              <p:spTgt spid="7"/>
                                            </p:tgtEl>
                                            <p:attrNameLst>
                                              <p:attrName>ppt_h</p:attrName>
                                            </p:attrNameLst>
                                          </p:cBhvr>
                                          <p:tavLst>
                                            <p:tav tm="0">
                                              <p:val>
                                                <p:fltVal val="0"/>
                                              </p:val>
                                            </p:tav>
                                            <p:tav tm="100000">
                                              <p:val>
                                                <p:strVal val="#ppt_h"/>
                                              </p:val>
                                            </p:tav>
                                          </p:tavLst>
                                        </p:anim>
                                        <p:anim calcmode="lin" valueType="num">
                                          <p:cBhvr>
                                            <p:cTn id="59" dur="1000" fill="hold"/>
                                            <p:tgtEl>
                                              <p:spTgt spid="7"/>
                                            </p:tgtEl>
                                            <p:attrNameLst>
                                              <p:attrName>style.rotation</p:attrName>
                                            </p:attrNameLst>
                                          </p:cBhvr>
                                          <p:tavLst>
                                            <p:tav tm="0">
                                              <p:val>
                                                <p:fltVal val="90"/>
                                              </p:val>
                                            </p:tav>
                                            <p:tav tm="100000">
                                              <p:val>
                                                <p:fltVal val="0"/>
                                              </p:val>
                                            </p:tav>
                                          </p:tavLst>
                                        </p:anim>
                                        <p:animEffect transition="in" filter="fade">
                                          <p:cBhvr>
                                            <p:cTn id="60" dur="1000"/>
                                            <p:tgtEl>
                                              <p:spTgt spid="7"/>
                                            </p:tgtEl>
                                          </p:cBhvr>
                                        </p:animEffect>
                                      </p:childTnLst>
                                    </p:cTn>
                                  </p:par>
                                  <p:par>
                                    <p:cTn id="61" presetID="31"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fltVal val="0"/>
                                              </p:val>
                                            </p:tav>
                                            <p:tav tm="100000">
                                              <p:val>
                                                <p:strVal val="#ppt_w"/>
                                              </p:val>
                                            </p:tav>
                                          </p:tavLst>
                                        </p:anim>
                                        <p:anim calcmode="lin" valueType="num">
                                          <p:cBhvr>
                                            <p:cTn id="64" dur="1000" fill="hold"/>
                                            <p:tgtEl>
                                              <p:spTgt spid="9"/>
                                            </p:tgtEl>
                                            <p:attrNameLst>
                                              <p:attrName>ppt_h</p:attrName>
                                            </p:attrNameLst>
                                          </p:cBhvr>
                                          <p:tavLst>
                                            <p:tav tm="0">
                                              <p:val>
                                                <p:fltVal val="0"/>
                                              </p:val>
                                            </p:tav>
                                            <p:tav tm="100000">
                                              <p:val>
                                                <p:strVal val="#ppt_h"/>
                                              </p:val>
                                            </p:tav>
                                          </p:tavLst>
                                        </p:anim>
                                        <p:anim calcmode="lin" valueType="num">
                                          <p:cBhvr>
                                            <p:cTn id="65" dur="1000" fill="hold"/>
                                            <p:tgtEl>
                                              <p:spTgt spid="9"/>
                                            </p:tgtEl>
                                            <p:attrNameLst>
                                              <p:attrName>style.rotation</p:attrName>
                                            </p:attrNameLst>
                                          </p:cBhvr>
                                          <p:tavLst>
                                            <p:tav tm="0">
                                              <p:val>
                                                <p:fltVal val="90"/>
                                              </p:val>
                                            </p:tav>
                                            <p:tav tm="100000">
                                              <p:val>
                                                <p:fltVal val="0"/>
                                              </p:val>
                                            </p:tav>
                                          </p:tavLst>
                                        </p:anim>
                                        <p:animEffect transition="in" filter="fade">
                                          <p:cBhvr>
                                            <p:cTn id="66" dur="1000"/>
                                            <p:tgtEl>
                                              <p:spTgt spid="9"/>
                                            </p:tgtEl>
                                          </p:cBhvr>
                                        </p:animEffect>
                                      </p:childTnLst>
                                    </p:cTn>
                                  </p:par>
                                  <p:par>
                                    <p:cTn id="67" presetID="31" presetClass="entr" presetSubtype="0"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1000" fill="hold"/>
                                            <p:tgtEl>
                                              <p:spTgt spid="26"/>
                                            </p:tgtEl>
                                            <p:attrNameLst>
                                              <p:attrName>ppt_w</p:attrName>
                                            </p:attrNameLst>
                                          </p:cBhvr>
                                          <p:tavLst>
                                            <p:tav tm="0">
                                              <p:val>
                                                <p:fltVal val="0"/>
                                              </p:val>
                                            </p:tav>
                                            <p:tav tm="100000">
                                              <p:val>
                                                <p:strVal val="#ppt_w"/>
                                              </p:val>
                                            </p:tav>
                                          </p:tavLst>
                                        </p:anim>
                                        <p:anim calcmode="lin" valueType="num">
                                          <p:cBhvr>
                                            <p:cTn id="70" dur="1000" fill="hold"/>
                                            <p:tgtEl>
                                              <p:spTgt spid="26"/>
                                            </p:tgtEl>
                                            <p:attrNameLst>
                                              <p:attrName>ppt_h</p:attrName>
                                            </p:attrNameLst>
                                          </p:cBhvr>
                                          <p:tavLst>
                                            <p:tav tm="0">
                                              <p:val>
                                                <p:fltVal val="0"/>
                                              </p:val>
                                            </p:tav>
                                            <p:tav tm="100000">
                                              <p:val>
                                                <p:strVal val="#ppt_h"/>
                                              </p:val>
                                            </p:tav>
                                          </p:tavLst>
                                        </p:anim>
                                        <p:anim calcmode="lin" valueType="num">
                                          <p:cBhvr>
                                            <p:cTn id="71" dur="1000" fill="hold"/>
                                            <p:tgtEl>
                                              <p:spTgt spid="26"/>
                                            </p:tgtEl>
                                            <p:attrNameLst>
                                              <p:attrName>style.rotation</p:attrName>
                                            </p:attrNameLst>
                                          </p:cBhvr>
                                          <p:tavLst>
                                            <p:tav tm="0">
                                              <p:val>
                                                <p:fltVal val="90"/>
                                              </p:val>
                                            </p:tav>
                                            <p:tav tm="100000">
                                              <p:val>
                                                <p:fltVal val="0"/>
                                              </p:val>
                                            </p:tav>
                                          </p:tavLst>
                                        </p:anim>
                                        <p:animEffect transition="in" filter="fade">
                                          <p:cBhvr>
                                            <p:cTn id="72" dur="1000"/>
                                            <p:tgtEl>
                                              <p:spTgt spid="26"/>
                                            </p:tgtEl>
                                          </p:cBhvr>
                                        </p:animEffect>
                                      </p:childTnLst>
                                    </p:cTn>
                                  </p:par>
                                  <p:par>
                                    <p:cTn id="73" presetID="31" presetClass="entr" presetSubtype="0"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1000" fill="hold"/>
                                            <p:tgtEl>
                                              <p:spTgt spid="27"/>
                                            </p:tgtEl>
                                            <p:attrNameLst>
                                              <p:attrName>ppt_w</p:attrName>
                                            </p:attrNameLst>
                                          </p:cBhvr>
                                          <p:tavLst>
                                            <p:tav tm="0">
                                              <p:val>
                                                <p:fltVal val="0"/>
                                              </p:val>
                                            </p:tav>
                                            <p:tav tm="100000">
                                              <p:val>
                                                <p:strVal val="#ppt_w"/>
                                              </p:val>
                                            </p:tav>
                                          </p:tavLst>
                                        </p:anim>
                                        <p:anim calcmode="lin" valueType="num">
                                          <p:cBhvr>
                                            <p:cTn id="76" dur="1000" fill="hold"/>
                                            <p:tgtEl>
                                              <p:spTgt spid="27"/>
                                            </p:tgtEl>
                                            <p:attrNameLst>
                                              <p:attrName>ppt_h</p:attrName>
                                            </p:attrNameLst>
                                          </p:cBhvr>
                                          <p:tavLst>
                                            <p:tav tm="0">
                                              <p:val>
                                                <p:fltVal val="0"/>
                                              </p:val>
                                            </p:tav>
                                            <p:tav tm="100000">
                                              <p:val>
                                                <p:strVal val="#ppt_h"/>
                                              </p:val>
                                            </p:tav>
                                          </p:tavLst>
                                        </p:anim>
                                        <p:anim calcmode="lin" valueType="num">
                                          <p:cBhvr>
                                            <p:cTn id="77" dur="1000" fill="hold"/>
                                            <p:tgtEl>
                                              <p:spTgt spid="27"/>
                                            </p:tgtEl>
                                            <p:attrNameLst>
                                              <p:attrName>style.rotation</p:attrName>
                                            </p:attrNameLst>
                                          </p:cBhvr>
                                          <p:tavLst>
                                            <p:tav tm="0">
                                              <p:val>
                                                <p:fltVal val="90"/>
                                              </p:val>
                                            </p:tav>
                                            <p:tav tm="100000">
                                              <p:val>
                                                <p:fltVal val="0"/>
                                              </p:val>
                                            </p:tav>
                                          </p:tavLst>
                                        </p:anim>
                                        <p:animEffect transition="in" filter="fade">
                                          <p:cBhvr>
                                            <p:cTn id="78" dur="1000"/>
                                            <p:tgtEl>
                                              <p:spTgt spid="27"/>
                                            </p:tgtEl>
                                          </p:cBhvr>
                                        </p:animEffect>
                                      </p:childTnLst>
                                    </p:cTn>
                                  </p:par>
                                  <p:par>
                                    <p:cTn id="79" presetID="26" presetClass="emph" presetSubtype="0" fill="hold" nodeType="withEffect">
                                      <p:stCondLst>
                                        <p:cond delay="0"/>
                                      </p:stCondLst>
                                      <p:childTnLst>
                                        <p:animEffect transition="out" filter="fade">
                                          <p:cBhvr>
                                            <p:cTn id="80" dur="500" tmFilter="0, 0; .2, .5; .8, .5; 1, 0"/>
                                            <p:tgtEl>
                                              <p:spTgt spid="10"/>
                                            </p:tgtEl>
                                          </p:cBhvr>
                                        </p:animEffect>
                                        <p:animScale>
                                          <p:cBhvr>
                                            <p:cTn id="81" dur="250" autoRev="1" fill="hold"/>
                                            <p:tgtEl>
                                              <p:spTgt spid="10"/>
                                            </p:tgtEl>
                                          </p:cBhvr>
                                          <p:by x="105000" y="105000"/>
                                        </p:animScale>
                                      </p:childTnLst>
                                    </p:cTn>
                                  </p:par>
                                  <p:par>
                                    <p:cTn id="82" presetID="26" presetClass="emph" presetSubtype="0" fill="hold" nodeType="withEffect">
                                      <p:stCondLst>
                                        <p:cond delay="0"/>
                                      </p:stCondLst>
                                      <p:childTnLst>
                                        <p:animEffect transition="out" filter="fade">
                                          <p:cBhvr>
                                            <p:cTn id="83" dur="500" tmFilter="0, 0; .2, .5; .8, .5; 1, 0"/>
                                            <p:tgtEl>
                                              <p:spTgt spid="6"/>
                                            </p:tgtEl>
                                          </p:cBhvr>
                                        </p:animEffect>
                                        <p:animScale>
                                          <p:cBhvr>
                                            <p:cTn id="84" dur="250" autoRev="1" fill="hold"/>
                                            <p:tgtEl>
                                              <p:spTgt spid="6"/>
                                            </p:tgtEl>
                                          </p:cBhvr>
                                          <p:by x="105000" y="105000"/>
                                        </p:animScale>
                                      </p:childTnLst>
                                    </p:cTn>
                                  </p:par>
                                  <p:par>
                                    <p:cTn id="85" presetID="26" presetClass="emph" presetSubtype="0" fill="hold" nodeType="withEffect">
                                      <p:stCondLst>
                                        <p:cond delay="0"/>
                                      </p:stCondLst>
                                      <p:childTnLst>
                                        <p:animEffect transition="out" filter="fade">
                                          <p:cBhvr>
                                            <p:cTn id="86" dur="500" tmFilter="0, 0; .2, .5; .8, .5; 1, 0"/>
                                            <p:tgtEl>
                                              <p:spTgt spid="8"/>
                                            </p:tgtEl>
                                          </p:cBhvr>
                                        </p:animEffect>
                                        <p:animScale>
                                          <p:cBhvr>
                                            <p:cTn id="87" dur="250" autoRev="1" fill="hold"/>
                                            <p:tgtEl>
                                              <p:spTgt spid="8"/>
                                            </p:tgtEl>
                                          </p:cBhvr>
                                          <p:by x="105000" y="105000"/>
                                        </p:animScale>
                                      </p:childTnLst>
                                    </p:cTn>
                                  </p:par>
                                  <p:par>
                                    <p:cTn id="88" presetID="26" presetClass="emph" presetSubtype="0" fill="hold" nodeType="withEffect">
                                      <p:stCondLst>
                                        <p:cond delay="0"/>
                                      </p:stCondLst>
                                      <p:childTnLst>
                                        <p:animEffect transition="out" filter="fade">
                                          <p:cBhvr>
                                            <p:cTn id="89" dur="500" tmFilter="0, 0; .2, .5; .8, .5; 1, 0"/>
                                            <p:tgtEl>
                                              <p:spTgt spid="29"/>
                                            </p:tgtEl>
                                          </p:cBhvr>
                                        </p:animEffect>
                                        <p:animScale>
                                          <p:cBhvr>
                                            <p:cTn id="90" dur="250" autoRev="1" fill="hold"/>
                                            <p:tgtEl>
                                              <p:spTgt spid="29"/>
                                            </p:tgtEl>
                                          </p:cBhvr>
                                          <p:by x="105000" y="105000"/>
                                        </p:animScale>
                                      </p:childTnLst>
                                    </p:cTn>
                                  </p:par>
                                  <p:par>
                                    <p:cTn id="91" presetID="26" presetClass="emph" presetSubtype="0" fill="hold" nodeType="withEffect">
                                      <p:stCondLst>
                                        <p:cond delay="0"/>
                                      </p:stCondLst>
                                      <p:childTnLst>
                                        <p:animEffect transition="out" filter="fade">
                                          <p:cBhvr>
                                            <p:cTn id="92" dur="500" tmFilter="0, 0; .2, .5; .8, .5; 1, 0"/>
                                            <p:tgtEl>
                                              <p:spTgt spid="28"/>
                                            </p:tgtEl>
                                          </p:cBhvr>
                                        </p:animEffect>
                                        <p:animScale>
                                          <p:cBhvr>
                                            <p:cTn id="93" dur="250" autoRev="1" fill="hold"/>
                                            <p:tgtEl>
                                              <p:spTgt spid="28"/>
                                            </p:tgtEl>
                                          </p:cBhvr>
                                          <p:by x="105000" y="105000"/>
                                        </p:animScale>
                                      </p:childTnLst>
                                    </p:cTn>
                                  </p:par>
                                  <p:par>
                                    <p:cTn id="94" presetID="26" presetClass="emph" presetSubtype="0" fill="hold" nodeType="withEffect">
                                      <p:stCondLst>
                                        <p:cond delay="0"/>
                                      </p:stCondLst>
                                      <p:childTnLst>
                                        <p:animEffect transition="out" filter="fade">
                                          <p:cBhvr>
                                            <p:cTn id="95" dur="500" tmFilter="0, 0; .2, .5; .8, .5; 1, 0"/>
                                            <p:tgtEl>
                                              <p:spTgt spid="7"/>
                                            </p:tgtEl>
                                          </p:cBhvr>
                                        </p:animEffect>
                                        <p:animScale>
                                          <p:cBhvr>
                                            <p:cTn id="96" dur="250" autoRev="1" fill="hold"/>
                                            <p:tgtEl>
                                              <p:spTgt spid="7"/>
                                            </p:tgtEl>
                                          </p:cBhvr>
                                          <p:by x="105000" y="105000"/>
                                        </p:animScale>
                                      </p:childTnLst>
                                    </p:cTn>
                                  </p:par>
                                  <p:par>
                                    <p:cTn id="97" presetID="26" presetClass="emph" presetSubtype="0" fill="hold" nodeType="withEffect">
                                      <p:stCondLst>
                                        <p:cond delay="0"/>
                                      </p:stCondLst>
                                      <p:childTnLst>
                                        <p:animEffect transition="out" filter="fade">
                                          <p:cBhvr>
                                            <p:cTn id="98" dur="500" tmFilter="0, 0; .2, .5; .8, .5; 1, 0"/>
                                            <p:tgtEl>
                                              <p:spTgt spid="9"/>
                                            </p:tgtEl>
                                          </p:cBhvr>
                                        </p:animEffect>
                                        <p:animScale>
                                          <p:cBhvr>
                                            <p:cTn id="99" dur="250" autoRev="1" fill="hold"/>
                                            <p:tgtEl>
                                              <p:spTgt spid="9"/>
                                            </p:tgtEl>
                                          </p:cBhvr>
                                          <p:by x="105000" y="105000"/>
                                        </p:animScale>
                                      </p:childTnLst>
                                    </p:cTn>
                                  </p:par>
                                  <p:par>
                                    <p:cTn id="100" presetID="26" presetClass="emph" presetSubtype="0" fill="hold" nodeType="withEffect">
                                      <p:stCondLst>
                                        <p:cond delay="0"/>
                                      </p:stCondLst>
                                      <p:childTnLst>
                                        <p:animEffect transition="out" filter="fade">
                                          <p:cBhvr>
                                            <p:cTn id="101" dur="500" tmFilter="0, 0; .2, .5; .8, .5; 1, 0"/>
                                            <p:tgtEl>
                                              <p:spTgt spid="26"/>
                                            </p:tgtEl>
                                          </p:cBhvr>
                                        </p:animEffect>
                                        <p:animScale>
                                          <p:cBhvr>
                                            <p:cTn id="102" dur="250" autoRev="1" fill="hold"/>
                                            <p:tgtEl>
                                              <p:spTgt spid="26"/>
                                            </p:tgtEl>
                                          </p:cBhvr>
                                          <p:by x="105000" y="105000"/>
                                        </p:animScale>
                                      </p:childTnLst>
                                    </p:cTn>
                                  </p:par>
                                  <p:par>
                                    <p:cTn id="103" presetID="26" presetClass="emph" presetSubtype="0" fill="hold" nodeType="withEffect">
                                      <p:stCondLst>
                                        <p:cond delay="0"/>
                                      </p:stCondLst>
                                      <p:childTnLst>
                                        <p:animEffect transition="out" filter="fade">
                                          <p:cBhvr>
                                            <p:cTn id="104" dur="500" tmFilter="0, 0; .2, .5; .8, .5; 1, 0"/>
                                            <p:tgtEl>
                                              <p:spTgt spid="27"/>
                                            </p:tgtEl>
                                          </p:cBhvr>
                                        </p:animEffect>
                                        <p:animScale>
                                          <p:cBhvr>
                                            <p:cTn id="105" dur="250" autoRev="1" fill="hold"/>
                                            <p:tgtEl>
                                              <p:spTgt spid="27"/>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cBhvr additive="base">
                                            <p:cTn id="110" dur="1000" fill="hold"/>
                                            <p:tgtEl>
                                              <p:spTgt spid="24"/>
                                            </p:tgtEl>
                                            <p:attrNameLst>
                                              <p:attrName>ppt_x</p:attrName>
                                            </p:attrNameLst>
                                          </p:cBhvr>
                                          <p:tavLst>
                                            <p:tav tm="0">
                                              <p:val>
                                                <p:strVal val="#ppt_x"/>
                                              </p:val>
                                            </p:tav>
                                            <p:tav tm="100000">
                                              <p:val>
                                                <p:strVal val="#ppt_x"/>
                                              </p:val>
                                            </p:tav>
                                          </p:tavLst>
                                        </p:anim>
                                        <p:anim calcmode="lin" valueType="num">
                                          <p:cBhvr additive="base">
                                            <p:cTn id="111" dur="1000" fill="hold"/>
                                            <p:tgtEl>
                                              <p:spTgt spid="24"/>
                                            </p:tgtEl>
                                            <p:attrNameLst>
                                              <p:attrName>ppt_y</p:attrName>
                                            </p:attrNameLst>
                                          </p:cBhvr>
                                          <p:tavLst>
                                            <p:tav tm="0">
                                              <p:val>
                                                <p:strVal val="1+#ppt_h/2"/>
                                              </p:val>
                                            </p:tav>
                                            <p:tav tm="100000">
                                              <p:val>
                                                <p:strVal val="#ppt_y"/>
                                              </p:val>
                                            </p:tav>
                                          </p:tavLst>
                                        </p:anim>
                                      </p:childTnLst>
                                    </p:cTn>
                                  </p:par>
                                  <p:par>
                                    <p:cTn id="112" presetID="2" presetClass="entr" presetSubtype="4" fill="hold" nodeType="withEffect">
                                      <p:stCondLst>
                                        <p:cond delay="400"/>
                                      </p:stCondLst>
                                      <p:childTnLst>
                                        <p:set>
                                          <p:cBhvr>
                                            <p:cTn id="113" dur="1" fill="hold">
                                              <p:stCondLst>
                                                <p:cond delay="0"/>
                                              </p:stCondLst>
                                            </p:cTn>
                                            <p:tgtEl>
                                              <p:spTgt spid="39"/>
                                            </p:tgtEl>
                                            <p:attrNameLst>
                                              <p:attrName>style.visibility</p:attrName>
                                            </p:attrNameLst>
                                          </p:cBhvr>
                                          <p:to>
                                            <p:strVal val="visible"/>
                                          </p:to>
                                        </p:set>
                                        <p:anim calcmode="lin" valueType="num">
                                          <p:cBhvr additive="base">
                                            <p:cTn id="114" dur="1000" fill="hold"/>
                                            <p:tgtEl>
                                              <p:spTgt spid="39"/>
                                            </p:tgtEl>
                                            <p:attrNameLst>
                                              <p:attrName>ppt_x</p:attrName>
                                            </p:attrNameLst>
                                          </p:cBhvr>
                                          <p:tavLst>
                                            <p:tav tm="0">
                                              <p:val>
                                                <p:strVal val="#ppt_x"/>
                                              </p:val>
                                            </p:tav>
                                            <p:tav tm="100000">
                                              <p:val>
                                                <p:strVal val="#ppt_x"/>
                                              </p:val>
                                            </p:tav>
                                          </p:tavLst>
                                        </p:anim>
                                        <p:anim calcmode="lin" valueType="num">
                                          <p:cBhvr additive="base">
                                            <p:cTn id="115" dur="1000" fill="hold"/>
                                            <p:tgtEl>
                                              <p:spTgt spid="39"/>
                                            </p:tgtEl>
                                            <p:attrNameLst>
                                              <p:attrName>ppt_y</p:attrName>
                                            </p:attrNameLst>
                                          </p:cBhvr>
                                          <p:tavLst>
                                            <p:tav tm="0">
                                              <p:val>
                                                <p:strVal val="1+#ppt_h/2"/>
                                              </p:val>
                                            </p:tav>
                                            <p:tav tm="100000">
                                              <p:val>
                                                <p:strVal val="#ppt_y"/>
                                              </p:val>
                                            </p:tav>
                                          </p:tavLst>
                                        </p:anim>
                                      </p:childTnLst>
                                    </p:cTn>
                                  </p:par>
                                  <p:par>
                                    <p:cTn id="116" presetID="2" presetClass="entr" presetSubtype="4" fill="hold" nodeType="withEffect">
                                      <p:stCondLst>
                                        <p:cond delay="200"/>
                                      </p:stCondLst>
                                      <p:childTnLst>
                                        <p:set>
                                          <p:cBhvr>
                                            <p:cTn id="117" dur="1" fill="hold">
                                              <p:stCondLst>
                                                <p:cond delay="0"/>
                                              </p:stCondLst>
                                            </p:cTn>
                                            <p:tgtEl>
                                              <p:spTgt spid="41"/>
                                            </p:tgtEl>
                                            <p:attrNameLst>
                                              <p:attrName>style.visibility</p:attrName>
                                            </p:attrNameLst>
                                          </p:cBhvr>
                                          <p:to>
                                            <p:strVal val="visible"/>
                                          </p:to>
                                        </p:set>
                                        <p:anim calcmode="lin" valueType="num">
                                          <p:cBhvr additive="base">
                                            <p:cTn id="118" dur="1000" fill="hold"/>
                                            <p:tgtEl>
                                              <p:spTgt spid="41"/>
                                            </p:tgtEl>
                                            <p:attrNameLst>
                                              <p:attrName>ppt_x</p:attrName>
                                            </p:attrNameLst>
                                          </p:cBhvr>
                                          <p:tavLst>
                                            <p:tav tm="0">
                                              <p:val>
                                                <p:strVal val="#ppt_x"/>
                                              </p:val>
                                            </p:tav>
                                            <p:tav tm="100000">
                                              <p:val>
                                                <p:strVal val="#ppt_x"/>
                                              </p:val>
                                            </p:tav>
                                          </p:tavLst>
                                        </p:anim>
                                        <p:anim calcmode="lin" valueType="num">
                                          <p:cBhvr additive="base">
                                            <p:cTn id="119"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nodeType="click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additive="base">
                                            <p:cTn id="124" dur="1000" fill="hold"/>
                                            <p:tgtEl>
                                              <p:spTgt spid="25"/>
                                            </p:tgtEl>
                                            <p:attrNameLst>
                                              <p:attrName>ppt_x</p:attrName>
                                            </p:attrNameLst>
                                          </p:cBhvr>
                                          <p:tavLst>
                                            <p:tav tm="0">
                                              <p:val>
                                                <p:strVal val="#ppt_x"/>
                                              </p:val>
                                            </p:tav>
                                            <p:tav tm="100000">
                                              <p:val>
                                                <p:strVal val="#ppt_x"/>
                                              </p:val>
                                            </p:tav>
                                          </p:tavLst>
                                        </p:anim>
                                        <p:anim calcmode="lin" valueType="num">
                                          <p:cBhvr additive="base">
                                            <p:cTn id="125"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1" presetClass="entr" presetSubtype="0" fill="hold" grpId="0" nodeType="clickEffect">
                                      <p:stCondLst>
                                        <p:cond delay="0"/>
                                      </p:stCondLst>
                                      <p:iterate type="lt">
                                        <p:tmPct val="10000"/>
                                      </p:iterate>
                                      <p:childTnLst>
                                        <p:set>
                                          <p:cBhvr>
                                            <p:cTn id="129" dur="1" fill="hold">
                                              <p:stCondLst>
                                                <p:cond delay="0"/>
                                              </p:stCondLst>
                                            </p:cTn>
                                            <p:tgtEl>
                                              <p:spTgt spid="34"/>
                                            </p:tgtEl>
                                            <p:attrNameLst>
                                              <p:attrName>style.visibility</p:attrName>
                                            </p:attrNameLst>
                                          </p:cBhvr>
                                          <p:to>
                                            <p:strVal val="visible"/>
                                          </p:to>
                                        </p:set>
                                        <p:anim calcmode="lin" valueType="num">
                                          <p:cBhvr>
                                            <p:cTn id="130" dur="10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31" dur="1000" fill="hold"/>
                                            <p:tgtEl>
                                              <p:spTgt spid="34"/>
                                            </p:tgtEl>
                                            <p:attrNameLst>
                                              <p:attrName>ppt_y</p:attrName>
                                            </p:attrNameLst>
                                          </p:cBhvr>
                                          <p:tavLst>
                                            <p:tav tm="0">
                                              <p:val>
                                                <p:strVal val="#ppt_y"/>
                                              </p:val>
                                            </p:tav>
                                            <p:tav tm="100000">
                                              <p:val>
                                                <p:strVal val="#ppt_y"/>
                                              </p:val>
                                            </p:tav>
                                          </p:tavLst>
                                        </p:anim>
                                        <p:anim calcmode="lin" valueType="num">
                                          <p:cBhvr>
                                            <p:cTn id="132" dur="10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33" dur="10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34" dur="1000" tmFilter="0,0; .5, 1; 1, 1"/>
                                            <p:tgtEl>
                                              <p:spTgt spid="34"/>
                                            </p:tgtEl>
                                          </p:cBhvr>
                                        </p:animEffect>
                                      </p:childTnLst>
                                    </p:cTn>
                                  </p:par>
                                  <p:par>
                                    <p:cTn id="135" presetID="41" presetClass="entr" presetSubtype="0" fill="hold" grpId="0" nodeType="withEffect">
                                      <p:stCondLst>
                                        <p:cond delay="750"/>
                                      </p:stCondLst>
                                      <p:iterate type="lt">
                                        <p:tmPct val="10000"/>
                                      </p:iterate>
                                      <p:childTnLst>
                                        <p:set>
                                          <p:cBhvr>
                                            <p:cTn id="136" dur="1" fill="hold">
                                              <p:stCondLst>
                                                <p:cond delay="0"/>
                                              </p:stCondLst>
                                            </p:cTn>
                                            <p:tgtEl>
                                              <p:spTgt spid="2"/>
                                            </p:tgtEl>
                                            <p:attrNameLst>
                                              <p:attrName>style.visibility</p:attrName>
                                            </p:attrNameLst>
                                          </p:cBhvr>
                                          <p:to>
                                            <p:strVal val="visible"/>
                                          </p:to>
                                        </p:set>
                                        <p:anim calcmode="lin" valueType="num">
                                          <p:cBhvr>
                                            <p:cTn id="137" dur="7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8" dur="750" fill="hold"/>
                                            <p:tgtEl>
                                              <p:spTgt spid="2"/>
                                            </p:tgtEl>
                                            <p:attrNameLst>
                                              <p:attrName>ppt_y</p:attrName>
                                            </p:attrNameLst>
                                          </p:cBhvr>
                                          <p:tavLst>
                                            <p:tav tm="0">
                                              <p:val>
                                                <p:strVal val="#ppt_y"/>
                                              </p:val>
                                            </p:tav>
                                            <p:tav tm="100000">
                                              <p:val>
                                                <p:strVal val="#ppt_y"/>
                                              </p:val>
                                            </p:tav>
                                          </p:tavLst>
                                        </p:anim>
                                        <p:anim calcmode="lin" valueType="num">
                                          <p:cBhvr>
                                            <p:cTn id="139" dur="7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0" dur="7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41" dur="750" tmFilter="0,0; .5, 1; 1, 1"/>
                                            <p:tgtEl>
                                              <p:spTgt spid="2"/>
                                            </p:tgtEl>
                                          </p:cBhvr>
                                        </p:animEffect>
                                      </p:childTnLst>
                                    </p:cTn>
                                  </p:par>
                                  <p:par>
                                    <p:cTn id="142" presetID="2" presetClass="entr" presetSubtype="1" fill="hold" nodeType="withEffect">
                                      <p:stCondLst>
                                        <p:cond delay="1500"/>
                                      </p:stCondLst>
                                      <p:childTnLst>
                                        <p:set>
                                          <p:cBhvr>
                                            <p:cTn id="143" dur="1" fill="hold">
                                              <p:stCondLst>
                                                <p:cond delay="0"/>
                                              </p:stCondLst>
                                            </p:cTn>
                                            <p:tgtEl>
                                              <p:spTgt spid="36"/>
                                            </p:tgtEl>
                                            <p:attrNameLst>
                                              <p:attrName>style.visibility</p:attrName>
                                            </p:attrNameLst>
                                          </p:cBhvr>
                                          <p:to>
                                            <p:strVal val="visible"/>
                                          </p:to>
                                        </p:set>
                                        <p:anim calcmode="lin" valueType="num">
                                          <p:cBhvr additive="base">
                                            <p:cTn id="144" dur="1250" fill="hold"/>
                                            <p:tgtEl>
                                              <p:spTgt spid="36"/>
                                            </p:tgtEl>
                                            <p:attrNameLst>
                                              <p:attrName>ppt_x</p:attrName>
                                            </p:attrNameLst>
                                          </p:cBhvr>
                                          <p:tavLst>
                                            <p:tav tm="0">
                                              <p:val>
                                                <p:strVal val="#ppt_x"/>
                                              </p:val>
                                            </p:tav>
                                            <p:tav tm="100000">
                                              <p:val>
                                                <p:strVal val="#ppt_x"/>
                                              </p:val>
                                            </p:tav>
                                          </p:tavLst>
                                        </p:anim>
                                        <p:anim calcmode="lin" valueType="num">
                                          <p:cBhvr additive="base">
                                            <p:cTn id="145" dur="1250" fill="hold"/>
                                            <p:tgtEl>
                                              <p:spTgt spid="36"/>
                                            </p:tgtEl>
                                            <p:attrNameLst>
                                              <p:attrName>ppt_y</p:attrName>
                                            </p:attrNameLst>
                                          </p:cBhvr>
                                          <p:tavLst>
                                            <p:tav tm="0">
                                              <p:val>
                                                <p:strVal val="0-#ppt_h/2"/>
                                              </p:val>
                                            </p:tav>
                                            <p:tav tm="100000">
                                              <p:val>
                                                <p:strVal val="#ppt_y"/>
                                              </p:val>
                                            </p:tav>
                                          </p:tavLst>
                                        </p:anim>
                                      </p:childTnLst>
                                    </p:cTn>
                                  </p:par>
                                  <p:par>
                                    <p:cTn id="146" presetID="42" presetClass="entr" presetSubtype="0" fill="hold" nodeType="withEffect">
                                      <p:stCondLst>
                                        <p:cond delay="1500"/>
                                      </p:stCondLst>
                                      <p:childTnLst>
                                        <p:set>
                                          <p:cBhvr>
                                            <p:cTn id="147" dur="1" fill="hold">
                                              <p:stCondLst>
                                                <p:cond delay="0"/>
                                              </p:stCondLst>
                                            </p:cTn>
                                            <p:tgtEl>
                                              <p:spTgt spid="33"/>
                                            </p:tgtEl>
                                            <p:attrNameLst>
                                              <p:attrName>style.visibility</p:attrName>
                                            </p:attrNameLst>
                                          </p:cBhvr>
                                          <p:to>
                                            <p:strVal val="visible"/>
                                          </p:to>
                                        </p:set>
                                        <p:animEffect transition="in" filter="fade">
                                          <p:cBhvr>
                                            <p:cTn id="148" dur="1000"/>
                                            <p:tgtEl>
                                              <p:spTgt spid="33"/>
                                            </p:tgtEl>
                                          </p:cBhvr>
                                        </p:animEffect>
                                        <p:anim calcmode="lin" valueType="num">
                                          <p:cBhvr>
                                            <p:cTn id="149" dur="1000" fill="hold"/>
                                            <p:tgtEl>
                                              <p:spTgt spid="33"/>
                                            </p:tgtEl>
                                            <p:attrNameLst>
                                              <p:attrName>ppt_x</p:attrName>
                                            </p:attrNameLst>
                                          </p:cBhvr>
                                          <p:tavLst>
                                            <p:tav tm="0">
                                              <p:val>
                                                <p:strVal val="#ppt_x"/>
                                              </p:val>
                                            </p:tav>
                                            <p:tav tm="100000">
                                              <p:val>
                                                <p:strVal val="#ppt_x"/>
                                              </p:val>
                                            </p:tav>
                                          </p:tavLst>
                                        </p:anim>
                                        <p:anim calcmode="lin" valueType="num">
                                          <p:cBhvr>
                                            <p:cTn id="150" dur="1000" fill="hold"/>
                                            <p:tgtEl>
                                              <p:spTgt spid="33"/>
                                            </p:tgtEl>
                                            <p:attrNameLst>
                                              <p:attrName>ppt_y</p:attrName>
                                            </p:attrNameLst>
                                          </p:cBhvr>
                                          <p:tavLst>
                                            <p:tav tm="0">
                                              <p:val>
                                                <p:strVal val="#ppt_y+.1"/>
                                              </p:val>
                                            </p:tav>
                                            <p:tav tm="100000">
                                              <p:val>
                                                <p:strVal val="#ppt_y"/>
                                              </p:val>
                                            </p:tav>
                                          </p:tavLst>
                                        </p:anim>
                                      </p:childTnLst>
                                    </p:cTn>
                                  </p:par>
                                  <p:par>
                                    <p:cTn id="151" presetID="42" presetClass="entr" presetSubtype="0" fill="hold" nodeType="withEffect">
                                      <p:stCondLst>
                                        <p:cond delay="1500"/>
                                      </p:stCondLst>
                                      <p:childTnLst>
                                        <p:set>
                                          <p:cBhvr>
                                            <p:cTn id="152" dur="1" fill="hold">
                                              <p:stCondLst>
                                                <p:cond delay="0"/>
                                              </p:stCondLst>
                                            </p:cTn>
                                            <p:tgtEl>
                                              <p:spTgt spid="30"/>
                                            </p:tgtEl>
                                            <p:attrNameLst>
                                              <p:attrName>style.visibility</p:attrName>
                                            </p:attrNameLst>
                                          </p:cBhvr>
                                          <p:to>
                                            <p:strVal val="visible"/>
                                          </p:to>
                                        </p:set>
                                        <p:animEffect transition="in" filter="fade">
                                          <p:cBhvr>
                                            <p:cTn id="153" dur="1250"/>
                                            <p:tgtEl>
                                              <p:spTgt spid="30"/>
                                            </p:tgtEl>
                                          </p:cBhvr>
                                        </p:animEffect>
                                        <p:anim calcmode="lin" valueType="num">
                                          <p:cBhvr>
                                            <p:cTn id="154" dur="1250" fill="hold"/>
                                            <p:tgtEl>
                                              <p:spTgt spid="30"/>
                                            </p:tgtEl>
                                            <p:attrNameLst>
                                              <p:attrName>ppt_x</p:attrName>
                                            </p:attrNameLst>
                                          </p:cBhvr>
                                          <p:tavLst>
                                            <p:tav tm="0">
                                              <p:val>
                                                <p:strVal val="#ppt_x"/>
                                              </p:val>
                                            </p:tav>
                                            <p:tav tm="100000">
                                              <p:val>
                                                <p:strVal val="#ppt_x"/>
                                              </p:val>
                                            </p:tav>
                                          </p:tavLst>
                                        </p:anim>
                                        <p:anim calcmode="lin" valueType="num">
                                          <p:cBhvr>
                                            <p:cTn id="155" dur="12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F5F38A55-E5D8-4900-A496-682D99E9922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6177" y="263675"/>
            <a:ext cx="4114801" cy="5508288"/>
          </a:xfrm>
          <a:prstGeom prst="rect">
            <a:avLst/>
          </a:prstGeom>
        </p:spPr>
      </p:pic>
      <p:sp>
        <p:nvSpPr>
          <p:cNvPr id="4" name="TextBox 3">
            <a:extLst>
              <a:ext uri="{FF2B5EF4-FFF2-40B4-BE49-F238E27FC236}">
                <a16:creationId xmlns:a16="http://schemas.microsoft.com/office/drawing/2014/main" id="{946AC949-609D-4365-98EF-349B09CD15F2}"/>
              </a:ext>
            </a:extLst>
          </p:cNvPr>
          <p:cNvSpPr txBox="1"/>
          <p:nvPr/>
        </p:nvSpPr>
        <p:spPr>
          <a:xfrm>
            <a:off x="3007400" y="523640"/>
            <a:ext cx="6078739" cy="769441"/>
          </a:xfrm>
          <a:custGeom>
            <a:avLst/>
            <a:gdLst>
              <a:gd name="connsiteX0" fmla="*/ 0 w 8215287"/>
              <a:gd name="connsiteY0" fmla="*/ 0 h 646331"/>
              <a:gd name="connsiteX1" fmla="*/ 766760 w 8215287"/>
              <a:gd name="connsiteY1" fmla="*/ 0 h 646331"/>
              <a:gd name="connsiteX2" fmla="*/ 1287062 w 8215287"/>
              <a:gd name="connsiteY2" fmla="*/ 0 h 646331"/>
              <a:gd name="connsiteX3" fmla="*/ 1807363 w 8215287"/>
              <a:gd name="connsiteY3" fmla="*/ 0 h 646331"/>
              <a:gd name="connsiteX4" fmla="*/ 2245512 w 8215287"/>
              <a:gd name="connsiteY4" fmla="*/ 0 h 646331"/>
              <a:gd name="connsiteX5" fmla="*/ 3012272 w 8215287"/>
              <a:gd name="connsiteY5" fmla="*/ 0 h 646331"/>
              <a:gd name="connsiteX6" fmla="*/ 3696879 w 8215287"/>
              <a:gd name="connsiteY6" fmla="*/ 0 h 646331"/>
              <a:gd name="connsiteX7" fmla="*/ 4381486 w 8215287"/>
              <a:gd name="connsiteY7" fmla="*/ 0 h 646331"/>
              <a:gd name="connsiteX8" fmla="*/ 4901788 w 8215287"/>
              <a:gd name="connsiteY8" fmla="*/ 0 h 646331"/>
              <a:gd name="connsiteX9" fmla="*/ 5668548 w 8215287"/>
              <a:gd name="connsiteY9" fmla="*/ 0 h 646331"/>
              <a:gd name="connsiteX10" fmla="*/ 6188850 w 8215287"/>
              <a:gd name="connsiteY10" fmla="*/ 0 h 646331"/>
              <a:gd name="connsiteX11" fmla="*/ 6873457 w 8215287"/>
              <a:gd name="connsiteY11" fmla="*/ 0 h 646331"/>
              <a:gd name="connsiteX12" fmla="*/ 7558064 w 8215287"/>
              <a:gd name="connsiteY12" fmla="*/ 0 h 646331"/>
              <a:gd name="connsiteX13" fmla="*/ 8215287 w 8215287"/>
              <a:gd name="connsiteY13" fmla="*/ 0 h 646331"/>
              <a:gd name="connsiteX14" fmla="*/ 8215287 w 8215287"/>
              <a:gd name="connsiteY14" fmla="*/ 646331 h 646331"/>
              <a:gd name="connsiteX15" fmla="*/ 7777138 w 8215287"/>
              <a:gd name="connsiteY15" fmla="*/ 646331 h 646331"/>
              <a:gd name="connsiteX16" fmla="*/ 7010378 w 8215287"/>
              <a:gd name="connsiteY16" fmla="*/ 646331 h 646331"/>
              <a:gd name="connsiteX17" fmla="*/ 6490077 w 8215287"/>
              <a:gd name="connsiteY17" fmla="*/ 646331 h 646331"/>
              <a:gd name="connsiteX18" fmla="*/ 5641164 w 8215287"/>
              <a:gd name="connsiteY18" fmla="*/ 646331 h 646331"/>
              <a:gd name="connsiteX19" fmla="*/ 5038709 w 8215287"/>
              <a:gd name="connsiteY19" fmla="*/ 646331 h 646331"/>
              <a:gd name="connsiteX20" fmla="*/ 4436255 w 8215287"/>
              <a:gd name="connsiteY20" fmla="*/ 646331 h 646331"/>
              <a:gd name="connsiteX21" fmla="*/ 3998106 w 8215287"/>
              <a:gd name="connsiteY21" fmla="*/ 646331 h 646331"/>
              <a:gd name="connsiteX22" fmla="*/ 3395652 w 8215287"/>
              <a:gd name="connsiteY22" fmla="*/ 646331 h 646331"/>
              <a:gd name="connsiteX23" fmla="*/ 2628892 w 8215287"/>
              <a:gd name="connsiteY23" fmla="*/ 646331 h 646331"/>
              <a:gd name="connsiteX24" fmla="*/ 2190743 w 8215287"/>
              <a:gd name="connsiteY24" fmla="*/ 646331 h 646331"/>
              <a:gd name="connsiteX25" fmla="*/ 1506136 w 8215287"/>
              <a:gd name="connsiteY25" fmla="*/ 646331 h 646331"/>
              <a:gd name="connsiteX26" fmla="*/ 657223 w 8215287"/>
              <a:gd name="connsiteY26" fmla="*/ 646331 h 646331"/>
              <a:gd name="connsiteX27" fmla="*/ 0 w 8215287"/>
              <a:gd name="connsiteY27" fmla="*/ 646331 h 646331"/>
              <a:gd name="connsiteX28" fmla="*/ 0 w 8215287"/>
              <a:gd name="connsiteY28"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215287" h="646331" fill="none" extrusionOk="0">
                <a:moveTo>
                  <a:pt x="0" y="0"/>
                </a:moveTo>
                <a:cubicBezTo>
                  <a:pt x="329848" y="-15448"/>
                  <a:pt x="554644" y="14138"/>
                  <a:pt x="766760" y="0"/>
                </a:cubicBezTo>
                <a:cubicBezTo>
                  <a:pt x="978876" y="-14138"/>
                  <a:pt x="1141130" y="5645"/>
                  <a:pt x="1287062" y="0"/>
                </a:cubicBezTo>
                <a:cubicBezTo>
                  <a:pt x="1432994" y="-5645"/>
                  <a:pt x="1612523" y="-11253"/>
                  <a:pt x="1807363" y="0"/>
                </a:cubicBezTo>
                <a:cubicBezTo>
                  <a:pt x="2002203" y="11253"/>
                  <a:pt x="2086827" y="366"/>
                  <a:pt x="2245512" y="0"/>
                </a:cubicBezTo>
                <a:cubicBezTo>
                  <a:pt x="2404197" y="-366"/>
                  <a:pt x="2674506" y="23275"/>
                  <a:pt x="3012272" y="0"/>
                </a:cubicBezTo>
                <a:cubicBezTo>
                  <a:pt x="3350038" y="-23275"/>
                  <a:pt x="3548695" y="-18857"/>
                  <a:pt x="3696879" y="0"/>
                </a:cubicBezTo>
                <a:cubicBezTo>
                  <a:pt x="3845063" y="18857"/>
                  <a:pt x="4219832" y="15479"/>
                  <a:pt x="4381486" y="0"/>
                </a:cubicBezTo>
                <a:cubicBezTo>
                  <a:pt x="4543140" y="-15479"/>
                  <a:pt x="4690933" y="-15879"/>
                  <a:pt x="4901788" y="0"/>
                </a:cubicBezTo>
                <a:cubicBezTo>
                  <a:pt x="5112643" y="15879"/>
                  <a:pt x="5309411" y="-4934"/>
                  <a:pt x="5668548" y="0"/>
                </a:cubicBezTo>
                <a:cubicBezTo>
                  <a:pt x="6027685" y="4934"/>
                  <a:pt x="6069450" y="-20977"/>
                  <a:pt x="6188850" y="0"/>
                </a:cubicBezTo>
                <a:cubicBezTo>
                  <a:pt x="6308250" y="20977"/>
                  <a:pt x="6564359" y="31517"/>
                  <a:pt x="6873457" y="0"/>
                </a:cubicBezTo>
                <a:cubicBezTo>
                  <a:pt x="7182555" y="-31517"/>
                  <a:pt x="7324306" y="8202"/>
                  <a:pt x="7558064" y="0"/>
                </a:cubicBezTo>
                <a:cubicBezTo>
                  <a:pt x="7791822" y="-8202"/>
                  <a:pt x="7909400" y="23135"/>
                  <a:pt x="8215287" y="0"/>
                </a:cubicBezTo>
                <a:cubicBezTo>
                  <a:pt x="8232360" y="134299"/>
                  <a:pt x="8201717" y="340758"/>
                  <a:pt x="8215287" y="646331"/>
                </a:cubicBezTo>
                <a:cubicBezTo>
                  <a:pt x="8024282" y="636541"/>
                  <a:pt x="7871817" y="658557"/>
                  <a:pt x="7777138" y="646331"/>
                </a:cubicBezTo>
                <a:cubicBezTo>
                  <a:pt x="7682459" y="634105"/>
                  <a:pt x="7306837" y="616865"/>
                  <a:pt x="7010378" y="646331"/>
                </a:cubicBezTo>
                <a:cubicBezTo>
                  <a:pt x="6713919" y="675797"/>
                  <a:pt x="6727557" y="632298"/>
                  <a:pt x="6490077" y="646331"/>
                </a:cubicBezTo>
                <a:cubicBezTo>
                  <a:pt x="6252597" y="660364"/>
                  <a:pt x="5903481" y="630907"/>
                  <a:pt x="5641164" y="646331"/>
                </a:cubicBezTo>
                <a:cubicBezTo>
                  <a:pt x="5378847" y="661755"/>
                  <a:pt x="5195345" y="645074"/>
                  <a:pt x="5038709" y="646331"/>
                </a:cubicBezTo>
                <a:cubicBezTo>
                  <a:pt x="4882074" y="647588"/>
                  <a:pt x="4674417" y="627632"/>
                  <a:pt x="4436255" y="646331"/>
                </a:cubicBezTo>
                <a:cubicBezTo>
                  <a:pt x="4198093" y="665030"/>
                  <a:pt x="4168344" y="629185"/>
                  <a:pt x="3998106" y="646331"/>
                </a:cubicBezTo>
                <a:cubicBezTo>
                  <a:pt x="3827868" y="663477"/>
                  <a:pt x="3679746" y="653164"/>
                  <a:pt x="3395652" y="646331"/>
                </a:cubicBezTo>
                <a:cubicBezTo>
                  <a:pt x="3111558" y="639498"/>
                  <a:pt x="2858597" y="641637"/>
                  <a:pt x="2628892" y="646331"/>
                </a:cubicBezTo>
                <a:cubicBezTo>
                  <a:pt x="2399187" y="651025"/>
                  <a:pt x="2298599" y="625558"/>
                  <a:pt x="2190743" y="646331"/>
                </a:cubicBezTo>
                <a:cubicBezTo>
                  <a:pt x="2082887" y="667104"/>
                  <a:pt x="1691513" y="675075"/>
                  <a:pt x="1506136" y="646331"/>
                </a:cubicBezTo>
                <a:cubicBezTo>
                  <a:pt x="1320759" y="617587"/>
                  <a:pt x="1051145" y="677575"/>
                  <a:pt x="657223" y="646331"/>
                </a:cubicBezTo>
                <a:cubicBezTo>
                  <a:pt x="263301" y="615087"/>
                  <a:pt x="208933" y="640404"/>
                  <a:pt x="0" y="646331"/>
                </a:cubicBezTo>
                <a:cubicBezTo>
                  <a:pt x="31277" y="325067"/>
                  <a:pt x="8300" y="277033"/>
                  <a:pt x="0" y="0"/>
                </a:cubicBezTo>
                <a:close/>
              </a:path>
              <a:path w="8215287" h="646331" stroke="0" extrusionOk="0">
                <a:moveTo>
                  <a:pt x="0" y="0"/>
                </a:moveTo>
                <a:cubicBezTo>
                  <a:pt x="364919" y="8006"/>
                  <a:pt x="490746" y="-32652"/>
                  <a:pt x="848913" y="0"/>
                </a:cubicBezTo>
                <a:cubicBezTo>
                  <a:pt x="1207080" y="32652"/>
                  <a:pt x="1116030" y="8630"/>
                  <a:pt x="1287062" y="0"/>
                </a:cubicBezTo>
                <a:cubicBezTo>
                  <a:pt x="1458094" y="-8630"/>
                  <a:pt x="1592137" y="20467"/>
                  <a:pt x="1807363" y="0"/>
                </a:cubicBezTo>
                <a:cubicBezTo>
                  <a:pt x="2022589" y="-20467"/>
                  <a:pt x="2338023" y="21965"/>
                  <a:pt x="2491970" y="0"/>
                </a:cubicBezTo>
                <a:cubicBezTo>
                  <a:pt x="2645917" y="-21965"/>
                  <a:pt x="2870593" y="7282"/>
                  <a:pt x="3012272" y="0"/>
                </a:cubicBezTo>
                <a:cubicBezTo>
                  <a:pt x="3153951" y="-7282"/>
                  <a:pt x="3487843" y="-8390"/>
                  <a:pt x="3614726" y="0"/>
                </a:cubicBezTo>
                <a:cubicBezTo>
                  <a:pt x="3741609" y="8390"/>
                  <a:pt x="3944857" y="-13164"/>
                  <a:pt x="4135028" y="0"/>
                </a:cubicBezTo>
                <a:cubicBezTo>
                  <a:pt x="4325199" y="13164"/>
                  <a:pt x="4602162" y="26032"/>
                  <a:pt x="4737482" y="0"/>
                </a:cubicBezTo>
                <a:cubicBezTo>
                  <a:pt x="4872802" y="-26032"/>
                  <a:pt x="5164467" y="31898"/>
                  <a:pt x="5504242" y="0"/>
                </a:cubicBezTo>
                <a:cubicBezTo>
                  <a:pt x="5844017" y="-31898"/>
                  <a:pt x="5770096" y="751"/>
                  <a:pt x="5942391" y="0"/>
                </a:cubicBezTo>
                <a:cubicBezTo>
                  <a:pt x="6114686" y="-751"/>
                  <a:pt x="6272924" y="-10804"/>
                  <a:pt x="6380540" y="0"/>
                </a:cubicBezTo>
                <a:cubicBezTo>
                  <a:pt x="6488156" y="10804"/>
                  <a:pt x="6614587" y="-1491"/>
                  <a:pt x="6818688" y="0"/>
                </a:cubicBezTo>
                <a:cubicBezTo>
                  <a:pt x="7022789" y="1491"/>
                  <a:pt x="7102675" y="2007"/>
                  <a:pt x="7338990" y="0"/>
                </a:cubicBezTo>
                <a:cubicBezTo>
                  <a:pt x="7575305" y="-2007"/>
                  <a:pt x="7939966" y="23387"/>
                  <a:pt x="8215287" y="0"/>
                </a:cubicBezTo>
                <a:cubicBezTo>
                  <a:pt x="8216671" y="148663"/>
                  <a:pt x="8186494" y="401108"/>
                  <a:pt x="8215287" y="646331"/>
                </a:cubicBezTo>
                <a:cubicBezTo>
                  <a:pt x="7978725" y="623937"/>
                  <a:pt x="7852489" y="631869"/>
                  <a:pt x="7694985" y="646331"/>
                </a:cubicBezTo>
                <a:cubicBezTo>
                  <a:pt x="7537481" y="660793"/>
                  <a:pt x="7258183" y="659160"/>
                  <a:pt x="7010378" y="646331"/>
                </a:cubicBezTo>
                <a:cubicBezTo>
                  <a:pt x="6762573" y="633502"/>
                  <a:pt x="6543953" y="663591"/>
                  <a:pt x="6407924" y="646331"/>
                </a:cubicBezTo>
                <a:cubicBezTo>
                  <a:pt x="6271895" y="629071"/>
                  <a:pt x="6027161" y="669266"/>
                  <a:pt x="5805469" y="646331"/>
                </a:cubicBezTo>
                <a:cubicBezTo>
                  <a:pt x="5583777" y="623396"/>
                  <a:pt x="5273348" y="670149"/>
                  <a:pt x="5120862" y="646331"/>
                </a:cubicBezTo>
                <a:cubicBezTo>
                  <a:pt x="4968376" y="622513"/>
                  <a:pt x="4799657" y="632924"/>
                  <a:pt x="4682714" y="646331"/>
                </a:cubicBezTo>
                <a:cubicBezTo>
                  <a:pt x="4565771" y="659738"/>
                  <a:pt x="4413009" y="646983"/>
                  <a:pt x="4244565" y="646331"/>
                </a:cubicBezTo>
                <a:cubicBezTo>
                  <a:pt x="4076121" y="645679"/>
                  <a:pt x="3884002" y="618282"/>
                  <a:pt x="3642111" y="646331"/>
                </a:cubicBezTo>
                <a:cubicBezTo>
                  <a:pt x="3400220" y="674380"/>
                  <a:pt x="3370888" y="659277"/>
                  <a:pt x="3203962" y="646331"/>
                </a:cubicBezTo>
                <a:cubicBezTo>
                  <a:pt x="3037036" y="633385"/>
                  <a:pt x="2771560" y="622764"/>
                  <a:pt x="2355049" y="646331"/>
                </a:cubicBezTo>
                <a:cubicBezTo>
                  <a:pt x="1938538" y="669898"/>
                  <a:pt x="2077232" y="627783"/>
                  <a:pt x="1834747" y="646331"/>
                </a:cubicBezTo>
                <a:cubicBezTo>
                  <a:pt x="1592262" y="664879"/>
                  <a:pt x="1322283" y="643597"/>
                  <a:pt x="1067987" y="646331"/>
                </a:cubicBezTo>
                <a:cubicBezTo>
                  <a:pt x="813691" y="649065"/>
                  <a:pt x="423910" y="619254"/>
                  <a:pt x="0" y="646331"/>
                </a:cubicBezTo>
                <a:cubicBezTo>
                  <a:pt x="-11363" y="413582"/>
                  <a:pt x="-21849" y="132129"/>
                  <a:pt x="0" y="0"/>
                </a:cubicBezTo>
                <a:close/>
              </a:path>
            </a:pathLst>
          </a:custGeom>
        </p:spPr>
        <p:style>
          <a:lnRef idx="2">
            <a:schemeClr val="accent5"/>
          </a:lnRef>
          <a:fillRef idx="1">
            <a:schemeClr val="lt1"/>
          </a:fillRef>
          <a:effectRef idx="0">
            <a:schemeClr val="accent5"/>
          </a:effectRef>
          <a:fontRef idx="minor">
            <a:schemeClr val="dk1"/>
          </a:fontRef>
        </p:style>
        <p:txBody>
          <a:bodyPr wrap="square">
            <a:spAutoFit/>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en-US" sz="4400" b="1" dirty="0">
                <a:solidFill>
                  <a:schemeClr val="accent1">
                    <a:lumMod val="75000"/>
                  </a:schemeClr>
                </a:solidFill>
                <a:latin typeface="Times New Roman" panose="02020603050405020304" pitchFamily="18" charset="0"/>
              </a:rPr>
              <a:t>LIÊN HỆ THỰC TẾ</a:t>
            </a:r>
            <a:endParaRPr lang="en-US" sz="4400" b="1" dirty="0">
              <a:solidFill>
                <a:schemeClr val="accent1">
                  <a:lumMod val="75000"/>
                </a:schemeClr>
              </a:solidFill>
              <a:effectLst/>
              <a:latin typeface="Times New Roman" panose="02020603050405020304" pitchFamily="18" charset="0"/>
            </a:endParaRPr>
          </a:p>
        </p:txBody>
      </p:sp>
      <p:grpSp>
        <p:nvGrpSpPr>
          <p:cNvPr id="16" name="Group 15">
            <a:extLst>
              <a:ext uri="{FF2B5EF4-FFF2-40B4-BE49-F238E27FC236}">
                <a16:creationId xmlns:a16="http://schemas.microsoft.com/office/drawing/2014/main" id="{21297F4E-AB24-4A91-BE99-E787285DC1DE}"/>
              </a:ext>
            </a:extLst>
          </p:cNvPr>
          <p:cNvGrpSpPr/>
          <p:nvPr/>
        </p:nvGrpSpPr>
        <p:grpSpPr>
          <a:xfrm>
            <a:off x="2275215" y="731489"/>
            <a:ext cx="9753875" cy="5130831"/>
            <a:chOff x="2275215" y="731489"/>
            <a:chExt cx="9753875" cy="5130831"/>
          </a:xfrm>
        </p:grpSpPr>
        <p:pic>
          <p:nvPicPr>
            <p:cNvPr id="3" name="图片 3">
              <a:extLst>
                <a:ext uri="{FF2B5EF4-FFF2-40B4-BE49-F238E27FC236}">
                  <a16:creationId xmlns:a16="http://schemas.microsoft.com/office/drawing/2014/main" id="{88C76365-8BF1-4CD7-B29B-95A5E28146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5215" y="731489"/>
              <a:ext cx="9753875" cy="5130831"/>
            </a:xfrm>
            <a:prstGeom prst="rect">
              <a:avLst/>
            </a:prstGeom>
          </p:spPr>
        </p:pic>
        <p:sp>
          <p:nvSpPr>
            <p:cNvPr id="5" name="TextBox 5">
              <a:extLst>
                <a:ext uri="{FF2B5EF4-FFF2-40B4-BE49-F238E27FC236}">
                  <a16:creationId xmlns:a16="http://schemas.microsoft.com/office/drawing/2014/main" id="{B878A8B4-8C3C-4C5A-96F8-057B0B93C769}"/>
                </a:ext>
              </a:extLst>
            </p:cNvPr>
            <p:cNvSpPr txBox="1"/>
            <p:nvPr/>
          </p:nvSpPr>
          <p:spPr>
            <a:xfrm>
              <a:off x="3749939" y="2392904"/>
              <a:ext cx="6388287" cy="156966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err="1">
                  <a:solidFill>
                    <a:schemeClr val="accent1">
                      <a:lumMod val="50000"/>
                    </a:schemeClr>
                  </a:solidFill>
                  <a:latin typeface="Times New Roman" panose="02020603050405020304" pitchFamily="18" charset="0"/>
                  <a:cs typeface="Times New Roman" panose="02020603050405020304" pitchFamily="18" charset="0"/>
                </a:rPr>
                <a:t>Các</a:t>
              </a:r>
              <a:r>
                <a:rPr lang="en-US" sz="4800" b="1" dirty="0">
                  <a:solidFill>
                    <a:schemeClr val="accent1">
                      <a:lumMod val="50000"/>
                    </a:schemeClr>
                  </a:solidFill>
                  <a:latin typeface="Times New Roman" panose="02020603050405020304" pitchFamily="18" charset="0"/>
                  <a:cs typeface="Times New Roman" panose="02020603050405020304" pitchFamily="18" charset="0"/>
                </a:rPr>
                <a:t> con </a:t>
              </a:r>
              <a:r>
                <a:rPr lang="en-US" sz="4800" b="1" dirty="0" err="1">
                  <a:solidFill>
                    <a:schemeClr val="accent1">
                      <a:lumMod val="50000"/>
                    </a:schemeClr>
                  </a:solidFill>
                  <a:latin typeface="Times New Roman" panose="02020603050405020304" pitchFamily="18" charset="0"/>
                  <a:cs typeface="Times New Roman" panose="02020603050405020304" pitchFamily="18" charset="0"/>
                </a:rPr>
                <a:t>sẽ</a:t>
              </a:r>
              <a:r>
                <a:rPr lang="en-US" sz="4800" b="1" dirty="0">
                  <a:solidFill>
                    <a:schemeClr val="accent1">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cs typeface="Times New Roman" panose="02020603050405020304" pitchFamily="18" charset="0"/>
                </a:rPr>
                <a:t>làm</a:t>
              </a:r>
              <a:r>
                <a:rPr lang="en-US" sz="4800" b="1" dirty="0">
                  <a:solidFill>
                    <a:schemeClr val="accent1">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cs typeface="Times New Roman" panose="02020603050405020304" pitchFamily="18" charset="0"/>
                </a:rPr>
                <a:t>gì</a:t>
              </a:r>
              <a:r>
                <a:rPr lang="en-US" sz="4800" b="1" dirty="0">
                  <a:solidFill>
                    <a:schemeClr val="accent1">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cs typeface="Times New Roman" panose="02020603050405020304" pitchFamily="18" charset="0"/>
                </a:rPr>
                <a:t>để</a:t>
              </a:r>
              <a:r>
                <a:rPr lang="en-US" sz="4800" b="1" dirty="0">
                  <a:solidFill>
                    <a:schemeClr val="accent1">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cs typeface="Times New Roman" panose="02020603050405020304" pitchFamily="18" charset="0"/>
                </a:rPr>
                <a:t>có</a:t>
              </a:r>
              <a:r>
                <a:rPr lang="en-US" sz="4800" b="1" dirty="0">
                  <a:solidFill>
                    <a:schemeClr val="accent1">
                      <a:lumMod val="50000"/>
                    </a:schemeClr>
                  </a:solidFill>
                  <a:latin typeface="Times New Roman" panose="02020603050405020304" pitchFamily="18" charset="0"/>
                  <a:cs typeface="Times New Roman" panose="02020603050405020304" pitchFamily="18" charset="0"/>
                </a:rPr>
                <a:t> </a:t>
              </a:r>
            </a:p>
            <a:p>
              <a:pPr algn="ctr"/>
              <a:r>
                <a:rPr lang="en-US" sz="4800" b="1" dirty="0" err="1">
                  <a:solidFill>
                    <a:schemeClr val="accent1">
                      <a:lumMod val="50000"/>
                    </a:schemeClr>
                  </a:solidFill>
                  <a:latin typeface="Times New Roman" panose="02020603050405020304" pitchFamily="18" charset="0"/>
                  <a:cs typeface="Times New Roman" panose="02020603050405020304" pitchFamily="18" charset="0"/>
                </a:rPr>
                <a:t>một</a:t>
              </a:r>
              <a:r>
                <a:rPr lang="en-US" sz="4800" b="1" dirty="0">
                  <a:solidFill>
                    <a:schemeClr val="accent1">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cs typeface="Times New Roman" panose="02020603050405020304" pitchFamily="18" charset="0"/>
                </a:rPr>
                <a:t>tình</a:t>
              </a:r>
              <a:r>
                <a:rPr lang="en-US" sz="4800" b="1" dirty="0">
                  <a:solidFill>
                    <a:schemeClr val="accent1">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cs typeface="Times New Roman" panose="02020603050405020304" pitchFamily="18" charset="0"/>
                </a:rPr>
                <a:t>bạn</a:t>
              </a:r>
              <a:r>
                <a:rPr lang="en-US" sz="4800" b="1" dirty="0">
                  <a:solidFill>
                    <a:schemeClr val="accent1">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cs typeface="Times New Roman" panose="02020603050405020304" pitchFamily="18" charset="0"/>
                </a:rPr>
                <a:t>đẹp</a:t>
              </a:r>
              <a:r>
                <a:rPr lang="en-US" sz="4800" b="1" dirty="0">
                  <a:solidFill>
                    <a:schemeClr val="accent1">
                      <a:lumMod val="50000"/>
                    </a:schemeClr>
                  </a:solidFill>
                  <a:latin typeface="Times New Roman" panose="02020603050405020304" pitchFamily="18" charset="0"/>
                  <a:cs typeface="Times New Roman" panose="02020603050405020304" pitchFamily="18" charset="0"/>
                </a:rPr>
                <a:t>?</a:t>
              </a:r>
            </a:p>
          </p:txBody>
        </p:sp>
      </p:grpSp>
      <p:pic>
        <p:nvPicPr>
          <p:cNvPr id="7" name="图片 17">
            <a:extLst>
              <a:ext uri="{FF2B5EF4-FFF2-40B4-BE49-F238E27FC236}">
                <a16:creationId xmlns:a16="http://schemas.microsoft.com/office/drawing/2014/main" id="{E677A009-7561-41EF-AB5B-3613160CC031}"/>
              </a:ext>
            </a:extLst>
          </p:cNvPr>
          <p:cNvPicPr>
            <a:picLocks noChangeAspect="1"/>
          </p:cNvPicPr>
          <p:nvPr/>
        </p:nvPicPr>
        <p:blipFill>
          <a:blip r:embed="rId4"/>
          <a:stretch>
            <a:fillRect/>
          </a:stretch>
        </p:blipFill>
        <p:spPr>
          <a:xfrm>
            <a:off x="-41451" y="5698124"/>
            <a:ext cx="4513500" cy="602700"/>
          </a:xfrm>
          <a:prstGeom prst="rect">
            <a:avLst/>
          </a:prstGeom>
        </p:spPr>
      </p:pic>
      <p:pic>
        <p:nvPicPr>
          <p:cNvPr id="8" name="图片 18">
            <a:extLst>
              <a:ext uri="{FF2B5EF4-FFF2-40B4-BE49-F238E27FC236}">
                <a16:creationId xmlns:a16="http://schemas.microsoft.com/office/drawing/2014/main" id="{BFE2701F-3C05-4963-80A2-CF73578D02D4}"/>
              </a:ext>
            </a:extLst>
          </p:cNvPr>
          <p:cNvPicPr>
            <a:picLocks noChangeAspect="1"/>
          </p:cNvPicPr>
          <p:nvPr/>
        </p:nvPicPr>
        <p:blipFill>
          <a:blip r:embed="rId5"/>
          <a:stretch>
            <a:fillRect/>
          </a:stretch>
        </p:blipFill>
        <p:spPr>
          <a:xfrm>
            <a:off x="7680328" y="5675645"/>
            <a:ext cx="4456125" cy="516600"/>
          </a:xfrm>
          <a:prstGeom prst="rect">
            <a:avLst/>
          </a:prstGeom>
        </p:spPr>
      </p:pic>
      <p:pic>
        <p:nvPicPr>
          <p:cNvPr id="9" name="图片 20">
            <a:extLst>
              <a:ext uri="{FF2B5EF4-FFF2-40B4-BE49-F238E27FC236}">
                <a16:creationId xmlns:a16="http://schemas.microsoft.com/office/drawing/2014/main" id="{F8BF6074-508E-4F68-AEE2-FEFB4AAA48FC}"/>
              </a:ext>
            </a:extLst>
          </p:cNvPr>
          <p:cNvPicPr>
            <a:picLocks noChangeAspect="1"/>
          </p:cNvPicPr>
          <p:nvPr/>
        </p:nvPicPr>
        <p:blipFill>
          <a:blip r:embed="rId5"/>
          <a:stretch>
            <a:fillRect/>
          </a:stretch>
        </p:blipFill>
        <p:spPr>
          <a:xfrm>
            <a:off x="2962827" y="6357569"/>
            <a:ext cx="3133172" cy="363230"/>
          </a:xfrm>
          <a:prstGeom prst="rect">
            <a:avLst/>
          </a:prstGeom>
        </p:spPr>
      </p:pic>
      <p:pic>
        <p:nvPicPr>
          <p:cNvPr id="10" name="图片 18">
            <a:extLst>
              <a:ext uri="{FF2B5EF4-FFF2-40B4-BE49-F238E27FC236}">
                <a16:creationId xmlns:a16="http://schemas.microsoft.com/office/drawing/2014/main" id="{91653F6A-3CB5-4511-8240-83A45531575F}"/>
              </a:ext>
            </a:extLst>
          </p:cNvPr>
          <p:cNvPicPr>
            <a:picLocks noChangeAspect="1"/>
          </p:cNvPicPr>
          <p:nvPr/>
        </p:nvPicPr>
        <p:blipFill>
          <a:blip r:embed="rId5"/>
          <a:stretch>
            <a:fillRect/>
          </a:stretch>
        </p:blipFill>
        <p:spPr>
          <a:xfrm>
            <a:off x="6706763" y="6271692"/>
            <a:ext cx="3133172" cy="363230"/>
          </a:xfrm>
          <a:prstGeom prst="rect">
            <a:avLst/>
          </a:prstGeom>
        </p:spPr>
      </p:pic>
      <p:pic>
        <p:nvPicPr>
          <p:cNvPr id="11" name="图片 22">
            <a:extLst>
              <a:ext uri="{FF2B5EF4-FFF2-40B4-BE49-F238E27FC236}">
                <a16:creationId xmlns:a16="http://schemas.microsoft.com/office/drawing/2014/main" id="{67191AB9-681D-4C86-ACCE-EE25064F340E}"/>
              </a:ext>
            </a:extLst>
          </p:cNvPr>
          <p:cNvPicPr>
            <a:picLocks noChangeAspect="1"/>
          </p:cNvPicPr>
          <p:nvPr/>
        </p:nvPicPr>
        <p:blipFill>
          <a:blip r:embed="rId6"/>
          <a:stretch>
            <a:fillRect/>
          </a:stretch>
        </p:blipFill>
        <p:spPr>
          <a:xfrm>
            <a:off x="11234151" y="-570420"/>
            <a:ext cx="1589878" cy="1566100"/>
          </a:xfrm>
          <a:prstGeom prst="rect">
            <a:avLst/>
          </a:prstGeom>
        </p:spPr>
      </p:pic>
      <p:pic>
        <p:nvPicPr>
          <p:cNvPr id="12" name="图片 23">
            <a:extLst>
              <a:ext uri="{FF2B5EF4-FFF2-40B4-BE49-F238E27FC236}">
                <a16:creationId xmlns:a16="http://schemas.microsoft.com/office/drawing/2014/main" id="{DBE67AD7-1F14-45D3-A982-520066E07E3D}"/>
              </a:ext>
            </a:extLst>
          </p:cNvPr>
          <p:cNvPicPr>
            <a:picLocks noChangeAspect="1"/>
          </p:cNvPicPr>
          <p:nvPr/>
        </p:nvPicPr>
        <p:blipFill>
          <a:blip r:embed="rId7"/>
          <a:stretch>
            <a:fillRect/>
          </a:stretch>
        </p:blipFill>
        <p:spPr>
          <a:xfrm>
            <a:off x="11005902" y="2070719"/>
            <a:ext cx="1023188" cy="947100"/>
          </a:xfrm>
          <a:prstGeom prst="rect">
            <a:avLst/>
          </a:prstGeom>
        </p:spPr>
      </p:pic>
      <p:pic>
        <p:nvPicPr>
          <p:cNvPr id="13" name="图片 25">
            <a:extLst>
              <a:ext uri="{FF2B5EF4-FFF2-40B4-BE49-F238E27FC236}">
                <a16:creationId xmlns:a16="http://schemas.microsoft.com/office/drawing/2014/main" id="{94C09F0B-CF8D-4762-920D-2EC5A5B1E4E2}"/>
              </a:ext>
            </a:extLst>
          </p:cNvPr>
          <p:cNvPicPr>
            <a:picLocks noChangeAspect="1"/>
          </p:cNvPicPr>
          <p:nvPr/>
        </p:nvPicPr>
        <p:blipFill>
          <a:blip r:embed="rId8"/>
          <a:stretch>
            <a:fillRect/>
          </a:stretch>
        </p:blipFill>
        <p:spPr>
          <a:xfrm>
            <a:off x="9349518" y="408818"/>
            <a:ext cx="1357875" cy="1186267"/>
          </a:xfrm>
          <a:prstGeom prst="rect">
            <a:avLst/>
          </a:prstGeom>
        </p:spPr>
      </p:pic>
      <p:pic>
        <p:nvPicPr>
          <p:cNvPr id="14" name="图片 22">
            <a:extLst>
              <a:ext uri="{FF2B5EF4-FFF2-40B4-BE49-F238E27FC236}">
                <a16:creationId xmlns:a16="http://schemas.microsoft.com/office/drawing/2014/main" id="{AB1FE37A-C163-4277-A532-A4197A04C2AC}"/>
              </a:ext>
            </a:extLst>
          </p:cNvPr>
          <p:cNvPicPr>
            <a:picLocks noChangeAspect="1"/>
          </p:cNvPicPr>
          <p:nvPr/>
        </p:nvPicPr>
        <p:blipFill>
          <a:blip r:embed="rId6"/>
          <a:stretch>
            <a:fillRect/>
          </a:stretch>
        </p:blipFill>
        <p:spPr>
          <a:xfrm>
            <a:off x="-794939" y="-570420"/>
            <a:ext cx="1589878" cy="1566100"/>
          </a:xfrm>
          <a:prstGeom prst="rect">
            <a:avLst/>
          </a:prstGeom>
        </p:spPr>
      </p:pic>
      <p:pic>
        <p:nvPicPr>
          <p:cNvPr id="15" name="图片 25">
            <a:extLst>
              <a:ext uri="{FF2B5EF4-FFF2-40B4-BE49-F238E27FC236}">
                <a16:creationId xmlns:a16="http://schemas.microsoft.com/office/drawing/2014/main" id="{77B09F08-5CCF-4E97-93D9-F07AC0456A86}"/>
              </a:ext>
            </a:extLst>
          </p:cNvPr>
          <p:cNvPicPr>
            <a:picLocks noChangeAspect="1"/>
          </p:cNvPicPr>
          <p:nvPr/>
        </p:nvPicPr>
        <p:blipFill>
          <a:blip r:embed="rId8"/>
          <a:stretch>
            <a:fillRect/>
          </a:stretch>
        </p:blipFill>
        <p:spPr>
          <a:xfrm>
            <a:off x="162167" y="1208254"/>
            <a:ext cx="907352" cy="792681"/>
          </a:xfrm>
          <a:prstGeom prst="rect">
            <a:avLst/>
          </a:prstGeom>
        </p:spPr>
      </p:pic>
    </p:spTree>
    <p:extLst>
      <p:ext uri="{BB962C8B-B14F-4D97-AF65-F5344CB8AC3E}">
        <p14:creationId xmlns:p14="http://schemas.microsoft.com/office/powerpoint/2010/main" val="78042556"/>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9" fill="hold" nodeType="afterEffect" p14:presetBounceEnd="75000">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14:bounceEnd="75000">
                                          <p:cBhvr additive="base">
                                            <p:cTn id="24" dur="1500" fill="hold"/>
                                            <p:tgtEl>
                                              <p:spTgt spid="11"/>
                                            </p:tgtEl>
                                            <p:attrNameLst>
                                              <p:attrName>ppt_x</p:attrName>
                                            </p:attrNameLst>
                                          </p:cBhvr>
                                          <p:tavLst>
                                            <p:tav tm="0">
                                              <p:val>
                                                <p:strVal val="0-#ppt_w/2"/>
                                              </p:val>
                                            </p:tav>
                                            <p:tav tm="100000">
                                              <p:val>
                                                <p:strVal val="#ppt_x"/>
                                              </p:val>
                                            </p:tav>
                                          </p:tavLst>
                                        </p:anim>
                                        <p:anim calcmode="lin" valueType="num" p14:bounceEnd="75000">
                                          <p:cBhvr additive="base">
                                            <p:cTn id="25" dur="1500" fill="hold"/>
                                            <p:tgtEl>
                                              <p:spTgt spid="11"/>
                                            </p:tgtEl>
                                            <p:attrNameLst>
                                              <p:attrName>ppt_y</p:attrName>
                                            </p:attrNameLst>
                                          </p:cBhvr>
                                          <p:tavLst>
                                            <p:tav tm="0">
                                              <p:val>
                                                <p:strVal val="0-#ppt_h/2"/>
                                              </p:val>
                                            </p:tav>
                                            <p:tav tm="100000">
                                              <p:val>
                                                <p:strVal val="#ppt_y"/>
                                              </p:val>
                                            </p:tav>
                                          </p:tavLst>
                                        </p:anim>
                                      </p:childTnLst>
                                    </p:cTn>
                                  </p:par>
                                  <p:par>
                                    <p:cTn id="26" presetID="2" presetClass="entr" presetSubtype="4" fill="hold" nodeType="withEffect" p14:presetBounceEnd="75000">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14:bounceEnd="75000">
                                          <p:cBhvr additive="base">
                                            <p:cTn id="28" dur="1500" fill="hold"/>
                                            <p:tgtEl>
                                              <p:spTgt spid="12"/>
                                            </p:tgtEl>
                                            <p:attrNameLst>
                                              <p:attrName>ppt_x</p:attrName>
                                            </p:attrNameLst>
                                          </p:cBhvr>
                                          <p:tavLst>
                                            <p:tav tm="0">
                                              <p:val>
                                                <p:strVal val="#ppt_x"/>
                                              </p:val>
                                            </p:tav>
                                            <p:tav tm="100000">
                                              <p:val>
                                                <p:strVal val="#ppt_x"/>
                                              </p:val>
                                            </p:tav>
                                          </p:tavLst>
                                        </p:anim>
                                        <p:anim calcmode="lin" valueType="num" p14:bounceEnd="75000">
                                          <p:cBhvr additive="base">
                                            <p:cTn id="29" dur="150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1" fill="hold" nodeType="withEffect" p14:presetBounceEnd="75000">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14:bounceEnd="75000">
                                          <p:cBhvr additive="base">
                                            <p:cTn id="32" dur="1500" fill="hold"/>
                                            <p:tgtEl>
                                              <p:spTgt spid="13"/>
                                            </p:tgtEl>
                                            <p:attrNameLst>
                                              <p:attrName>ppt_x</p:attrName>
                                            </p:attrNameLst>
                                          </p:cBhvr>
                                          <p:tavLst>
                                            <p:tav tm="0">
                                              <p:val>
                                                <p:strVal val="#ppt_x"/>
                                              </p:val>
                                            </p:tav>
                                            <p:tav tm="100000">
                                              <p:val>
                                                <p:strVal val="#ppt_x"/>
                                              </p:val>
                                            </p:tav>
                                          </p:tavLst>
                                        </p:anim>
                                        <p:anim calcmode="lin" valueType="num" p14:bounceEnd="75000">
                                          <p:cBhvr additive="base">
                                            <p:cTn id="33" dur="1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2000"/>
                                </p:stCondLst>
                                <p:childTnLst>
                                  <p:par>
                                    <p:cTn id="35" presetID="2" presetClass="entr" presetSubtype="9" fill="hold" nodeType="afterEffect" p14:presetBounceEnd="75000">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14:bounceEnd="75000">
                                          <p:cBhvr additive="base">
                                            <p:cTn id="37" dur="1500" fill="hold"/>
                                            <p:tgtEl>
                                              <p:spTgt spid="14"/>
                                            </p:tgtEl>
                                            <p:attrNameLst>
                                              <p:attrName>ppt_x</p:attrName>
                                            </p:attrNameLst>
                                          </p:cBhvr>
                                          <p:tavLst>
                                            <p:tav tm="0">
                                              <p:val>
                                                <p:strVal val="0-#ppt_w/2"/>
                                              </p:val>
                                            </p:tav>
                                            <p:tav tm="100000">
                                              <p:val>
                                                <p:strVal val="#ppt_x"/>
                                              </p:val>
                                            </p:tav>
                                          </p:tavLst>
                                        </p:anim>
                                        <p:anim calcmode="lin" valueType="num" p14:bounceEnd="75000">
                                          <p:cBhvr additive="base">
                                            <p:cTn id="38" dur="1500" fill="hold"/>
                                            <p:tgtEl>
                                              <p:spTgt spid="14"/>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14:presetBounceEnd="75000">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14:bounceEnd="75000">
                                          <p:cBhvr additive="base">
                                            <p:cTn id="41" dur="1500" fill="hold"/>
                                            <p:tgtEl>
                                              <p:spTgt spid="15"/>
                                            </p:tgtEl>
                                            <p:attrNameLst>
                                              <p:attrName>ppt_x</p:attrName>
                                            </p:attrNameLst>
                                          </p:cBhvr>
                                          <p:tavLst>
                                            <p:tav tm="0">
                                              <p:val>
                                                <p:strVal val="#ppt_x"/>
                                              </p:val>
                                            </p:tav>
                                            <p:tav tm="100000">
                                              <p:val>
                                                <p:strVal val="#ppt_x"/>
                                              </p:val>
                                            </p:tav>
                                          </p:tavLst>
                                        </p:anim>
                                        <p:anim calcmode="lin" valueType="num" p14:bounceEnd="75000">
                                          <p:cBhvr additive="base">
                                            <p:cTn id="42" dur="1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0-#ppt_h/2"/>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9"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500" fill="hold"/>
                                            <p:tgtEl>
                                              <p:spTgt spid="11"/>
                                            </p:tgtEl>
                                            <p:attrNameLst>
                                              <p:attrName>ppt_x</p:attrName>
                                            </p:attrNameLst>
                                          </p:cBhvr>
                                          <p:tavLst>
                                            <p:tav tm="0">
                                              <p:val>
                                                <p:strVal val="0-#ppt_w/2"/>
                                              </p:val>
                                            </p:tav>
                                            <p:tav tm="100000">
                                              <p:val>
                                                <p:strVal val="#ppt_x"/>
                                              </p:val>
                                            </p:tav>
                                          </p:tavLst>
                                        </p:anim>
                                        <p:anim calcmode="lin" valueType="num">
                                          <p:cBhvr additive="base">
                                            <p:cTn id="25" dur="1500" fill="hold"/>
                                            <p:tgtEl>
                                              <p:spTgt spid="11"/>
                                            </p:tgtEl>
                                            <p:attrNameLst>
                                              <p:attrName>ppt_y</p:attrName>
                                            </p:attrNameLst>
                                          </p:cBhvr>
                                          <p:tavLst>
                                            <p:tav tm="0">
                                              <p:val>
                                                <p:strVal val="0-#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1500" fill="hold"/>
                                            <p:tgtEl>
                                              <p:spTgt spid="12"/>
                                            </p:tgtEl>
                                            <p:attrNameLst>
                                              <p:attrName>ppt_x</p:attrName>
                                            </p:attrNameLst>
                                          </p:cBhvr>
                                          <p:tavLst>
                                            <p:tav tm="0">
                                              <p:val>
                                                <p:strVal val="#ppt_x"/>
                                              </p:val>
                                            </p:tav>
                                            <p:tav tm="100000">
                                              <p:val>
                                                <p:strVal val="#ppt_x"/>
                                              </p:val>
                                            </p:tav>
                                          </p:tavLst>
                                        </p:anim>
                                        <p:anim calcmode="lin" valueType="num">
                                          <p:cBhvr additive="base">
                                            <p:cTn id="29" dur="150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1"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1500" fill="hold"/>
                                            <p:tgtEl>
                                              <p:spTgt spid="13"/>
                                            </p:tgtEl>
                                            <p:attrNameLst>
                                              <p:attrName>ppt_x</p:attrName>
                                            </p:attrNameLst>
                                          </p:cBhvr>
                                          <p:tavLst>
                                            <p:tav tm="0">
                                              <p:val>
                                                <p:strVal val="#ppt_x"/>
                                              </p:val>
                                            </p:tav>
                                            <p:tav tm="100000">
                                              <p:val>
                                                <p:strVal val="#ppt_x"/>
                                              </p:val>
                                            </p:tav>
                                          </p:tavLst>
                                        </p:anim>
                                        <p:anim calcmode="lin" valueType="num">
                                          <p:cBhvr additive="base">
                                            <p:cTn id="33" dur="1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2000"/>
                                </p:stCondLst>
                                <p:childTnLst>
                                  <p:par>
                                    <p:cTn id="35" presetID="2" presetClass="entr" presetSubtype="9"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1500" fill="hold"/>
                                            <p:tgtEl>
                                              <p:spTgt spid="14"/>
                                            </p:tgtEl>
                                            <p:attrNameLst>
                                              <p:attrName>ppt_x</p:attrName>
                                            </p:attrNameLst>
                                          </p:cBhvr>
                                          <p:tavLst>
                                            <p:tav tm="0">
                                              <p:val>
                                                <p:strVal val="0-#ppt_w/2"/>
                                              </p:val>
                                            </p:tav>
                                            <p:tav tm="100000">
                                              <p:val>
                                                <p:strVal val="#ppt_x"/>
                                              </p:val>
                                            </p:tav>
                                          </p:tavLst>
                                        </p:anim>
                                        <p:anim calcmode="lin" valueType="num">
                                          <p:cBhvr additive="base">
                                            <p:cTn id="38" dur="1500" fill="hold"/>
                                            <p:tgtEl>
                                              <p:spTgt spid="14"/>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1500" fill="hold"/>
                                            <p:tgtEl>
                                              <p:spTgt spid="15"/>
                                            </p:tgtEl>
                                            <p:attrNameLst>
                                              <p:attrName>ppt_x</p:attrName>
                                            </p:attrNameLst>
                                          </p:cBhvr>
                                          <p:tavLst>
                                            <p:tav tm="0">
                                              <p:val>
                                                <p:strVal val="#ppt_x"/>
                                              </p:val>
                                            </p:tav>
                                            <p:tav tm="100000">
                                              <p:val>
                                                <p:strVal val="#ppt_x"/>
                                              </p:val>
                                            </p:tav>
                                          </p:tavLst>
                                        </p:anim>
                                        <p:anim calcmode="lin" valueType="num">
                                          <p:cBhvr additive="base">
                                            <p:cTn id="42" dur="1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0-#ppt_h/2"/>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7">
            <a:extLst>
              <a:ext uri="{FF2B5EF4-FFF2-40B4-BE49-F238E27FC236}">
                <a16:creationId xmlns:a16="http://schemas.microsoft.com/office/drawing/2014/main" id="{E6A6704E-257B-4C49-881F-3F8D12D59F04}"/>
              </a:ext>
            </a:extLst>
          </p:cNvPr>
          <p:cNvSpPr/>
          <p:nvPr/>
        </p:nvSpPr>
        <p:spPr>
          <a:xfrm>
            <a:off x="774441" y="908599"/>
            <a:ext cx="10692881" cy="3635409"/>
          </a:xfrm>
          <a:prstGeom prst="roundRect">
            <a:avLst/>
          </a:prstGeom>
          <a:solidFill>
            <a:schemeClr val="bg1">
              <a:alpha val="90000"/>
            </a:schemeClr>
          </a:solidFill>
          <a:ln w="38100">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Rectangle 4">
            <a:extLst>
              <a:ext uri="{FF2B5EF4-FFF2-40B4-BE49-F238E27FC236}">
                <a16:creationId xmlns:a16="http://schemas.microsoft.com/office/drawing/2014/main" id="{A63D2523-2BED-4739-A566-BB32D3FB7699}"/>
              </a:ext>
            </a:extLst>
          </p:cNvPr>
          <p:cNvSpPr/>
          <p:nvPr/>
        </p:nvSpPr>
        <p:spPr>
          <a:xfrm>
            <a:off x="3632350" y="204207"/>
            <a:ext cx="4496841" cy="1524353"/>
          </a:xfrm>
          <a:custGeom>
            <a:avLst/>
            <a:gdLst>
              <a:gd name="connsiteX0" fmla="*/ 0 w 4496841"/>
              <a:gd name="connsiteY0" fmla="*/ 0 h 1524353"/>
              <a:gd name="connsiteX1" fmla="*/ 607074 w 4496841"/>
              <a:gd name="connsiteY1" fmla="*/ 0 h 1524353"/>
              <a:gd name="connsiteX2" fmla="*/ 1034273 w 4496841"/>
              <a:gd name="connsiteY2" fmla="*/ 0 h 1524353"/>
              <a:gd name="connsiteX3" fmla="*/ 1641347 w 4496841"/>
              <a:gd name="connsiteY3" fmla="*/ 0 h 1524353"/>
              <a:gd name="connsiteX4" fmla="*/ 2203452 w 4496841"/>
              <a:gd name="connsiteY4" fmla="*/ 0 h 1524353"/>
              <a:gd name="connsiteX5" fmla="*/ 2855494 w 4496841"/>
              <a:gd name="connsiteY5" fmla="*/ 0 h 1524353"/>
              <a:gd name="connsiteX6" fmla="*/ 3507536 w 4496841"/>
              <a:gd name="connsiteY6" fmla="*/ 0 h 1524353"/>
              <a:gd name="connsiteX7" fmla="*/ 4496841 w 4496841"/>
              <a:gd name="connsiteY7" fmla="*/ 0 h 1524353"/>
              <a:gd name="connsiteX8" fmla="*/ 4496841 w 4496841"/>
              <a:gd name="connsiteY8" fmla="*/ 492874 h 1524353"/>
              <a:gd name="connsiteX9" fmla="*/ 4496841 w 4496841"/>
              <a:gd name="connsiteY9" fmla="*/ 1016235 h 1524353"/>
              <a:gd name="connsiteX10" fmla="*/ 4496841 w 4496841"/>
              <a:gd name="connsiteY10" fmla="*/ 1524353 h 1524353"/>
              <a:gd name="connsiteX11" fmla="*/ 3844799 w 4496841"/>
              <a:gd name="connsiteY11" fmla="*/ 1524353 h 1524353"/>
              <a:gd name="connsiteX12" fmla="*/ 3327662 w 4496841"/>
              <a:gd name="connsiteY12" fmla="*/ 1524353 h 1524353"/>
              <a:gd name="connsiteX13" fmla="*/ 2855494 w 4496841"/>
              <a:gd name="connsiteY13" fmla="*/ 1524353 h 1524353"/>
              <a:gd name="connsiteX14" fmla="*/ 2338357 w 4496841"/>
              <a:gd name="connsiteY14" fmla="*/ 1524353 h 1524353"/>
              <a:gd name="connsiteX15" fmla="*/ 1866189 w 4496841"/>
              <a:gd name="connsiteY15" fmla="*/ 1524353 h 1524353"/>
              <a:gd name="connsiteX16" fmla="*/ 1438989 w 4496841"/>
              <a:gd name="connsiteY16" fmla="*/ 1524353 h 1524353"/>
              <a:gd name="connsiteX17" fmla="*/ 921852 w 4496841"/>
              <a:gd name="connsiteY17" fmla="*/ 1524353 h 1524353"/>
              <a:gd name="connsiteX18" fmla="*/ 0 w 4496841"/>
              <a:gd name="connsiteY18" fmla="*/ 1524353 h 1524353"/>
              <a:gd name="connsiteX19" fmla="*/ 0 w 4496841"/>
              <a:gd name="connsiteY19" fmla="*/ 985748 h 1524353"/>
              <a:gd name="connsiteX20" fmla="*/ 0 w 4496841"/>
              <a:gd name="connsiteY20" fmla="*/ 477631 h 1524353"/>
              <a:gd name="connsiteX21" fmla="*/ 0 w 4496841"/>
              <a:gd name="connsiteY21" fmla="*/ 0 h 152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6841" h="1524353" fill="none" extrusionOk="0">
                <a:moveTo>
                  <a:pt x="0" y="0"/>
                </a:moveTo>
                <a:cubicBezTo>
                  <a:pt x="127999" y="-51844"/>
                  <a:pt x="334260" y="21764"/>
                  <a:pt x="607074" y="0"/>
                </a:cubicBezTo>
                <a:cubicBezTo>
                  <a:pt x="879888" y="-21764"/>
                  <a:pt x="876150" y="46198"/>
                  <a:pt x="1034273" y="0"/>
                </a:cubicBezTo>
                <a:cubicBezTo>
                  <a:pt x="1192396" y="-46198"/>
                  <a:pt x="1356926" y="52896"/>
                  <a:pt x="1641347" y="0"/>
                </a:cubicBezTo>
                <a:cubicBezTo>
                  <a:pt x="1925768" y="-52896"/>
                  <a:pt x="1986117" y="49894"/>
                  <a:pt x="2203452" y="0"/>
                </a:cubicBezTo>
                <a:cubicBezTo>
                  <a:pt x="2420788" y="-49894"/>
                  <a:pt x="2601802" y="55150"/>
                  <a:pt x="2855494" y="0"/>
                </a:cubicBezTo>
                <a:cubicBezTo>
                  <a:pt x="3109186" y="-55150"/>
                  <a:pt x="3194656" y="76759"/>
                  <a:pt x="3507536" y="0"/>
                </a:cubicBezTo>
                <a:cubicBezTo>
                  <a:pt x="3820416" y="-76759"/>
                  <a:pt x="4143830" y="43443"/>
                  <a:pt x="4496841" y="0"/>
                </a:cubicBezTo>
                <a:cubicBezTo>
                  <a:pt x="4502576" y="152662"/>
                  <a:pt x="4455295" y="297045"/>
                  <a:pt x="4496841" y="492874"/>
                </a:cubicBezTo>
                <a:cubicBezTo>
                  <a:pt x="4538387" y="688703"/>
                  <a:pt x="4458434" y="845875"/>
                  <a:pt x="4496841" y="1016235"/>
                </a:cubicBezTo>
                <a:cubicBezTo>
                  <a:pt x="4535248" y="1186595"/>
                  <a:pt x="4443703" y="1414941"/>
                  <a:pt x="4496841" y="1524353"/>
                </a:cubicBezTo>
                <a:cubicBezTo>
                  <a:pt x="4351725" y="1550236"/>
                  <a:pt x="4082790" y="1483041"/>
                  <a:pt x="3844799" y="1524353"/>
                </a:cubicBezTo>
                <a:cubicBezTo>
                  <a:pt x="3606808" y="1565665"/>
                  <a:pt x="3548251" y="1511846"/>
                  <a:pt x="3327662" y="1524353"/>
                </a:cubicBezTo>
                <a:cubicBezTo>
                  <a:pt x="3107073" y="1536860"/>
                  <a:pt x="3023604" y="1495176"/>
                  <a:pt x="2855494" y="1524353"/>
                </a:cubicBezTo>
                <a:cubicBezTo>
                  <a:pt x="2687384" y="1553530"/>
                  <a:pt x="2500722" y="1468771"/>
                  <a:pt x="2338357" y="1524353"/>
                </a:cubicBezTo>
                <a:cubicBezTo>
                  <a:pt x="2175992" y="1579935"/>
                  <a:pt x="2049691" y="1521914"/>
                  <a:pt x="1866189" y="1524353"/>
                </a:cubicBezTo>
                <a:cubicBezTo>
                  <a:pt x="1682687" y="1526792"/>
                  <a:pt x="1529801" y="1516784"/>
                  <a:pt x="1438989" y="1524353"/>
                </a:cubicBezTo>
                <a:cubicBezTo>
                  <a:pt x="1348177" y="1531922"/>
                  <a:pt x="1122688" y="1509613"/>
                  <a:pt x="921852" y="1524353"/>
                </a:cubicBezTo>
                <a:cubicBezTo>
                  <a:pt x="721016" y="1539093"/>
                  <a:pt x="328713" y="1492978"/>
                  <a:pt x="0" y="1524353"/>
                </a:cubicBezTo>
                <a:cubicBezTo>
                  <a:pt x="-1104" y="1354797"/>
                  <a:pt x="26555" y="1188864"/>
                  <a:pt x="0" y="985748"/>
                </a:cubicBezTo>
                <a:cubicBezTo>
                  <a:pt x="-26555" y="782633"/>
                  <a:pt x="20974" y="673887"/>
                  <a:pt x="0" y="477631"/>
                </a:cubicBezTo>
                <a:cubicBezTo>
                  <a:pt x="-20974" y="281375"/>
                  <a:pt x="27090" y="219018"/>
                  <a:pt x="0" y="0"/>
                </a:cubicBezTo>
                <a:close/>
              </a:path>
              <a:path w="4496841" h="1524353" stroke="0" extrusionOk="0">
                <a:moveTo>
                  <a:pt x="0" y="0"/>
                </a:moveTo>
                <a:cubicBezTo>
                  <a:pt x="156255" y="-49413"/>
                  <a:pt x="494872" y="59978"/>
                  <a:pt x="652042" y="0"/>
                </a:cubicBezTo>
                <a:cubicBezTo>
                  <a:pt x="809212" y="-59978"/>
                  <a:pt x="1081656" y="76170"/>
                  <a:pt x="1304084" y="0"/>
                </a:cubicBezTo>
                <a:cubicBezTo>
                  <a:pt x="1526512" y="-76170"/>
                  <a:pt x="1756838" y="50360"/>
                  <a:pt x="1911157" y="0"/>
                </a:cubicBezTo>
                <a:cubicBezTo>
                  <a:pt x="2065476" y="-50360"/>
                  <a:pt x="2228958" y="41143"/>
                  <a:pt x="2473263" y="0"/>
                </a:cubicBezTo>
                <a:cubicBezTo>
                  <a:pt x="2717568" y="-41143"/>
                  <a:pt x="2865871" y="49157"/>
                  <a:pt x="2990399" y="0"/>
                </a:cubicBezTo>
                <a:cubicBezTo>
                  <a:pt x="3114927" y="-49157"/>
                  <a:pt x="3331188" y="45937"/>
                  <a:pt x="3507536" y="0"/>
                </a:cubicBezTo>
                <a:cubicBezTo>
                  <a:pt x="3683884" y="-45937"/>
                  <a:pt x="4205959" y="95380"/>
                  <a:pt x="4496841" y="0"/>
                </a:cubicBezTo>
                <a:cubicBezTo>
                  <a:pt x="4551299" y="109263"/>
                  <a:pt x="4466608" y="254052"/>
                  <a:pt x="4496841" y="477631"/>
                </a:cubicBezTo>
                <a:cubicBezTo>
                  <a:pt x="4527074" y="701210"/>
                  <a:pt x="4468095" y="825033"/>
                  <a:pt x="4496841" y="1016235"/>
                </a:cubicBezTo>
                <a:cubicBezTo>
                  <a:pt x="4525587" y="1207437"/>
                  <a:pt x="4463834" y="1356414"/>
                  <a:pt x="4496841" y="1524353"/>
                </a:cubicBezTo>
                <a:cubicBezTo>
                  <a:pt x="4353224" y="1564775"/>
                  <a:pt x="4141486" y="1470355"/>
                  <a:pt x="4024673" y="1524353"/>
                </a:cubicBezTo>
                <a:cubicBezTo>
                  <a:pt x="3907860" y="1578351"/>
                  <a:pt x="3704270" y="1458184"/>
                  <a:pt x="3462568" y="1524353"/>
                </a:cubicBezTo>
                <a:cubicBezTo>
                  <a:pt x="3220867" y="1590522"/>
                  <a:pt x="3084785" y="1504815"/>
                  <a:pt x="2945431" y="1524353"/>
                </a:cubicBezTo>
                <a:cubicBezTo>
                  <a:pt x="2806077" y="1543891"/>
                  <a:pt x="2608059" y="1487710"/>
                  <a:pt x="2518231" y="1524353"/>
                </a:cubicBezTo>
                <a:cubicBezTo>
                  <a:pt x="2428403" y="1560996"/>
                  <a:pt x="2165929" y="1512253"/>
                  <a:pt x="2046063" y="1524353"/>
                </a:cubicBezTo>
                <a:cubicBezTo>
                  <a:pt x="1926197" y="1536453"/>
                  <a:pt x="1772022" y="1496618"/>
                  <a:pt x="1573894" y="1524353"/>
                </a:cubicBezTo>
                <a:cubicBezTo>
                  <a:pt x="1375766" y="1552088"/>
                  <a:pt x="1231447" y="1479074"/>
                  <a:pt x="1101726" y="1524353"/>
                </a:cubicBezTo>
                <a:cubicBezTo>
                  <a:pt x="972005" y="1569632"/>
                  <a:pt x="886444" y="1475340"/>
                  <a:pt x="674526" y="1524353"/>
                </a:cubicBezTo>
                <a:cubicBezTo>
                  <a:pt x="462608" y="1573366"/>
                  <a:pt x="277704" y="1512066"/>
                  <a:pt x="0" y="1524353"/>
                </a:cubicBezTo>
                <a:cubicBezTo>
                  <a:pt x="-42048" y="1314622"/>
                  <a:pt x="39071" y="1196493"/>
                  <a:pt x="0" y="1031479"/>
                </a:cubicBezTo>
                <a:cubicBezTo>
                  <a:pt x="-39071" y="866465"/>
                  <a:pt x="27548" y="760260"/>
                  <a:pt x="0" y="569092"/>
                </a:cubicBezTo>
                <a:cubicBezTo>
                  <a:pt x="-27548" y="377924"/>
                  <a:pt x="20625" y="149129"/>
                  <a:pt x="0" y="0"/>
                </a:cubicBezTo>
                <a:close/>
              </a:path>
            </a:pathLst>
          </a:custGeom>
          <a:solidFill>
            <a:schemeClr val="accent1">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en-US" sz="6000" b="1" dirty="0">
                <a:solidFill>
                  <a:schemeClr val="bg1"/>
                </a:solidFill>
                <a:effectLst>
                  <a:glow rad="101600">
                    <a:schemeClr val="accent1">
                      <a:satMod val="175000"/>
                      <a:alpha val="40000"/>
                    </a:schemeClr>
                  </a:glow>
                </a:effectLst>
                <a:latin typeface="Times New Roman" panose="02020603050405020304" pitchFamily="18" charset="0"/>
                <a:cs typeface="Times New Roman" panose="02020603050405020304" pitchFamily="18" charset="0"/>
              </a:rPr>
              <a:t>DẶN DÒ</a:t>
            </a:r>
            <a:endParaRPr lang="en-US" altLang="en-US" sz="6000" b="1" dirty="0">
              <a:solidFill>
                <a:schemeClr val="bg1"/>
              </a:solidFill>
              <a:effectLst>
                <a:glow rad="101600">
                  <a:schemeClr val="accent1">
                    <a:satMod val="175000"/>
                    <a:alpha val="40000"/>
                  </a:schemeClr>
                </a:glow>
              </a:effectLst>
              <a:latin typeface="Times New Roman" panose="02020603050405020304" pitchFamily="18" charset="0"/>
              <a:ea typeface="Times New Roman" panose="02020603050405020304" pitchFamily="18" charset="0"/>
            </a:endParaRPr>
          </a:p>
        </p:txBody>
      </p:sp>
      <p:sp>
        <p:nvSpPr>
          <p:cNvPr id="8" name="Content Placeholder 2">
            <a:extLst>
              <a:ext uri="{FF2B5EF4-FFF2-40B4-BE49-F238E27FC236}">
                <a16:creationId xmlns:a16="http://schemas.microsoft.com/office/drawing/2014/main" id="{B2FD1E18-F1C1-4E10-AB18-8ADCC37CE837}"/>
              </a:ext>
            </a:extLst>
          </p:cNvPr>
          <p:cNvSpPr txBox="1">
            <a:spLocks noChangeArrowheads="1"/>
          </p:cNvSpPr>
          <p:nvPr/>
        </p:nvSpPr>
        <p:spPr bwMode="auto">
          <a:xfrm>
            <a:off x="914399" y="2041310"/>
            <a:ext cx="10412963" cy="202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41655" indent="-541655">
              <a:spcBef>
                <a:spcPct val="20000"/>
              </a:spcBef>
              <a:buFont typeface="Arial" panose="020B0604020202020204" pitchFamily="34" charset="0"/>
              <a:buChar char="•"/>
              <a:defRPr sz="5100">
                <a:solidFill>
                  <a:schemeClr val="tx1"/>
                </a:solidFill>
                <a:latin typeface="Calibri" panose="020F0502020204030204" pitchFamily="34" charset="0"/>
              </a:defRPr>
            </a:lvl1pPr>
            <a:lvl2pPr marL="1174750" indent="-450850">
              <a:spcBef>
                <a:spcPct val="20000"/>
              </a:spcBef>
              <a:buFont typeface="Arial" panose="020B0604020202020204" pitchFamily="34" charset="0"/>
              <a:buChar char="–"/>
              <a:defRPr sz="4400">
                <a:solidFill>
                  <a:schemeClr val="tx1"/>
                </a:solidFill>
                <a:latin typeface="Calibri" panose="020F0502020204030204" pitchFamily="34" charset="0"/>
              </a:defRPr>
            </a:lvl2pPr>
            <a:lvl3pPr marL="1808480" indent="-360680">
              <a:spcBef>
                <a:spcPct val="20000"/>
              </a:spcBef>
              <a:buFont typeface="Arial" panose="020B0604020202020204" pitchFamily="34" charset="0"/>
              <a:buChar char="•"/>
              <a:defRPr sz="3800">
                <a:solidFill>
                  <a:schemeClr val="tx1"/>
                </a:solidFill>
                <a:latin typeface="Calibri" panose="020F0502020204030204" pitchFamily="34" charset="0"/>
              </a:defRPr>
            </a:lvl3pPr>
            <a:lvl4pPr marL="2532380" indent="-360680">
              <a:spcBef>
                <a:spcPct val="20000"/>
              </a:spcBef>
              <a:buFont typeface="Arial" panose="020B0604020202020204" pitchFamily="34" charset="0"/>
              <a:buChar char="–"/>
              <a:defRPr sz="3200">
                <a:solidFill>
                  <a:schemeClr val="tx1"/>
                </a:solidFill>
                <a:latin typeface="Calibri" panose="020F0502020204030204" pitchFamily="34" charset="0"/>
              </a:defRPr>
            </a:lvl4pPr>
            <a:lvl5pPr marL="3256280" indent="-360680">
              <a:spcBef>
                <a:spcPct val="20000"/>
              </a:spcBef>
              <a:buFont typeface="Arial" panose="020B0604020202020204" pitchFamily="34" charset="0"/>
              <a:buChar char="»"/>
              <a:defRPr sz="3200">
                <a:solidFill>
                  <a:schemeClr val="tx1"/>
                </a:solidFill>
                <a:latin typeface="Calibri" panose="020F0502020204030204" pitchFamily="34" charset="0"/>
              </a:defRPr>
            </a:lvl5pPr>
            <a:lvl6pPr marL="3713480" indent="-360680" defTabSz="1446530"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6pPr>
            <a:lvl7pPr marL="4170680" indent="-360680" defTabSz="1446530"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7pPr>
            <a:lvl8pPr marL="4627880" indent="-360680" defTabSz="1446530"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8pPr>
            <a:lvl9pPr marL="5085080" indent="-360680" defTabSz="1446530"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9pPr>
          </a:lstStyle>
          <a:p>
            <a:r>
              <a:rPr lang="en-US" sz="4200" b="1" dirty="0" err="1">
                <a:solidFill>
                  <a:srgbClr val="002060"/>
                </a:solidFill>
                <a:latin typeface="Times New Roman" panose="02020603050405020304" pitchFamily="18" charset="0"/>
                <a:cs typeface="Times New Roman" panose="02020603050405020304" pitchFamily="18" charset="0"/>
              </a:rPr>
              <a:t>Hoàn</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thành</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các</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bài</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tập</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vào</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vở</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Tiếng</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Việt</a:t>
            </a:r>
            <a:r>
              <a:rPr lang="en-US" sz="4200" b="1" dirty="0">
                <a:solidFill>
                  <a:srgbClr val="002060"/>
                </a:solidFill>
                <a:latin typeface="Times New Roman" panose="02020603050405020304" pitchFamily="18" charset="0"/>
                <a:cs typeface="Times New Roman" panose="02020603050405020304" pitchFamily="18" charset="0"/>
              </a:rPr>
              <a:t>.</a:t>
            </a:r>
          </a:p>
          <a:p>
            <a:r>
              <a:rPr lang="en-US" sz="4200" b="1" dirty="0" err="1">
                <a:solidFill>
                  <a:srgbClr val="002060"/>
                </a:solidFill>
                <a:latin typeface="Times New Roman" panose="02020603050405020304" pitchFamily="18" charset="0"/>
                <a:cs typeface="Times New Roman" panose="02020603050405020304" pitchFamily="18" charset="0"/>
              </a:rPr>
              <a:t>Chuẩn</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bị</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bài</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mới</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i="1" dirty="0" err="1">
                <a:solidFill>
                  <a:srgbClr val="002060"/>
                </a:solidFill>
                <a:latin typeface="Times New Roman" panose="02020603050405020304" pitchFamily="18" charset="0"/>
                <a:cs typeface="Times New Roman" panose="02020603050405020304" pitchFamily="18" charset="0"/>
              </a:rPr>
              <a:t>Tả</a:t>
            </a:r>
            <a:r>
              <a:rPr lang="en-US" sz="4200" b="1" i="1" dirty="0">
                <a:solidFill>
                  <a:srgbClr val="002060"/>
                </a:solidFill>
                <a:latin typeface="Times New Roman" panose="02020603050405020304" pitchFamily="18" charset="0"/>
                <a:cs typeface="Times New Roman" panose="02020603050405020304" pitchFamily="18" charset="0"/>
              </a:rPr>
              <a:t> </a:t>
            </a:r>
            <a:r>
              <a:rPr lang="en-US" sz="4200" b="1" i="1" dirty="0" err="1">
                <a:solidFill>
                  <a:srgbClr val="002060"/>
                </a:solidFill>
                <a:latin typeface="Times New Roman" panose="02020603050405020304" pitchFamily="18" charset="0"/>
                <a:cs typeface="Times New Roman" panose="02020603050405020304" pitchFamily="18" charset="0"/>
              </a:rPr>
              <a:t>ngoại</a:t>
            </a:r>
            <a:r>
              <a:rPr lang="en-US" sz="4200" b="1" i="1" dirty="0">
                <a:solidFill>
                  <a:srgbClr val="002060"/>
                </a:solidFill>
                <a:latin typeface="Times New Roman" panose="02020603050405020304" pitchFamily="18" charset="0"/>
                <a:cs typeface="Times New Roman" panose="02020603050405020304" pitchFamily="18" charset="0"/>
              </a:rPr>
              <a:t> </a:t>
            </a:r>
            <a:r>
              <a:rPr lang="en-US" sz="4200" b="1" i="1" dirty="0" err="1">
                <a:solidFill>
                  <a:srgbClr val="002060"/>
                </a:solidFill>
                <a:latin typeface="Times New Roman" panose="02020603050405020304" pitchFamily="18" charset="0"/>
                <a:cs typeface="Times New Roman" panose="02020603050405020304" pitchFamily="18" charset="0"/>
              </a:rPr>
              <a:t>hình</a:t>
            </a:r>
            <a:r>
              <a:rPr lang="en-US" sz="4200" b="1" i="1" dirty="0">
                <a:solidFill>
                  <a:srgbClr val="002060"/>
                </a:solidFill>
                <a:latin typeface="Times New Roman" panose="02020603050405020304" pitchFamily="18" charset="0"/>
                <a:cs typeface="Times New Roman" panose="02020603050405020304" pitchFamily="18" charset="0"/>
              </a:rPr>
              <a:t> </a:t>
            </a:r>
            <a:r>
              <a:rPr lang="en-US" sz="4200" b="1" i="1" err="1">
                <a:solidFill>
                  <a:srgbClr val="002060"/>
                </a:solidFill>
                <a:latin typeface="Times New Roman" panose="02020603050405020304" pitchFamily="18" charset="0"/>
                <a:cs typeface="Times New Roman" panose="02020603050405020304" pitchFamily="18" charset="0"/>
              </a:rPr>
              <a:t>của</a:t>
            </a:r>
            <a:r>
              <a:rPr lang="en-US" sz="4200" b="1" i="1">
                <a:solidFill>
                  <a:srgbClr val="002060"/>
                </a:solidFill>
                <a:latin typeface="Times New Roman" panose="02020603050405020304" pitchFamily="18" charset="0"/>
                <a:cs typeface="Times New Roman" panose="02020603050405020304" pitchFamily="18" charset="0"/>
              </a:rPr>
              <a:t> nhân</a:t>
            </a:r>
            <a:r>
              <a:rPr lang="en-US" sz="4200" b="1" i="1" dirty="0">
                <a:solidFill>
                  <a:srgbClr val="002060"/>
                </a:solidFill>
                <a:latin typeface="Times New Roman" panose="02020603050405020304" pitchFamily="18" charset="0"/>
                <a:cs typeface="Times New Roman" panose="02020603050405020304" pitchFamily="18" charset="0"/>
              </a:rPr>
              <a:t> </a:t>
            </a:r>
            <a:r>
              <a:rPr lang="en-US" sz="4200" b="1" i="1">
                <a:solidFill>
                  <a:srgbClr val="002060"/>
                </a:solidFill>
                <a:latin typeface="Times New Roman" panose="02020603050405020304" pitchFamily="18" charset="0"/>
                <a:cs typeface="Times New Roman" panose="02020603050405020304" pitchFamily="18" charset="0"/>
              </a:rPr>
              <a:t>vật </a:t>
            </a:r>
            <a:r>
              <a:rPr lang="en-US" sz="4200" b="1" i="1" dirty="0" err="1">
                <a:solidFill>
                  <a:srgbClr val="002060"/>
                </a:solidFill>
                <a:latin typeface="Times New Roman" panose="02020603050405020304" pitchFamily="18" charset="0"/>
                <a:cs typeface="Times New Roman" panose="02020603050405020304" pitchFamily="18" charset="0"/>
              </a:rPr>
              <a:t>trong</a:t>
            </a:r>
            <a:r>
              <a:rPr lang="en-US" sz="4200" b="1" i="1" dirty="0">
                <a:solidFill>
                  <a:srgbClr val="002060"/>
                </a:solidFill>
                <a:latin typeface="Times New Roman" panose="02020603050405020304" pitchFamily="18" charset="0"/>
                <a:cs typeface="Times New Roman" panose="02020603050405020304" pitchFamily="18" charset="0"/>
              </a:rPr>
              <a:t> </a:t>
            </a:r>
            <a:r>
              <a:rPr lang="en-US" sz="4200" b="1" i="1" dirty="0" err="1">
                <a:solidFill>
                  <a:srgbClr val="002060"/>
                </a:solidFill>
                <a:latin typeface="Times New Roman" panose="02020603050405020304" pitchFamily="18" charset="0"/>
                <a:cs typeface="Times New Roman" panose="02020603050405020304" pitchFamily="18" charset="0"/>
              </a:rPr>
              <a:t>bài</a:t>
            </a:r>
            <a:r>
              <a:rPr lang="en-US" sz="4200" b="1" i="1" dirty="0">
                <a:solidFill>
                  <a:srgbClr val="002060"/>
                </a:solidFill>
                <a:latin typeface="Times New Roman" panose="02020603050405020304" pitchFamily="18" charset="0"/>
                <a:cs typeface="Times New Roman" panose="02020603050405020304" pitchFamily="18" charset="0"/>
              </a:rPr>
              <a:t> </a:t>
            </a:r>
            <a:r>
              <a:rPr lang="en-US" sz="4200" b="1" i="1" dirty="0" err="1">
                <a:solidFill>
                  <a:srgbClr val="002060"/>
                </a:solidFill>
                <a:latin typeface="Times New Roman" panose="02020603050405020304" pitchFamily="18" charset="0"/>
                <a:cs typeface="Times New Roman" panose="02020603050405020304" pitchFamily="18" charset="0"/>
              </a:rPr>
              <a:t>văn</a:t>
            </a:r>
            <a:r>
              <a:rPr lang="en-US" sz="4200" b="1" i="1" dirty="0">
                <a:solidFill>
                  <a:srgbClr val="002060"/>
                </a:solidFill>
                <a:latin typeface="Times New Roman" panose="02020603050405020304" pitchFamily="18" charset="0"/>
                <a:cs typeface="Times New Roman" panose="02020603050405020304" pitchFamily="18" charset="0"/>
              </a:rPr>
              <a:t> </a:t>
            </a:r>
            <a:r>
              <a:rPr lang="en-US" sz="4200" b="1" i="1" dirty="0" err="1">
                <a:solidFill>
                  <a:srgbClr val="002060"/>
                </a:solidFill>
                <a:latin typeface="Times New Roman" panose="02020603050405020304" pitchFamily="18" charset="0"/>
                <a:cs typeface="Times New Roman" panose="02020603050405020304" pitchFamily="18" charset="0"/>
              </a:rPr>
              <a:t>kể</a:t>
            </a:r>
            <a:r>
              <a:rPr lang="en-US" sz="4200" b="1" i="1" dirty="0">
                <a:solidFill>
                  <a:srgbClr val="002060"/>
                </a:solidFill>
                <a:latin typeface="Times New Roman" panose="02020603050405020304" pitchFamily="18" charset="0"/>
                <a:cs typeface="Times New Roman" panose="02020603050405020304" pitchFamily="18" charset="0"/>
              </a:rPr>
              <a:t> </a:t>
            </a:r>
            <a:r>
              <a:rPr lang="en-US" sz="4200" b="1" i="1" dirty="0" err="1">
                <a:solidFill>
                  <a:srgbClr val="002060"/>
                </a:solidFill>
                <a:latin typeface="Times New Roman" panose="02020603050405020304" pitchFamily="18" charset="0"/>
                <a:cs typeface="Times New Roman" panose="02020603050405020304" pitchFamily="18" charset="0"/>
              </a:rPr>
              <a:t>chuyện</a:t>
            </a:r>
            <a:r>
              <a:rPr lang="en-US" sz="4200" b="1" i="1" dirty="0">
                <a:solidFill>
                  <a:srgbClr val="002060"/>
                </a:solidFill>
                <a:latin typeface="Times New Roman" panose="02020603050405020304" pitchFamily="18" charset="0"/>
                <a:cs typeface="Times New Roman" panose="02020603050405020304" pitchFamily="18" charset="0"/>
              </a:rPr>
              <a:t>.</a:t>
            </a:r>
          </a:p>
        </p:txBody>
      </p:sp>
      <p:pic>
        <p:nvPicPr>
          <p:cNvPr id="5" name="Picture 4" descr="A picture containing doll, toy&#10;&#10;Description automatically generated">
            <a:extLst>
              <a:ext uri="{FF2B5EF4-FFF2-40B4-BE49-F238E27FC236}">
                <a16:creationId xmlns:a16="http://schemas.microsoft.com/office/drawing/2014/main" id="{81719CB7-EE05-41E3-A402-BCBE13E87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2049" y="4009153"/>
            <a:ext cx="3180080" cy="2883271"/>
          </a:xfrm>
          <a:prstGeom prst="rect">
            <a:avLst/>
          </a:prstGeom>
        </p:spPr>
      </p:pic>
      <p:pic>
        <p:nvPicPr>
          <p:cNvPr id="7" name="图片 17">
            <a:extLst>
              <a:ext uri="{FF2B5EF4-FFF2-40B4-BE49-F238E27FC236}">
                <a16:creationId xmlns:a16="http://schemas.microsoft.com/office/drawing/2014/main" id="{E6B42589-477E-4ABB-A415-362602152409}"/>
              </a:ext>
            </a:extLst>
          </p:cNvPr>
          <p:cNvPicPr>
            <a:picLocks noChangeAspect="1"/>
          </p:cNvPicPr>
          <p:nvPr/>
        </p:nvPicPr>
        <p:blipFill>
          <a:blip r:embed="rId3"/>
          <a:stretch>
            <a:fillRect/>
          </a:stretch>
        </p:blipFill>
        <p:spPr>
          <a:xfrm>
            <a:off x="-41451" y="5698124"/>
            <a:ext cx="4513500" cy="602700"/>
          </a:xfrm>
          <a:prstGeom prst="rect">
            <a:avLst/>
          </a:prstGeom>
        </p:spPr>
      </p:pic>
      <p:pic>
        <p:nvPicPr>
          <p:cNvPr id="9" name="图片 18">
            <a:extLst>
              <a:ext uri="{FF2B5EF4-FFF2-40B4-BE49-F238E27FC236}">
                <a16:creationId xmlns:a16="http://schemas.microsoft.com/office/drawing/2014/main" id="{302B6471-0C0F-4AE8-89B7-A3F09DA4FD65}"/>
              </a:ext>
            </a:extLst>
          </p:cNvPr>
          <p:cNvPicPr>
            <a:picLocks noChangeAspect="1"/>
          </p:cNvPicPr>
          <p:nvPr/>
        </p:nvPicPr>
        <p:blipFill>
          <a:blip r:embed="rId4"/>
          <a:stretch>
            <a:fillRect/>
          </a:stretch>
        </p:blipFill>
        <p:spPr>
          <a:xfrm>
            <a:off x="7680328" y="5675645"/>
            <a:ext cx="4456125" cy="516600"/>
          </a:xfrm>
          <a:prstGeom prst="rect">
            <a:avLst/>
          </a:prstGeom>
        </p:spPr>
      </p:pic>
      <p:pic>
        <p:nvPicPr>
          <p:cNvPr id="10" name="图片 20">
            <a:extLst>
              <a:ext uri="{FF2B5EF4-FFF2-40B4-BE49-F238E27FC236}">
                <a16:creationId xmlns:a16="http://schemas.microsoft.com/office/drawing/2014/main" id="{2407713F-97FF-4910-95E9-7ED14090F24C}"/>
              </a:ext>
            </a:extLst>
          </p:cNvPr>
          <p:cNvPicPr>
            <a:picLocks noChangeAspect="1"/>
          </p:cNvPicPr>
          <p:nvPr/>
        </p:nvPicPr>
        <p:blipFill>
          <a:blip r:embed="rId4"/>
          <a:stretch>
            <a:fillRect/>
          </a:stretch>
        </p:blipFill>
        <p:spPr>
          <a:xfrm>
            <a:off x="2151245" y="6469290"/>
            <a:ext cx="3133172" cy="363230"/>
          </a:xfrm>
          <a:prstGeom prst="rect">
            <a:avLst/>
          </a:prstGeom>
        </p:spPr>
      </p:pic>
      <p:pic>
        <p:nvPicPr>
          <p:cNvPr id="12" name="图片 18">
            <a:extLst>
              <a:ext uri="{FF2B5EF4-FFF2-40B4-BE49-F238E27FC236}">
                <a16:creationId xmlns:a16="http://schemas.microsoft.com/office/drawing/2014/main" id="{29702D57-E333-442F-8D41-B28D285B4AF9}"/>
              </a:ext>
            </a:extLst>
          </p:cNvPr>
          <p:cNvPicPr>
            <a:picLocks noChangeAspect="1"/>
          </p:cNvPicPr>
          <p:nvPr/>
        </p:nvPicPr>
        <p:blipFill>
          <a:blip r:embed="rId4"/>
          <a:stretch>
            <a:fillRect/>
          </a:stretch>
        </p:blipFill>
        <p:spPr>
          <a:xfrm>
            <a:off x="6786152" y="6357569"/>
            <a:ext cx="3133172" cy="363230"/>
          </a:xfrm>
          <a:prstGeom prst="rect">
            <a:avLst/>
          </a:prstGeom>
        </p:spPr>
      </p:pic>
    </p:spTree>
    <p:extLst>
      <p:ext uri="{BB962C8B-B14F-4D97-AF65-F5344CB8AC3E}">
        <p14:creationId xmlns:p14="http://schemas.microsoft.com/office/powerpoint/2010/main" val="25709284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descr="图片包含 黑色, 服装&#10;&#10;已生成高可信度的说明">
            <a:extLst>
              <a:ext uri="{FF2B5EF4-FFF2-40B4-BE49-F238E27FC236}">
                <a16:creationId xmlns:a16="http://schemas.microsoft.com/office/drawing/2014/main" id="{923112D9-14DF-4841-85B9-205D72159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8464" y="4282803"/>
            <a:ext cx="1199083" cy="1648739"/>
          </a:xfrm>
          <a:prstGeom prst="rect">
            <a:avLst/>
          </a:prstGeom>
        </p:spPr>
      </p:pic>
      <p:pic>
        <p:nvPicPr>
          <p:cNvPr id="39" name="图片 38">
            <a:extLst>
              <a:ext uri="{FF2B5EF4-FFF2-40B4-BE49-F238E27FC236}">
                <a16:creationId xmlns:a16="http://schemas.microsoft.com/office/drawing/2014/main" id="{964597DC-50FB-43FB-95EA-2862BF6A18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663" y="4688388"/>
            <a:ext cx="1279701" cy="1465678"/>
          </a:xfrm>
          <a:prstGeom prst="rect">
            <a:avLst/>
          </a:prstGeom>
        </p:spPr>
      </p:pic>
      <p:pic>
        <p:nvPicPr>
          <p:cNvPr id="33" name="图片 32">
            <a:extLst>
              <a:ext uri="{FF2B5EF4-FFF2-40B4-BE49-F238E27FC236}">
                <a16:creationId xmlns:a16="http://schemas.microsoft.com/office/drawing/2014/main" id="{3CC197D3-B610-47F5-8966-99645DF5A872}"/>
              </a:ext>
            </a:extLst>
          </p:cNvPr>
          <p:cNvPicPr>
            <a:picLocks noChangeAspect="1"/>
          </p:cNvPicPr>
          <p:nvPr/>
        </p:nvPicPr>
        <p:blipFill>
          <a:blip r:embed="rId5"/>
          <a:stretch>
            <a:fillRect/>
          </a:stretch>
        </p:blipFill>
        <p:spPr>
          <a:xfrm>
            <a:off x="7873819" y="283582"/>
            <a:ext cx="1471986" cy="1460987"/>
          </a:xfrm>
          <a:prstGeom prst="rect">
            <a:avLst/>
          </a:prstGeom>
        </p:spPr>
      </p:pic>
      <p:pic>
        <p:nvPicPr>
          <p:cNvPr id="6" name="图片 5">
            <a:extLst>
              <a:ext uri="{FF2B5EF4-FFF2-40B4-BE49-F238E27FC236}">
                <a16:creationId xmlns:a16="http://schemas.microsoft.com/office/drawing/2014/main" id="{380A90CD-C18B-4A64-9483-646DD9A3EAAA}"/>
              </a:ext>
            </a:extLst>
          </p:cNvPr>
          <p:cNvPicPr>
            <a:picLocks noChangeAspect="1"/>
          </p:cNvPicPr>
          <p:nvPr/>
        </p:nvPicPr>
        <p:blipFill>
          <a:blip r:embed="rId6"/>
          <a:stretch>
            <a:fillRect/>
          </a:stretch>
        </p:blipFill>
        <p:spPr>
          <a:xfrm>
            <a:off x="412303" y="952367"/>
            <a:ext cx="1589878" cy="1566100"/>
          </a:xfrm>
          <a:prstGeom prst="rect">
            <a:avLst/>
          </a:prstGeom>
        </p:spPr>
      </p:pic>
      <p:pic>
        <p:nvPicPr>
          <p:cNvPr id="7" name="图片 6">
            <a:extLst>
              <a:ext uri="{FF2B5EF4-FFF2-40B4-BE49-F238E27FC236}">
                <a16:creationId xmlns:a16="http://schemas.microsoft.com/office/drawing/2014/main" id="{29A09B65-CB56-4914-A946-7F7D0EB53A72}"/>
              </a:ext>
            </a:extLst>
          </p:cNvPr>
          <p:cNvPicPr>
            <a:picLocks noChangeAspect="1"/>
          </p:cNvPicPr>
          <p:nvPr/>
        </p:nvPicPr>
        <p:blipFill>
          <a:blip r:embed="rId7"/>
          <a:stretch>
            <a:fillRect/>
          </a:stretch>
        </p:blipFill>
        <p:spPr>
          <a:xfrm>
            <a:off x="7977353" y="1930548"/>
            <a:ext cx="1549125" cy="1578500"/>
          </a:xfrm>
          <a:prstGeom prst="rect">
            <a:avLst/>
          </a:prstGeom>
        </p:spPr>
      </p:pic>
      <p:pic>
        <p:nvPicPr>
          <p:cNvPr id="8" name="图片 7">
            <a:extLst>
              <a:ext uri="{FF2B5EF4-FFF2-40B4-BE49-F238E27FC236}">
                <a16:creationId xmlns:a16="http://schemas.microsoft.com/office/drawing/2014/main" id="{A1FC9BC9-5B31-4A3B-8FF6-F1F3B5A39419}"/>
              </a:ext>
            </a:extLst>
          </p:cNvPr>
          <p:cNvPicPr>
            <a:picLocks noChangeAspect="1"/>
          </p:cNvPicPr>
          <p:nvPr/>
        </p:nvPicPr>
        <p:blipFill>
          <a:blip r:embed="rId8"/>
          <a:stretch>
            <a:fillRect/>
          </a:stretch>
        </p:blipFill>
        <p:spPr>
          <a:xfrm>
            <a:off x="2070234" y="2307750"/>
            <a:ext cx="1023188" cy="947100"/>
          </a:xfrm>
          <a:prstGeom prst="rect">
            <a:avLst/>
          </a:prstGeom>
        </p:spPr>
      </p:pic>
      <p:pic>
        <p:nvPicPr>
          <p:cNvPr id="9" name="图片 8">
            <a:extLst>
              <a:ext uri="{FF2B5EF4-FFF2-40B4-BE49-F238E27FC236}">
                <a16:creationId xmlns:a16="http://schemas.microsoft.com/office/drawing/2014/main" id="{55168FE0-729C-447B-8CC5-7A90BF037665}"/>
              </a:ext>
            </a:extLst>
          </p:cNvPr>
          <p:cNvPicPr>
            <a:picLocks noChangeAspect="1"/>
          </p:cNvPicPr>
          <p:nvPr/>
        </p:nvPicPr>
        <p:blipFill>
          <a:blip r:embed="rId9"/>
          <a:stretch>
            <a:fillRect/>
          </a:stretch>
        </p:blipFill>
        <p:spPr>
          <a:xfrm>
            <a:off x="10507509" y="2086512"/>
            <a:ext cx="860625" cy="813167"/>
          </a:xfrm>
          <a:prstGeom prst="rect">
            <a:avLst/>
          </a:prstGeom>
        </p:spPr>
      </p:pic>
      <p:pic>
        <p:nvPicPr>
          <p:cNvPr id="10" name="图片 9">
            <a:extLst>
              <a:ext uri="{FF2B5EF4-FFF2-40B4-BE49-F238E27FC236}">
                <a16:creationId xmlns:a16="http://schemas.microsoft.com/office/drawing/2014/main" id="{386C5D5A-3D0A-4793-9B12-9AF21CECEB76}"/>
              </a:ext>
            </a:extLst>
          </p:cNvPr>
          <p:cNvPicPr>
            <a:picLocks noChangeAspect="1"/>
          </p:cNvPicPr>
          <p:nvPr/>
        </p:nvPicPr>
        <p:blipFill>
          <a:blip r:embed="rId10"/>
          <a:stretch>
            <a:fillRect/>
          </a:stretch>
        </p:blipFill>
        <p:spPr>
          <a:xfrm>
            <a:off x="2011909" y="278829"/>
            <a:ext cx="1357875" cy="1186267"/>
          </a:xfrm>
          <a:prstGeom prst="rect">
            <a:avLst/>
          </a:prstGeom>
        </p:spPr>
      </p:pic>
      <p:pic>
        <p:nvPicPr>
          <p:cNvPr id="13" name="图片 12">
            <a:extLst>
              <a:ext uri="{FF2B5EF4-FFF2-40B4-BE49-F238E27FC236}">
                <a16:creationId xmlns:a16="http://schemas.microsoft.com/office/drawing/2014/main" id="{3D5EAD0C-17BE-4B6A-BC8A-E52D18BFDC03}"/>
              </a:ext>
            </a:extLst>
          </p:cNvPr>
          <p:cNvPicPr>
            <a:picLocks noChangeAspect="1"/>
          </p:cNvPicPr>
          <p:nvPr/>
        </p:nvPicPr>
        <p:blipFill>
          <a:blip r:embed="rId11"/>
          <a:stretch>
            <a:fillRect/>
          </a:stretch>
        </p:blipFill>
        <p:spPr>
          <a:xfrm>
            <a:off x="112294" y="5585783"/>
            <a:ext cx="4513500" cy="602700"/>
          </a:xfrm>
          <a:prstGeom prst="rect">
            <a:avLst/>
          </a:prstGeom>
        </p:spPr>
      </p:pic>
      <p:pic>
        <p:nvPicPr>
          <p:cNvPr id="15" name="图片 14">
            <a:extLst>
              <a:ext uri="{FF2B5EF4-FFF2-40B4-BE49-F238E27FC236}">
                <a16:creationId xmlns:a16="http://schemas.microsoft.com/office/drawing/2014/main" id="{DE808C67-BDC3-4FF4-BF70-14C6D0D369C1}"/>
              </a:ext>
            </a:extLst>
          </p:cNvPr>
          <p:cNvPicPr>
            <a:picLocks noChangeAspect="1"/>
          </p:cNvPicPr>
          <p:nvPr/>
        </p:nvPicPr>
        <p:blipFill>
          <a:blip r:embed="rId12"/>
          <a:stretch>
            <a:fillRect/>
          </a:stretch>
        </p:blipFill>
        <p:spPr>
          <a:xfrm>
            <a:off x="4153687" y="5828600"/>
            <a:ext cx="4456125" cy="516600"/>
          </a:xfrm>
          <a:prstGeom prst="rect">
            <a:avLst/>
          </a:prstGeom>
        </p:spPr>
      </p:pic>
      <p:pic>
        <p:nvPicPr>
          <p:cNvPr id="16" name="图片 15">
            <a:extLst>
              <a:ext uri="{FF2B5EF4-FFF2-40B4-BE49-F238E27FC236}">
                <a16:creationId xmlns:a16="http://schemas.microsoft.com/office/drawing/2014/main" id="{95BD1986-089B-43B1-BAA3-EF89F5DDED81}"/>
              </a:ext>
            </a:extLst>
          </p:cNvPr>
          <p:cNvPicPr>
            <a:picLocks noChangeAspect="1"/>
          </p:cNvPicPr>
          <p:nvPr/>
        </p:nvPicPr>
        <p:blipFill>
          <a:blip r:embed="rId11"/>
          <a:stretch>
            <a:fillRect/>
          </a:stretch>
        </p:blipFill>
        <p:spPr>
          <a:xfrm flipH="1">
            <a:off x="8669260" y="5828600"/>
            <a:ext cx="3676499" cy="490933"/>
          </a:xfrm>
          <a:prstGeom prst="rect">
            <a:avLst/>
          </a:prstGeom>
        </p:spPr>
      </p:pic>
      <p:pic>
        <p:nvPicPr>
          <p:cNvPr id="17" name="图片 16">
            <a:extLst>
              <a:ext uri="{FF2B5EF4-FFF2-40B4-BE49-F238E27FC236}">
                <a16:creationId xmlns:a16="http://schemas.microsoft.com/office/drawing/2014/main" id="{C3052FD9-31DD-4709-9C37-EF61C89EDAA4}"/>
              </a:ext>
            </a:extLst>
          </p:cNvPr>
          <p:cNvPicPr>
            <a:picLocks noChangeAspect="1"/>
          </p:cNvPicPr>
          <p:nvPr/>
        </p:nvPicPr>
        <p:blipFill>
          <a:blip r:embed="rId12"/>
          <a:stretch>
            <a:fillRect/>
          </a:stretch>
        </p:blipFill>
        <p:spPr>
          <a:xfrm>
            <a:off x="1461244" y="6330214"/>
            <a:ext cx="3133172" cy="363230"/>
          </a:xfrm>
          <a:prstGeom prst="rect">
            <a:avLst/>
          </a:prstGeom>
        </p:spPr>
      </p:pic>
      <p:pic>
        <p:nvPicPr>
          <p:cNvPr id="18" name="图片 17">
            <a:extLst>
              <a:ext uri="{FF2B5EF4-FFF2-40B4-BE49-F238E27FC236}">
                <a16:creationId xmlns:a16="http://schemas.microsoft.com/office/drawing/2014/main" id="{17DD38D4-880D-466C-A4E2-4F2A9B7D1811}"/>
              </a:ext>
            </a:extLst>
          </p:cNvPr>
          <p:cNvPicPr>
            <a:picLocks noChangeAspect="1"/>
          </p:cNvPicPr>
          <p:nvPr/>
        </p:nvPicPr>
        <p:blipFill>
          <a:blip r:embed="rId12"/>
          <a:stretch>
            <a:fillRect/>
          </a:stretch>
        </p:blipFill>
        <p:spPr>
          <a:xfrm>
            <a:off x="6107883" y="6406402"/>
            <a:ext cx="3133172" cy="363230"/>
          </a:xfrm>
          <a:prstGeom prst="rect">
            <a:avLst/>
          </a:prstGeom>
        </p:spPr>
      </p:pic>
      <p:pic>
        <p:nvPicPr>
          <p:cNvPr id="24" name="图片 23" descr="图片包含 照片&#10;&#10;已生成极高可信度的说明">
            <a:extLst>
              <a:ext uri="{FF2B5EF4-FFF2-40B4-BE49-F238E27FC236}">
                <a16:creationId xmlns:a16="http://schemas.microsoft.com/office/drawing/2014/main" id="{D21B9FCE-FC79-4DAB-8900-466F05DB892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93303" y="3922825"/>
            <a:ext cx="3410999" cy="3046732"/>
          </a:xfrm>
          <a:prstGeom prst="rect">
            <a:avLst/>
          </a:prstGeom>
        </p:spPr>
      </p:pic>
      <p:pic>
        <p:nvPicPr>
          <p:cNvPr id="25" name="图片 24">
            <a:extLst>
              <a:ext uri="{FF2B5EF4-FFF2-40B4-BE49-F238E27FC236}">
                <a16:creationId xmlns:a16="http://schemas.microsoft.com/office/drawing/2014/main" id="{C6479C70-D05A-4363-B46D-68B7F0078CA2}"/>
              </a:ext>
            </a:extLst>
          </p:cNvPr>
          <p:cNvPicPr>
            <a:picLocks noChangeAspect="1"/>
          </p:cNvPicPr>
          <p:nvPr/>
        </p:nvPicPr>
        <p:blipFill>
          <a:blip r:embed="rId14">
            <a:duotone>
              <a:schemeClr val="accent5">
                <a:shade val="45000"/>
                <a:satMod val="135000"/>
              </a:schemeClr>
              <a:prstClr val="white"/>
            </a:duotone>
          </a:blip>
          <a:stretch>
            <a:fillRect/>
          </a:stretch>
        </p:blipFill>
        <p:spPr>
          <a:xfrm>
            <a:off x="2175230" y="1100945"/>
            <a:ext cx="6921473" cy="2988982"/>
          </a:xfrm>
          <a:prstGeom prst="rect">
            <a:avLst/>
          </a:prstGeom>
        </p:spPr>
      </p:pic>
      <p:pic>
        <p:nvPicPr>
          <p:cNvPr id="26" name="图片 25">
            <a:extLst>
              <a:ext uri="{FF2B5EF4-FFF2-40B4-BE49-F238E27FC236}">
                <a16:creationId xmlns:a16="http://schemas.microsoft.com/office/drawing/2014/main" id="{182E20DD-766E-4359-8469-4D27753C52FC}"/>
              </a:ext>
            </a:extLst>
          </p:cNvPr>
          <p:cNvPicPr>
            <a:picLocks noChangeAspect="1"/>
          </p:cNvPicPr>
          <p:nvPr/>
        </p:nvPicPr>
        <p:blipFill>
          <a:blip r:embed="rId7"/>
          <a:stretch>
            <a:fillRect/>
          </a:stretch>
        </p:blipFill>
        <p:spPr>
          <a:xfrm rot="3150709">
            <a:off x="8738312" y="4627746"/>
            <a:ext cx="928488" cy="946094"/>
          </a:xfrm>
          <a:prstGeom prst="rect">
            <a:avLst/>
          </a:prstGeom>
        </p:spPr>
      </p:pic>
      <p:pic>
        <p:nvPicPr>
          <p:cNvPr id="27" name="图片 26">
            <a:extLst>
              <a:ext uri="{FF2B5EF4-FFF2-40B4-BE49-F238E27FC236}">
                <a16:creationId xmlns:a16="http://schemas.microsoft.com/office/drawing/2014/main" id="{9537BD73-D44C-45C8-8E9A-9ABA499D83B2}"/>
              </a:ext>
            </a:extLst>
          </p:cNvPr>
          <p:cNvPicPr>
            <a:picLocks noChangeAspect="1"/>
          </p:cNvPicPr>
          <p:nvPr/>
        </p:nvPicPr>
        <p:blipFill>
          <a:blip r:embed="rId8"/>
          <a:stretch>
            <a:fillRect/>
          </a:stretch>
        </p:blipFill>
        <p:spPr>
          <a:xfrm>
            <a:off x="7274192" y="3640519"/>
            <a:ext cx="1023188" cy="947100"/>
          </a:xfrm>
          <a:prstGeom prst="rect">
            <a:avLst/>
          </a:prstGeom>
        </p:spPr>
      </p:pic>
      <p:pic>
        <p:nvPicPr>
          <p:cNvPr id="28" name="图片 27">
            <a:extLst>
              <a:ext uri="{FF2B5EF4-FFF2-40B4-BE49-F238E27FC236}">
                <a16:creationId xmlns:a16="http://schemas.microsoft.com/office/drawing/2014/main" id="{1080554A-C7A4-4927-8117-8DABADADD2CB}"/>
              </a:ext>
            </a:extLst>
          </p:cNvPr>
          <p:cNvPicPr>
            <a:picLocks noChangeAspect="1"/>
          </p:cNvPicPr>
          <p:nvPr/>
        </p:nvPicPr>
        <p:blipFill>
          <a:blip r:embed="rId8"/>
          <a:stretch>
            <a:fillRect/>
          </a:stretch>
        </p:blipFill>
        <p:spPr>
          <a:xfrm>
            <a:off x="3586917" y="3987491"/>
            <a:ext cx="1023188" cy="947100"/>
          </a:xfrm>
          <a:prstGeom prst="rect">
            <a:avLst/>
          </a:prstGeom>
        </p:spPr>
      </p:pic>
      <p:pic>
        <p:nvPicPr>
          <p:cNvPr id="29" name="图片 28">
            <a:extLst>
              <a:ext uri="{FF2B5EF4-FFF2-40B4-BE49-F238E27FC236}">
                <a16:creationId xmlns:a16="http://schemas.microsoft.com/office/drawing/2014/main" id="{6AE2AFD0-AF74-4223-9164-71128C5EC1FC}"/>
              </a:ext>
            </a:extLst>
          </p:cNvPr>
          <p:cNvPicPr>
            <a:picLocks noChangeAspect="1"/>
          </p:cNvPicPr>
          <p:nvPr/>
        </p:nvPicPr>
        <p:blipFill>
          <a:blip r:embed="rId10"/>
          <a:stretch>
            <a:fillRect/>
          </a:stretch>
        </p:blipFill>
        <p:spPr>
          <a:xfrm>
            <a:off x="685992" y="4624067"/>
            <a:ext cx="843183" cy="736622"/>
          </a:xfrm>
          <a:prstGeom prst="rect">
            <a:avLst/>
          </a:prstGeom>
        </p:spPr>
      </p:pic>
      <p:pic>
        <p:nvPicPr>
          <p:cNvPr id="30" name="图片 29">
            <a:extLst>
              <a:ext uri="{FF2B5EF4-FFF2-40B4-BE49-F238E27FC236}">
                <a16:creationId xmlns:a16="http://schemas.microsoft.com/office/drawing/2014/main" id="{28538845-FFCC-41A2-8DB3-48EF1CBBE038}"/>
              </a:ext>
            </a:extLst>
          </p:cNvPr>
          <p:cNvPicPr>
            <a:picLocks noChangeAspect="1"/>
          </p:cNvPicPr>
          <p:nvPr/>
        </p:nvPicPr>
        <p:blipFill>
          <a:blip r:embed="rId15"/>
          <a:stretch>
            <a:fillRect/>
          </a:stretch>
        </p:blipFill>
        <p:spPr>
          <a:xfrm>
            <a:off x="8939607" y="514945"/>
            <a:ext cx="2120415" cy="1029403"/>
          </a:xfrm>
          <a:prstGeom prst="rect">
            <a:avLst/>
          </a:prstGeom>
        </p:spPr>
      </p:pic>
      <p:sp>
        <p:nvSpPr>
          <p:cNvPr id="34" name="文本框 33">
            <a:extLst>
              <a:ext uri="{FF2B5EF4-FFF2-40B4-BE49-F238E27FC236}">
                <a16:creationId xmlns:a16="http://schemas.microsoft.com/office/drawing/2014/main" id="{BA6E5BF3-8B16-4C39-9E79-97C29FEB52C4}"/>
              </a:ext>
            </a:extLst>
          </p:cNvPr>
          <p:cNvSpPr txBox="1"/>
          <p:nvPr/>
        </p:nvSpPr>
        <p:spPr>
          <a:xfrm>
            <a:off x="3352443" y="777016"/>
            <a:ext cx="4451860" cy="2554545"/>
          </a:xfrm>
          <a:prstGeom prst="rect">
            <a:avLst/>
          </a:prstGeom>
          <a:noFill/>
        </p:spPr>
        <p:txBody>
          <a:bodyPr wrap="non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CN" sz="8000" b="1">
                <a:ln>
                  <a:prstDash val="solid"/>
                </a:ln>
                <a:effectLst>
                  <a:outerShdw blurRad="88000" dist="50800" dir="5040000" algn="tl">
                    <a:schemeClr val="accent4">
                      <a:tint val="80000"/>
                      <a:satMod val="250000"/>
                      <a:alpha val="45000"/>
                    </a:schemeClr>
                  </a:outerShdw>
                </a:effectLst>
                <a:latin typeface="UTM Staccato " panose="02040603050506020204" pitchFamily="18" charset="0"/>
                <a:ea typeface="微软雅黑" panose="020B0503020204020204" pitchFamily="34" charset="-122"/>
                <a:cs typeface="Times New Roman" pitchFamily="18" charset="0"/>
              </a:rPr>
              <a:t>Chúc con</a:t>
            </a:r>
          </a:p>
          <a:p>
            <a:pPr algn="ctr"/>
            <a:r>
              <a:rPr lang="en-US" altLang="zh-CN" sz="8000" b="1">
                <a:ln>
                  <a:prstDash val="solid"/>
                </a:ln>
                <a:effectLst>
                  <a:outerShdw blurRad="88000" dist="50800" dir="5040000" algn="tl">
                    <a:schemeClr val="accent4">
                      <a:tint val="80000"/>
                      <a:satMod val="250000"/>
                      <a:alpha val="45000"/>
                    </a:schemeClr>
                  </a:outerShdw>
                </a:effectLst>
                <a:latin typeface="UTM Staccato " panose="02040603050506020204" pitchFamily="18" charset="0"/>
                <a:ea typeface="微软雅黑" panose="020B0503020204020204" pitchFamily="34" charset="-122"/>
                <a:cs typeface="Times New Roman" pitchFamily="18" charset="0"/>
              </a:rPr>
              <a:t>học tốt nhé!</a:t>
            </a:r>
            <a:endParaRPr lang="zh-CN" altLang="en-US" sz="8000" b="1" dirty="0">
              <a:ln>
                <a:prstDash val="solid"/>
              </a:ln>
              <a:effectLst>
                <a:outerShdw blurRad="88000" dist="50800" dir="5040000" algn="tl">
                  <a:schemeClr val="accent4">
                    <a:tint val="80000"/>
                    <a:satMod val="250000"/>
                    <a:alpha val="45000"/>
                  </a:schemeClr>
                </a:outerShdw>
              </a:effectLst>
              <a:latin typeface="UTM Staccato " panose="02040603050506020204" pitchFamily="18" charset="0"/>
              <a:ea typeface="微软雅黑" panose="020B0503020204020204" pitchFamily="34" charset="-122"/>
              <a:cs typeface="Times New Roman" pitchFamily="18" charset="0"/>
            </a:endParaRPr>
          </a:p>
        </p:txBody>
      </p:sp>
      <p:pic>
        <p:nvPicPr>
          <p:cNvPr id="36" name="图片 35">
            <a:extLst>
              <a:ext uri="{FF2B5EF4-FFF2-40B4-BE49-F238E27FC236}">
                <a16:creationId xmlns:a16="http://schemas.microsoft.com/office/drawing/2014/main" id="{C6CA6550-5CAB-4D2F-8BF2-0768CEE366E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96238" y="335381"/>
            <a:ext cx="797065" cy="933315"/>
          </a:xfrm>
          <a:prstGeom prst="rect">
            <a:avLst/>
          </a:prstGeom>
        </p:spPr>
      </p:pic>
    </p:spTree>
    <p:extLst>
      <p:ext uri="{BB962C8B-B14F-4D97-AF65-F5344CB8AC3E}">
        <p14:creationId xmlns:p14="http://schemas.microsoft.com/office/powerpoint/2010/main" val="3676657025"/>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1+#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3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par>
                                    <p:cTn id="31" presetID="3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par>
                                    <p:cTn id="37" presetID="3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90"/>
                                              </p:val>
                                            </p:tav>
                                            <p:tav tm="100000">
                                              <p:val>
                                                <p:fltVal val="0"/>
                                              </p:val>
                                            </p:tav>
                                          </p:tavLst>
                                        </p:anim>
                                        <p:animEffect transition="in" filter="fade">
                                          <p:cBhvr>
                                            <p:cTn id="42" dur="1000"/>
                                            <p:tgtEl>
                                              <p:spTgt spid="8"/>
                                            </p:tgtEl>
                                          </p:cBhvr>
                                        </p:animEffect>
                                      </p:childTnLst>
                                    </p:cTn>
                                  </p:par>
                                  <p:par>
                                    <p:cTn id="43" presetID="3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1000" fill="hold"/>
                                            <p:tgtEl>
                                              <p:spTgt spid="29"/>
                                            </p:tgtEl>
                                            <p:attrNameLst>
                                              <p:attrName>ppt_w</p:attrName>
                                            </p:attrNameLst>
                                          </p:cBhvr>
                                          <p:tavLst>
                                            <p:tav tm="0">
                                              <p:val>
                                                <p:fltVal val="0"/>
                                              </p:val>
                                            </p:tav>
                                            <p:tav tm="100000">
                                              <p:val>
                                                <p:strVal val="#ppt_w"/>
                                              </p:val>
                                            </p:tav>
                                          </p:tavLst>
                                        </p:anim>
                                        <p:anim calcmode="lin" valueType="num">
                                          <p:cBhvr>
                                            <p:cTn id="46" dur="1000" fill="hold"/>
                                            <p:tgtEl>
                                              <p:spTgt spid="29"/>
                                            </p:tgtEl>
                                            <p:attrNameLst>
                                              <p:attrName>ppt_h</p:attrName>
                                            </p:attrNameLst>
                                          </p:cBhvr>
                                          <p:tavLst>
                                            <p:tav tm="0">
                                              <p:val>
                                                <p:fltVal val="0"/>
                                              </p:val>
                                            </p:tav>
                                            <p:tav tm="100000">
                                              <p:val>
                                                <p:strVal val="#ppt_h"/>
                                              </p:val>
                                            </p:tav>
                                          </p:tavLst>
                                        </p:anim>
                                        <p:anim calcmode="lin" valueType="num">
                                          <p:cBhvr>
                                            <p:cTn id="47" dur="1000" fill="hold"/>
                                            <p:tgtEl>
                                              <p:spTgt spid="29"/>
                                            </p:tgtEl>
                                            <p:attrNameLst>
                                              <p:attrName>style.rotation</p:attrName>
                                            </p:attrNameLst>
                                          </p:cBhvr>
                                          <p:tavLst>
                                            <p:tav tm="0">
                                              <p:val>
                                                <p:fltVal val="90"/>
                                              </p:val>
                                            </p:tav>
                                            <p:tav tm="100000">
                                              <p:val>
                                                <p:fltVal val="0"/>
                                              </p:val>
                                            </p:tav>
                                          </p:tavLst>
                                        </p:anim>
                                        <p:animEffect transition="in" filter="fade">
                                          <p:cBhvr>
                                            <p:cTn id="48" dur="1000"/>
                                            <p:tgtEl>
                                              <p:spTgt spid="29"/>
                                            </p:tgtEl>
                                          </p:cBhvr>
                                        </p:animEffect>
                                      </p:childTnLst>
                                    </p:cTn>
                                  </p:par>
                                  <p:par>
                                    <p:cTn id="49" presetID="3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1000" fill="hold"/>
                                            <p:tgtEl>
                                              <p:spTgt spid="28"/>
                                            </p:tgtEl>
                                            <p:attrNameLst>
                                              <p:attrName>ppt_w</p:attrName>
                                            </p:attrNameLst>
                                          </p:cBhvr>
                                          <p:tavLst>
                                            <p:tav tm="0">
                                              <p:val>
                                                <p:fltVal val="0"/>
                                              </p:val>
                                            </p:tav>
                                            <p:tav tm="100000">
                                              <p:val>
                                                <p:strVal val="#ppt_w"/>
                                              </p:val>
                                            </p:tav>
                                          </p:tavLst>
                                        </p:anim>
                                        <p:anim calcmode="lin" valueType="num">
                                          <p:cBhvr>
                                            <p:cTn id="52" dur="1000" fill="hold"/>
                                            <p:tgtEl>
                                              <p:spTgt spid="28"/>
                                            </p:tgtEl>
                                            <p:attrNameLst>
                                              <p:attrName>ppt_h</p:attrName>
                                            </p:attrNameLst>
                                          </p:cBhvr>
                                          <p:tavLst>
                                            <p:tav tm="0">
                                              <p:val>
                                                <p:fltVal val="0"/>
                                              </p:val>
                                            </p:tav>
                                            <p:tav tm="100000">
                                              <p:val>
                                                <p:strVal val="#ppt_h"/>
                                              </p:val>
                                            </p:tav>
                                          </p:tavLst>
                                        </p:anim>
                                        <p:anim calcmode="lin" valueType="num">
                                          <p:cBhvr>
                                            <p:cTn id="53" dur="1000" fill="hold"/>
                                            <p:tgtEl>
                                              <p:spTgt spid="28"/>
                                            </p:tgtEl>
                                            <p:attrNameLst>
                                              <p:attrName>style.rotation</p:attrName>
                                            </p:attrNameLst>
                                          </p:cBhvr>
                                          <p:tavLst>
                                            <p:tav tm="0">
                                              <p:val>
                                                <p:fltVal val="90"/>
                                              </p:val>
                                            </p:tav>
                                            <p:tav tm="100000">
                                              <p:val>
                                                <p:fltVal val="0"/>
                                              </p:val>
                                            </p:tav>
                                          </p:tavLst>
                                        </p:anim>
                                        <p:animEffect transition="in" filter="fade">
                                          <p:cBhvr>
                                            <p:cTn id="54" dur="1000"/>
                                            <p:tgtEl>
                                              <p:spTgt spid="28"/>
                                            </p:tgtEl>
                                          </p:cBhvr>
                                        </p:animEffect>
                                      </p:childTnLst>
                                    </p:cTn>
                                  </p:par>
                                  <p:par>
                                    <p:cTn id="55" presetID="31"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1000" fill="hold"/>
                                            <p:tgtEl>
                                              <p:spTgt spid="7"/>
                                            </p:tgtEl>
                                            <p:attrNameLst>
                                              <p:attrName>ppt_w</p:attrName>
                                            </p:attrNameLst>
                                          </p:cBhvr>
                                          <p:tavLst>
                                            <p:tav tm="0">
                                              <p:val>
                                                <p:fltVal val="0"/>
                                              </p:val>
                                            </p:tav>
                                            <p:tav tm="100000">
                                              <p:val>
                                                <p:strVal val="#ppt_w"/>
                                              </p:val>
                                            </p:tav>
                                          </p:tavLst>
                                        </p:anim>
                                        <p:anim calcmode="lin" valueType="num">
                                          <p:cBhvr>
                                            <p:cTn id="58" dur="1000" fill="hold"/>
                                            <p:tgtEl>
                                              <p:spTgt spid="7"/>
                                            </p:tgtEl>
                                            <p:attrNameLst>
                                              <p:attrName>ppt_h</p:attrName>
                                            </p:attrNameLst>
                                          </p:cBhvr>
                                          <p:tavLst>
                                            <p:tav tm="0">
                                              <p:val>
                                                <p:fltVal val="0"/>
                                              </p:val>
                                            </p:tav>
                                            <p:tav tm="100000">
                                              <p:val>
                                                <p:strVal val="#ppt_h"/>
                                              </p:val>
                                            </p:tav>
                                          </p:tavLst>
                                        </p:anim>
                                        <p:anim calcmode="lin" valueType="num">
                                          <p:cBhvr>
                                            <p:cTn id="59" dur="1000" fill="hold"/>
                                            <p:tgtEl>
                                              <p:spTgt spid="7"/>
                                            </p:tgtEl>
                                            <p:attrNameLst>
                                              <p:attrName>style.rotation</p:attrName>
                                            </p:attrNameLst>
                                          </p:cBhvr>
                                          <p:tavLst>
                                            <p:tav tm="0">
                                              <p:val>
                                                <p:fltVal val="90"/>
                                              </p:val>
                                            </p:tav>
                                            <p:tav tm="100000">
                                              <p:val>
                                                <p:fltVal val="0"/>
                                              </p:val>
                                            </p:tav>
                                          </p:tavLst>
                                        </p:anim>
                                        <p:animEffect transition="in" filter="fade">
                                          <p:cBhvr>
                                            <p:cTn id="60" dur="1000"/>
                                            <p:tgtEl>
                                              <p:spTgt spid="7"/>
                                            </p:tgtEl>
                                          </p:cBhvr>
                                        </p:animEffect>
                                      </p:childTnLst>
                                    </p:cTn>
                                  </p:par>
                                  <p:par>
                                    <p:cTn id="61" presetID="31"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fltVal val="0"/>
                                              </p:val>
                                            </p:tav>
                                            <p:tav tm="100000">
                                              <p:val>
                                                <p:strVal val="#ppt_w"/>
                                              </p:val>
                                            </p:tav>
                                          </p:tavLst>
                                        </p:anim>
                                        <p:anim calcmode="lin" valueType="num">
                                          <p:cBhvr>
                                            <p:cTn id="64" dur="1000" fill="hold"/>
                                            <p:tgtEl>
                                              <p:spTgt spid="9"/>
                                            </p:tgtEl>
                                            <p:attrNameLst>
                                              <p:attrName>ppt_h</p:attrName>
                                            </p:attrNameLst>
                                          </p:cBhvr>
                                          <p:tavLst>
                                            <p:tav tm="0">
                                              <p:val>
                                                <p:fltVal val="0"/>
                                              </p:val>
                                            </p:tav>
                                            <p:tav tm="100000">
                                              <p:val>
                                                <p:strVal val="#ppt_h"/>
                                              </p:val>
                                            </p:tav>
                                          </p:tavLst>
                                        </p:anim>
                                        <p:anim calcmode="lin" valueType="num">
                                          <p:cBhvr>
                                            <p:cTn id="65" dur="1000" fill="hold"/>
                                            <p:tgtEl>
                                              <p:spTgt spid="9"/>
                                            </p:tgtEl>
                                            <p:attrNameLst>
                                              <p:attrName>style.rotation</p:attrName>
                                            </p:attrNameLst>
                                          </p:cBhvr>
                                          <p:tavLst>
                                            <p:tav tm="0">
                                              <p:val>
                                                <p:fltVal val="90"/>
                                              </p:val>
                                            </p:tav>
                                            <p:tav tm="100000">
                                              <p:val>
                                                <p:fltVal val="0"/>
                                              </p:val>
                                            </p:tav>
                                          </p:tavLst>
                                        </p:anim>
                                        <p:animEffect transition="in" filter="fade">
                                          <p:cBhvr>
                                            <p:cTn id="66" dur="1000"/>
                                            <p:tgtEl>
                                              <p:spTgt spid="9"/>
                                            </p:tgtEl>
                                          </p:cBhvr>
                                        </p:animEffect>
                                      </p:childTnLst>
                                    </p:cTn>
                                  </p:par>
                                  <p:par>
                                    <p:cTn id="67" presetID="31" presetClass="entr" presetSubtype="0"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1000" fill="hold"/>
                                            <p:tgtEl>
                                              <p:spTgt spid="26"/>
                                            </p:tgtEl>
                                            <p:attrNameLst>
                                              <p:attrName>ppt_w</p:attrName>
                                            </p:attrNameLst>
                                          </p:cBhvr>
                                          <p:tavLst>
                                            <p:tav tm="0">
                                              <p:val>
                                                <p:fltVal val="0"/>
                                              </p:val>
                                            </p:tav>
                                            <p:tav tm="100000">
                                              <p:val>
                                                <p:strVal val="#ppt_w"/>
                                              </p:val>
                                            </p:tav>
                                          </p:tavLst>
                                        </p:anim>
                                        <p:anim calcmode="lin" valueType="num">
                                          <p:cBhvr>
                                            <p:cTn id="70" dur="1000" fill="hold"/>
                                            <p:tgtEl>
                                              <p:spTgt spid="26"/>
                                            </p:tgtEl>
                                            <p:attrNameLst>
                                              <p:attrName>ppt_h</p:attrName>
                                            </p:attrNameLst>
                                          </p:cBhvr>
                                          <p:tavLst>
                                            <p:tav tm="0">
                                              <p:val>
                                                <p:fltVal val="0"/>
                                              </p:val>
                                            </p:tav>
                                            <p:tav tm="100000">
                                              <p:val>
                                                <p:strVal val="#ppt_h"/>
                                              </p:val>
                                            </p:tav>
                                          </p:tavLst>
                                        </p:anim>
                                        <p:anim calcmode="lin" valueType="num">
                                          <p:cBhvr>
                                            <p:cTn id="71" dur="1000" fill="hold"/>
                                            <p:tgtEl>
                                              <p:spTgt spid="26"/>
                                            </p:tgtEl>
                                            <p:attrNameLst>
                                              <p:attrName>style.rotation</p:attrName>
                                            </p:attrNameLst>
                                          </p:cBhvr>
                                          <p:tavLst>
                                            <p:tav tm="0">
                                              <p:val>
                                                <p:fltVal val="90"/>
                                              </p:val>
                                            </p:tav>
                                            <p:tav tm="100000">
                                              <p:val>
                                                <p:fltVal val="0"/>
                                              </p:val>
                                            </p:tav>
                                          </p:tavLst>
                                        </p:anim>
                                        <p:animEffect transition="in" filter="fade">
                                          <p:cBhvr>
                                            <p:cTn id="72" dur="1000"/>
                                            <p:tgtEl>
                                              <p:spTgt spid="26"/>
                                            </p:tgtEl>
                                          </p:cBhvr>
                                        </p:animEffect>
                                      </p:childTnLst>
                                    </p:cTn>
                                  </p:par>
                                  <p:par>
                                    <p:cTn id="73" presetID="31" presetClass="entr" presetSubtype="0"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1000" fill="hold"/>
                                            <p:tgtEl>
                                              <p:spTgt spid="27"/>
                                            </p:tgtEl>
                                            <p:attrNameLst>
                                              <p:attrName>ppt_w</p:attrName>
                                            </p:attrNameLst>
                                          </p:cBhvr>
                                          <p:tavLst>
                                            <p:tav tm="0">
                                              <p:val>
                                                <p:fltVal val="0"/>
                                              </p:val>
                                            </p:tav>
                                            <p:tav tm="100000">
                                              <p:val>
                                                <p:strVal val="#ppt_w"/>
                                              </p:val>
                                            </p:tav>
                                          </p:tavLst>
                                        </p:anim>
                                        <p:anim calcmode="lin" valueType="num">
                                          <p:cBhvr>
                                            <p:cTn id="76" dur="1000" fill="hold"/>
                                            <p:tgtEl>
                                              <p:spTgt spid="27"/>
                                            </p:tgtEl>
                                            <p:attrNameLst>
                                              <p:attrName>ppt_h</p:attrName>
                                            </p:attrNameLst>
                                          </p:cBhvr>
                                          <p:tavLst>
                                            <p:tav tm="0">
                                              <p:val>
                                                <p:fltVal val="0"/>
                                              </p:val>
                                            </p:tav>
                                            <p:tav tm="100000">
                                              <p:val>
                                                <p:strVal val="#ppt_h"/>
                                              </p:val>
                                            </p:tav>
                                          </p:tavLst>
                                        </p:anim>
                                        <p:anim calcmode="lin" valueType="num">
                                          <p:cBhvr>
                                            <p:cTn id="77" dur="1000" fill="hold"/>
                                            <p:tgtEl>
                                              <p:spTgt spid="27"/>
                                            </p:tgtEl>
                                            <p:attrNameLst>
                                              <p:attrName>style.rotation</p:attrName>
                                            </p:attrNameLst>
                                          </p:cBhvr>
                                          <p:tavLst>
                                            <p:tav tm="0">
                                              <p:val>
                                                <p:fltVal val="90"/>
                                              </p:val>
                                            </p:tav>
                                            <p:tav tm="100000">
                                              <p:val>
                                                <p:fltVal val="0"/>
                                              </p:val>
                                            </p:tav>
                                          </p:tavLst>
                                        </p:anim>
                                        <p:animEffect transition="in" filter="fade">
                                          <p:cBhvr>
                                            <p:cTn id="78" dur="1000"/>
                                            <p:tgtEl>
                                              <p:spTgt spid="27"/>
                                            </p:tgtEl>
                                          </p:cBhvr>
                                        </p:animEffect>
                                      </p:childTnLst>
                                    </p:cTn>
                                  </p:par>
                                  <p:par>
                                    <p:cTn id="79" presetID="26" presetClass="emph" presetSubtype="0" fill="hold" nodeType="withEffect">
                                      <p:stCondLst>
                                        <p:cond delay="0"/>
                                      </p:stCondLst>
                                      <p:childTnLst>
                                        <p:animEffect transition="out" filter="fade">
                                          <p:cBhvr>
                                            <p:cTn id="80" dur="500" tmFilter="0, 0; .2, .5; .8, .5; 1, 0"/>
                                            <p:tgtEl>
                                              <p:spTgt spid="10"/>
                                            </p:tgtEl>
                                          </p:cBhvr>
                                        </p:animEffect>
                                        <p:animScale>
                                          <p:cBhvr>
                                            <p:cTn id="81" dur="250" autoRev="1" fill="hold"/>
                                            <p:tgtEl>
                                              <p:spTgt spid="10"/>
                                            </p:tgtEl>
                                          </p:cBhvr>
                                          <p:by x="105000" y="105000"/>
                                        </p:animScale>
                                      </p:childTnLst>
                                    </p:cTn>
                                  </p:par>
                                  <p:par>
                                    <p:cTn id="82" presetID="26" presetClass="emph" presetSubtype="0" fill="hold" nodeType="withEffect">
                                      <p:stCondLst>
                                        <p:cond delay="0"/>
                                      </p:stCondLst>
                                      <p:childTnLst>
                                        <p:animEffect transition="out" filter="fade">
                                          <p:cBhvr>
                                            <p:cTn id="83" dur="500" tmFilter="0, 0; .2, .5; .8, .5; 1, 0"/>
                                            <p:tgtEl>
                                              <p:spTgt spid="6"/>
                                            </p:tgtEl>
                                          </p:cBhvr>
                                        </p:animEffect>
                                        <p:animScale>
                                          <p:cBhvr>
                                            <p:cTn id="84" dur="250" autoRev="1" fill="hold"/>
                                            <p:tgtEl>
                                              <p:spTgt spid="6"/>
                                            </p:tgtEl>
                                          </p:cBhvr>
                                          <p:by x="105000" y="105000"/>
                                        </p:animScale>
                                      </p:childTnLst>
                                    </p:cTn>
                                  </p:par>
                                  <p:par>
                                    <p:cTn id="85" presetID="26" presetClass="emph" presetSubtype="0" fill="hold" nodeType="withEffect">
                                      <p:stCondLst>
                                        <p:cond delay="0"/>
                                      </p:stCondLst>
                                      <p:childTnLst>
                                        <p:animEffect transition="out" filter="fade">
                                          <p:cBhvr>
                                            <p:cTn id="86" dur="500" tmFilter="0, 0; .2, .5; .8, .5; 1, 0"/>
                                            <p:tgtEl>
                                              <p:spTgt spid="8"/>
                                            </p:tgtEl>
                                          </p:cBhvr>
                                        </p:animEffect>
                                        <p:animScale>
                                          <p:cBhvr>
                                            <p:cTn id="87" dur="250" autoRev="1" fill="hold"/>
                                            <p:tgtEl>
                                              <p:spTgt spid="8"/>
                                            </p:tgtEl>
                                          </p:cBhvr>
                                          <p:by x="105000" y="105000"/>
                                        </p:animScale>
                                      </p:childTnLst>
                                    </p:cTn>
                                  </p:par>
                                  <p:par>
                                    <p:cTn id="88" presetID="26" presetClass="emph" presetSubtype="0" fill="hold" nodeType="withEffect">
                                      <p:stCondLst>
                                        <p:cond delay="0"/>
                                      </p:stCondLst>
                                      <p:childTnLst>
                                        <p:animEffect transition="out" filter="fade">
                                          <p:cBhvr>
                                            <p:cTn id="89" dur="500" tmFilter="0, 0; .2, .5; .8, .5; 1, 0"/>
                                            <p:tgtEl>
                                              <p:spTgt spid="29"/>
                                            </p:tgtEl>
                                          </p:cBhvr>
                                        </p:animEffect>
                                        <p:animScale>
                                          <p:cBhvr>
                                            <p:cTn id="90" dur="250" autoRev="1" fill="hold"/>
                                            <p:tgtEl>
                                              <p:spTgt spid="29"/>
                                            </p:tgtEl>
                                          </p:cBhvr>
                                          <p:by x="105000" y="105000"/>
                                        </p:animScale>
                                      </p:childTnLst>
                                    </p:cTn>
                                  </p:par>
                                  <p:par>
                                    <p:cTn id="91" presetID="26" presetClass="emph" presetSubtype="0" fill="hold" nodeType="withEffect">
                                      <p:stCondLst>
                                        <p:cond delay="0"/>
                                      </p:stCondLst>
                                      <p:childTnLst>
                                        <p:animEffect transition="out" filter="fade">
                                          <p:cBhvr>
                                            <p:cTn id="92" dur="500" tmFilter="0, 0; .2, .5; .8, .5; 1, 0"/>
                                            <p:tgtEl>
                                              <p:spTgt spid="28"/>
                                            </p:tgtEl>
                                          </p:cBhvr>
                                        </p:animEffect>
                                        <p:animScale>
                                          <p:cBhvr>
                                            <p:cTn id="93" dur="250" autoRev="1" fill="hold"/>
                                            <p:tgtEl>
                                              <p:spTgt spid="28"/>
                                            </p:tgtEl>
                                          </p:cBhvr>
                                          <p:by x="105000" y="105000"/>
                                        </p:animScale>
                                      </p:childTnLst>
                                    </p:cTn>
                                  </p:par>
                                  <p:par>
                                    <p:cTn id="94" presetID="26" presetClass="emph" presetSubtype="0" fill="hold" nodeType="withEffect">
                                      <p:stCondLst>
                                        <p:cond delay="0"/>
                                      </p:stCondLst>
                                      <p:childTnLst>
                                        <p:animEffect transition="out" filter="fade">
                                          <p:cBhvr>
                                            <p:cTn id="95" dur="500" tmFilter="0, 0; .2, .5; .8, .5; 1, 0"/>
                                            <p:tgtEl>
                                              <p:spTgt spid="7"/>
                                            </p:tgtEl>
                                          </p:cBhvr>
                                        </p:animEffect>
                                        <p:animScale>
                                          <p:cBhvr>
                                            <p:cTn id="96" dur="250" autoRev="1" fill="hold"/>
                                            <p:tgtEl>
                                              <p:spTgt spid="7"/>
                                            </p:tgtEl>
                                          </p:cBhvr>
                                          <p:by x="105000" y="105000"/>
                                        </p:animScale>
                                      </p:childTnLst>
                                    </p:cTn>
                                  </p:par>
                                  <p:par>
                                    <p:cTn id="97" presetID="26" presetClass="emph" presetSubtype="0" fill="hold" nodeType="withEffect">
                                      <p:stCondLst>
                                        <p:cond delay="0"/>
                                      </p:stCondLst>
                                      <p:childTnLst>
                                        <p:animEffect transition="out" filter="fade">
                                          <p:cBhvr>
                                            <p:cTn id="98" dur="500" tmFilter="0, 0; .2, .5; .8, .5; 1, 0"/>
                                            <p:tgtEl>
                                              <p:spTgt spid="9"/>
                                            </p:tgtEl>
                                          </p:cBhvr>
                                        </p:animEffect>
                                        <p:animScale>
                                          <p:cBhvr>
                                            <p:cTn id="99" dur="250" autoRev="1" fill="hold"/>
                                            <p:tgtEl>
                                              <p:spTgt spid="9"/>
                                            </p:tgtEl>
                                          </p:cBhvr>
                                          <p:by x="105000" y="105000"/>
                                        </p:animScale>
                                      </p:childTnLst>
                                    </p:cTn>
                                  </p:par>
                                  <p:par>
                                    <p:cTn id="100" presetID="26" presetClass="emph" presetSubtype="0" fill="hold" nodeType="withEffect">
                                      <p:stCondLst>
                                        <p:cond delay="0"/>
                                      </p:stCondLst>
                                      <p:childTnLst>
                                        <p:animEffect transition="out" filter="fade">
                                          <p:cBhvr>
                                            <p:cTn id="101" dur="500" tmFilter="0, 0; .2, .5; .8, .5; 1, 0"/>
                                            <p:tgtEl>
                                              <p:spTgt spid="26"/>
                                            </p:tgtEl>
                                          </p:cBhvr>
                                        </p:animEffect>
                                        <p:animScale>
                                          <p:cBhvr>
                                            <p:cTn id="102" dur="250" autoRev="1" fill="hold"/>
                                            <p:tgtEl>
                                              <p:spTgt spid="26"/>
                                            </p:tgtEl>
                                          </p:cBhvr>
                                          <p:by x="105000" y="105000"/>
                                        </p:animScale>
                                      </p:childTnLst>
                                    </p:cTn>
                                  </p:par>
                                  <p:par>
                                    <p:cTn id="103" presetID="26" presetClass="emph" presetSubtype="0" fill="hold" nodeType="withEffect">
                                      <p:stCondLst>
                                        <p:cond delay="0"/>
                                      </p:stCondLst>
                                      <p:childTnLst>
                                        <p:animEffect transition="out" filter="fade">
                                          <p:cBhvr>
                                            <p:cTn id="104" dur="500" tmFilter="0, 0; .2, .5; .8, .5; 1, 0"/>
                                            <p:tgtEl>
                                              <p:spTgt spid="27"/>
                                            </p:tgtEl>
                                          </p:cBhvr>
                                        </p:animEffect>
                                        <p:animScale>
                                          <p:cBhvr>
                                            <p:cTn id="105" dur="250" autoRev="1" fill="hold"/>
                                            <p:tgtEl>
                                              <p:spTgt spid="27"/>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14:presetBounceEnd="75000">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14:bounceEnd="75000">
                                          <p:cBhvr additive="base">
                                            <p:cTn id="110" dur="1000" fill="hold"/>
                                            <p:tgtEl>
                                              <p:spTgt spid="24"/>
                                            </p:tgtEl>
                                            <p:attrNameLst>
                                              <p:attrName>ppt_x</p:attrName>
                                            </p:attrNameLst>
                                          </p:cBhvr>
                                          <p:tavLst>
                                            <p:tav tm="0">
                                              <p:val>
                                                <p:strVal val="#ppt_x"/>
                                              </p:val>
                                            </p:tav>
                                            <p:tav tm="100000">
                                              <p:val>
                                                <p:strVal val="#ppt_x"/>
                                              </p:val>
                                            </p:tav>
                                          </p:tavLst>
                                        </p:anim>
                                        <p:anim calcmode="lin" valueType="num" p14:bounceEnd="75000">
                                          <p:cBhvr additive="base">
                                            <p:cTn id="111" dur="1000" fill="hold"/>
                                            <p:tgtEl>
                                              <p:spTgt spid="24"/>
                                            </p:tgtEl>
                                            <p:attrNameLst>
                                              <p:attrName>ppt_y</p:attrName>
                                            </p:attrNameLst>
                                          </p:cBhvr>
                                          <p:tavLst>
                                            <p:tav tm="0">
                                              <p:val>
                                                <p:strVal val="1+#ppt_h/2"/>
                                              </p:val>
                                            </p:tav>
                                            <p:tav tm="100000">
                                              <p:val>
                                                <p:strVal val="#ppt_y"/>
                                              </p:val>
                                            </p:tav>
                                          </p:tavLst>
                                        </p:anim>
                                      </p:childTnLst>
                                    </p:cTn>
                                  </p:par>
                                  <p:par>
                                    <p:cTn id="112" presetID="2" presetClass="entr" presetSubtype="4" fill="hold" nodeType="withEffect" p14:presetBounceEnd="75000">
                                      <p:stCondLst>
                                        <p:cond delay="400"/>
                                      </p:stCondLst>
                                      <p:childTnLst>
                                        <p:set>
                                          <p:cBhvr>
                                            <p:cTn id="113" dur="1" fill="hold">
                                              <p:stCondLst>
                                                <p:cond delay="0"/>
                                              </p:stCondLst>
                                            </p:cTn>
                                            <p:tgtEl>
                                              <p:spTgt spid="39"/>
                                            </p:tgtEl>
                                            <p:attrNameLst>
                                              <p:attrName>style.visibility</p:attrName>
                                            </p:attrNameLst>
                                          </p:cBhvr>
                                          <p:to>
                                            <p:strVal val="visible"/>
                                          </p:to>
                                        </p:set>
                                        <p:anim calcmode="lin" valueType="num" p14:bounceEnd="75000">
                                          <p:cBhvr additive="base">
                                            <p:cTn id="114" dur="1000" fill="hold"/>
                                            <p:tgtEl>
                                              <p:spTgt spid="39"/>
                                            </p:tgtEl>
                                            <p:attrNameLst>
                                              <p:attrName>ppt_x</p:attrName>
                                            </p:attrNameLst>
                                          </p:cBhvr>
                                          <p:tavLst>
                                            <p:tav tm="0">
                                              <p:val>
                                                <p:strVal val="#ppt_x"/>
                                              </p:val>
                                            </p:tav>
                                            <p:tav tm="100000">
                                              <p:val>
                                                <p:strVal val="#ppt_x"/>
                                              </p:val>
                                            </p:tav>
                                          </p:tavLst>
                                        </p:anim>
                                        <p:anim calcmode="lin" valueType="num" p14:bounceEnd="75000">
                                          <p:cBhvr additive="base">
                                            <p:cTn id="115" dur="1000" fill="hold"/>
                                            <p:tgtEl>
                                              <p:spTgt spid="39"/>
                                            </p:tgtEl>
                                            <p:attrNameLst>
                                              <p:attrName>ppt_y</p:attrName>
                                            </p:attrNameLst>
                                          </p:cBhvr>
                                          <p:tavLst>
                                            <p:tav tm="0">
                                              <p:val>
                                                <p:strVal val="1+#ppt_h/2"/>
                                              </p:val>
                                            </p:tav>
                                            <p:tav tm="100000">
                                              <p:val>
                                                <p:strVal val="#ppt_y"/>
                                              </p:val>
                                            </p:tav>
                                          </p:tavLst>
                                        </p:anim>
                                      </p:childTnLst>
                                    </p:cTn>
                                  </p:par>
                                  <p:par>
                                    <p:cTn id="116" presetID="2" presetClass="entr" presetSubtype="4" fill="hold" nodeType="withEffect" p14:presetBounceEnd="75000">
                                      <p:stCondLst>
                                        <p:cond delay="200"/>
                                      </p:stCondLst>
                                      <p:childTnLst>
                                        <p:set>
                                          <p:cBhvr>
                                            <p:cTn id="117" dur="1" fill="hold">
                                              <p:stCondLst>
                                                <p:cond delay="0"/>
                                              </p:stCondLst>
                                            </p:cTn>
                                            <p:tgtEl>
                                              <p:spTgt spid="41"/>
                                            </p:tgtEl>
                                            <p:attrNameLst>
                                              <p:attrName>style.visibility</p:attrName>
                                            </p:attrNameLst>
                                          </p:cBhvr>
                                          <p:to>
                                            <p:strVal val="visible"/>
                                          </p:to>
                                        </p:set>
                                        <p:anim calcmode="lin" valueType="num" p14:bounceEnd="75000">
                                          <p:cBhvr additive="base">
                                            <p:cTn id="118" dur="1000" fill="hold"/>
                                            <p:tgtEl>
                                              <p:spTgt spid="41"/>
                                            </p:tgtEl>
                                            <p:attrNameLst>
                                              <p:attrName>ppt_x</p:attrName>
                                            </p:attrNameLst>
                                          </p:cBhvr>
                                          <p:tavLst>
                                            <p:tav tm="0">
                                              <p:val>
                                                <p:strVal val="#ppt_x"/>
                                              </p:val>
                                            </p:tav>
                                            <p:tav tm="100000">
                                              <p:val>
                                                <p:strVal val="#ppt_x"/>
                                              </p:val>
                                            </p:tav>
                                          </p:tavLst>
                                        </p:anim>
                                        <p:anim calcmode="lin" valueType="num" p14:bounceEnd="75000">
                                          <p:cBhvr additive="base">
                                            <p:cTn id="119"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nodeType="clickEffect" p14:presetBounceEnd="75000">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14:bounceEnd="75000">
                                          <p:cBhvr additive="base">
                                            <p:cTn id="124" dur="1000" fill="hold"/>
                                            <p:tgtEl>
                                              <p:spTgt spid="25"/>
                                            </p:tgtEl>
                                            <p:attrNameLst>
                                              <p:attrName>ppt_x</p:attrName>
                                            </p:attrNameLst>
                                          </p:cBhvr>
                                          <p:tavLst>
                                            <p:tav tm="0">
                                              <p:val>
                                                <p:strVal val="#ppt_x"/>
                                              </p:val>
                                            </p:tav>
                                            <p:tav tm="100000">
                                              <p:val>
                                                <p:strVal val="#ppt_x"/>
                                              </p:val>
                                            </p:tav>
                                          </p:tavLst>
                                        </p:anim>
                                        <p:anim calcmode="lin" valueType="num" p14:bounceEnd="75000">
                                          <p:cBhvr additive="base">
                                            <p:cTn id="125"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1" presetClass="entr" presetSubtype="0" fill="hold" grpId="0" nodeType="clickEffect">
                                      <p:stCondLst>
                                        <p:cond delay="0"/>
                                      </p:stCondLst>
                                      <p:iterate type="lt">
                                        <p:tmPct val="10000"/>
                                      </p:iterate>
                                      <p:childTnLst>
                                        <p:set>
                                          <p:cBhvr>
                                            <p:cTn id="129" dur="1" fill="hold">
                                              <p:stCondLst>
                                                <p:cond delay="0"/>
                                              </p:stCondLst>
                                            </p:cTn>
                                            <p:tgtEl>
                                              <p:spTgt spid="34"/>
                                            </p:tgtEl>
                                            <p:attrNameLst>
                                              <p:attrName>style.visibility</p:attrName>
                                            </p:attrNameLst>
                                          </p:cBhvr>
                                          <p:to>
                                            <p:strVal val="visible"/>
                                          </p:to>
                                        </p:set>
                                        <p:anim calcmode="lin" valueType="num">
                                          <p:cBhvr>
                                            <p:cTn id="130" dur="10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31" dur="1000" fill="hold"/>
                                            <p:tgtEl>
                                              <p:spTgt spid="34"/>
                                            </p:tgtEl>
                                            <p:attrNameLst>
                                              <p:attrName>ppt_y</p:attrName>
                                            </p:attrNameLst>
                                          </p:cBhvr>
                                          <p:tavLst>
                                            <p:tav tm="0">
                                              <p:val>
                                                <p:strVal val="#ppt_y"/>
                                              </p:val>
                                            </p:tav>
                                            <p:tav tm="100000">
                                              <p:val>
                                                <p:strVal val="#ppt_y"/>
                                              </p:val>
                                            </p:tav>
                                          </p:tavLst>
                                        </p:anim>
                                        <p:anim calcmode="lin" valueType="num">
                                          <p:cBhvr>
                                            <p:cTn id="132" dur="10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33" dur="10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34" dur="1000" tmFilter="0,0; .5, 1; 1, 1"/>
                                            <p:tgtEl>
                                              <p:spTgt spid="34"/>
                                            </p:tgtEl>
                                          </p:cBhvr>
                                        </p:animEffect>
                                      </p:childTnLst>
                                    </p:cTn>
                                  </p:par>
                                  <p:par>
                                    <p:cTn id="135" presetID="2" presetClass="entr" presetSubtype="1" fill="hold" nodeType="withEffect" p14:presetBounceEnd="75000">
                                      <p:stCondLst>
                                        <p:cond delay="1500"/>
                                      </p:stCondLst>
                                      <p:childTnLst>
                                        <p:set>
                                          <p:cBhvr>
                                            <p:cTn id="136" dur="1" fill="hold">
                                              <p:stCondLst>
                                                <p:cond delay="0"/>
                                              </p:stCondLst>
                                            </p:cTn>
                                            <p:tgtEl>
                                              <p:spTgt spid="36"/>
                                            </p:tgtEl>
                                            <p:attrNameLst>
                                              <p:attrName>style.visibility</p:attrName>
                                            </p:attrNameLst>
                                          </p:cBhvr>
                                          <p:to>
                                            <p:strVal val="visible"/>
                                          </p:to>
                                        </p:set>
                                        <p:anim calcmode="lin" valueType="num" p14:bounceEnd="75000">
                                          <p:cBhvr additive="base">
                                            <p:cTn id="137" dur="1250" fill="hold"/>
                                            <p:tgtEl>
                                              <p:spTgt spid="36"/>
                                            </p:tgtEl>
                                            <p:attrNameLst>
                                              <p:attrName>ppt_x</p:attrName>
                                            </p:attrNameLst>
                                          </p:cBhvr>
                                          <p:tavLst>
                                            <p:tav tm="0">
                                              <p:val>
                                                <p:strVal val="#ppt_x"/>
                                              </p:val>
                                            </p:tav>
                                            <p:tav tm="100000">
                                              <p:val>
                                                <p:strVal val="#ppt_x"/>
                                              </p:val>
                                            </p:tav>
                                          </p:tavLst>
                                        </p:anim>
                                        <p:anim calcmode="lin" valueType="num" p14:bounceEnd="75000">
                                          <p:cBhvr additive="base">
                                            <p:cTn id="138" dur="1250" fill="hold"/>
                                            <p:tgtEl>
                                              <p:spTgt spid="36"/>
                                            </p:tgtEl>
                                            <p:attrNameLst>
                                              <p:attrName>ppt_y</p:attrName>
                                            </p:attrNameLst>
                                          </p:cBhvr>
                                          <p:tavLst>
                                            <p:tav tm="0">
                                              <p:val>
                                                <p:strVal val="0-#ppt_h/2"/>
                                              </p:val>
                                            </p:tav>
                                            <p:tav tm="100000">
                                              <p:val>
                                                <p:strVal val="#ppt_y"/>
                                              </p:val>
                                            </p:tav>
                                          </p:tavLst>
                                        </p:anim>
                                      </p:childTnLst>
                                    </p:cTn>
                                  </p:par>
                                  <p:par>
                                    <p:cTn id="139" presetID="42" presetClass="entr" presetSubtype="0" fill="hold" nodeType="withEffect">
                                      <p:stCondLst>
                                        <p:cond delay="1500"/>
                                      </p:stCondLst>
                                      <p:childTnLst>
                                        <p:set>
                                          <p:cBhvr>
                                            <p:cTn id="140" dur="1" fill="hold">
                                              <p:stCondLst>
                                                <p:cond delay="0"/>
                                              </p:stCondLst>
                                            </p:cTn>
                                            <p:tgtEl>
                                              <p:spTgt spid="33"/>
                                            </p:tgtEl>
                                            <p:attrNameLst>
                                              <p:attrName>style.visibility</p:attrName>
                                            </p:attrNameLst>
                                          </p:cBhvr>
                                          <p:to>
                                            <p:strVal val="visible"/>
                                          </p:to>
                                        </p:set>
                                        <p:animEffect transition="in" filter="fade">
                                          <p:cBhvr>
                                            <p:cTn id="141" dur="1000"/>
                                            <p:tgtEl>
                                              <p:spTgt spid="33"/>
                                            </p:tgtEl>
                                          </p:cBhvr>
                                        </p:animEffect>
                                        <p:anim calcmode="lin" valueType="num">
                                          <p:cBhvr>
                                            <p:cTn id="142" dur="1000" fill="hold"/>
                                            <p:tgtEl>
                                              <p:spTgt spid="33"/>
                                            </p:tgtEl>
                                            <p:attrNameLst>
                                              <p:attrName>ppt_x</p:attrName>
                                            </p:attrNameLst>
                                          </p:cBhvr>
                                          <p:tavLst>
                                            <p:tav tm="0">
                                              <p:val>
                                                <p:strVal val="#ppt_x"/>
                                              </p:val>
                                            </p:tav>
                                            <p:tav tm="100000">
                                              <p:val>
                                                <p:strVal val="#ppt_x"/>
                                              </p:val>
                                            </p:tav>
                                          </p:tavLst>
                                        </p:anim>
                                        <p:anim calcmode="lin" valueType="num">
                                          <p:cBhvr>
                                            <p:cTn id="143" dur="1000" fill="hold"/>
                                            <p:tgtEl>
                                              <p:spTgt spid="33"/>
                                            </p:tgtEl>
                                            <p:attrNameLst>
                                              <p:attrName>ppt_y</p:attrName>
                                            </p:attrNameLst>
                                          </p:cBhvr>
                                          <p:tavLst>
                                            <p:tav tm="0">
                                              <p:val>
                                                <p:strVal val="#ppt_y+.1"/>
                                              </p:val>
                                            </p:tav>
                                            <p:tav tm="100000">
                                              <p:val>
                                                <p:strVal val="#ppt_y"/>
                                              </p:val>
                                            </p:tav>
                                          </p:tavLst>
                                        </p:anim>
                                      </p:childTnLst>
                                    </p:cTn>
                                  </p:par>
                                  <p:par>
                                    <p:cTn id="144" presetID="42" presetClass="entr" presetSubtype="0" fill="hold" nodeType="withEffect">
                                      <p:stCondLst>
                                        <p:cond delay="1500"/>
                                      </p:stCondLst>
                                      <p:childTnLst>
                                        <p:set>
                                          <p:cBhvr>
                                            <p:cTn id="145" dur="1" fill="hold">
                                              <p:stCondLst>
                                                <p:cond delay="0"/>
                                              </p:stCondLst>
                                            </p:cTn>
                                            <p:tgtEl>
                                              <p:spTgt spid="30"/>
                                            </p:tgtEl>
                                            <p:attrNameLst>
                                              <p:attrName>style.visibility</p:attrName>
                                            </p:attrNameLst>
                                          </p:cBhvr>
                                          <p:to>
                                            <p:strVal val="visible"/>
                                          </p:to>
                                        </p:set>
                                        <p:animEffect transition="in" filter="fade">
                                          <p:cBhvr>
                                            <p:cTn id="146" dur="1250"/>
                                            <p:tgtEl>
                                              <p:spTgt spid="30"/>
                                            </p:tgtEl>
                                          </p:cBhvr>
                                        </p:animEffect>
                                        <p:anim calcmode="lin" valueType="num">
                                          <p:cBhvr>
                                            <p:cTn id="147" dur="1250" fill="hold"/>
                                            <p:tgtEl>
                                              <p:spTgt spid="30"/>
                                            </p:tgtEl>
                                            <p:attrNameLst>
                                              <p:attrName>ppt_x</p:attrName>
                                            </p:attrNameLst>
                                          </p:cBhvr>
                                          <p:tavLst>
                                            <p:tav tm="0">
                                              <p:val>
                                                <p:strVal val="#ppt_x"/>
                                              </p:val>
                                            </p:tav>
                                            <p:tav tm="100000">
                                              <p:val>
                                                <p:strVal val="#ppt_x"/>
                                              </p:val>
                                            </p:tav>
                                          </p:tavLst>
                                        </p:anim>
                                        <p:anim calcmode="lin" valueType="num">
                                          <p:cBhvr>
                                            <p:cTn id="148" dur="12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1+#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3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par>
                                    <p:cTn id="31" presetID="3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par>
                                    <p:cTn id="37" presetID="3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90"/>
                                              </p:val>
                                            </p:tav>
                                            <p:tav tm="100000">
                                              <p:val>
                                                <p:fltVal val="0"/>
                                              </p:val>
                                            </p:tav>
                                          </p:tavLst>
                                        </p:anim>
                                        <p:animEffect transition="in" filter="fade">
                                          <p:cBhvr>
                                            <p:cTn id="42" dur="1000"/>
                                            <p:tgtEl>
                                              <p:spTgt spid="8"/>
                                            </p:tgtEl>
                                          </p:cBhvr>
                                        </p:animEffect>
                                      </p:childTnLst>
                                    </p:cTn>
                                  </p:par>
                                  <p:par>
                                    <p:cTn id="43" presetID="3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1000" fill="hold"/>
                                            <p:tgtEl>
                                              <p:spTgt spid="29"/>
                                            </p:tgtEl>
                                            <p:attrNameLst>
                                              <p:attrName>ppt_w</p:attrName>
                                            </p:attrNameLst>
                                          </p:cBhvr>
                                          <p:tavLst>
                                            <p:tav tm="0">
                                              <p:val>
                                                <p:fltVal val="0"/>
                                              </p:val>
                                            </p:tav>
                                            <p:tav tm="100000">
                                              <p:val>
                                                <p:strVal val="#ppt_w"/>
                                              </p:val>
                                            </p:tav>
                                          </p:tavLst>
                                        </p:anim>
                                        <p:anim calcmode="lin" valueType="num">
                                          <p:cBhvr>
                                            <p:cTn id="46" dur="1000" fill="hold"/>
                                            <p:tgtEl>
                                              <p:spTgt spid="29"/>
                                            </p:tgtEl>
                                            <p:attrNameLst>
                                              <p:attrName>ppt_h</p:attrName>
                                            </p:attrNameLst>
                                          </p:cBhvr>
                                          <p:tavLst>
                                            <p:tav tm="0">
                                              <p:val>
                                                <p:fltVal val="0"/>
                                              </p:val>
                                            </p:tav>
                                            <p:tav tm="100000">
                                              <p:val>
                                                <p:strVal val="#ppt_h"/>
                                              </p:val>
                                            </p:tav>
                                          </p:tavLst>
                                        </p:anim>
                                        <p:anim calcmode="lin" valueType="num">
                                          <p:cBhvr>
                                            <p:cTn id="47" dur="1000" fill="hold"/>
                                            <p:tgtEl>
                                              <p:spTgt spid="29"/>
                                            </p:tgtEl>
                                            <p:attrNameLst>
                                              <p:attrName>style.rotation</p:attrName>
                                            </p:attrNameLst>
                                          </p:cBhvr>
                                          <p:tavLst>
                                            <p:tav tm="0">
                                              <p:val>
                                                <p:fltVal val="90"/>
                                              </p:val>
                                            </p:tav>
                                            <p:tav tm="100000">
                                              <p:val>
                                                <p:fltVal val="0"/>
                                              </p:val>
                                            </p:tav>
                                          </p:tavLst>
                                        </p:anim>
                                        <p:animEffect transition="in" filter="fade">
                                          <p:cBhvr>
                                            <p:cTn id="48" dur="1000"/>
                                            <p:tgtEl>
                                              <p:spTgt spid="29"/>
                                            </p:tgtEl>
                                          </p:cBhvr>
                                        </p:animEffect>
                                      </p:childTnLst>
                                    </p:cTn>
                                  </p:par>
                                  <p:par>
                                    <p:cTn id="49" presetID="3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1000" fill="hold"/>
                                            <p:tgtEl>
                                              <p:spTgt spid="28"/>
                                            </p:tgtEl>
                                            <p:attrNameLst>
                                              <p:attrName>ppt_w</p:attrName>
                                            </p:attrNameLst>
                                          </p:cBhvr>
                                          <p:tavLst>
                                            <p:tav tm="0">
                                              <p:val>
                                                <p:fltVal val="0"/>
                                              </p:val>
                                            </p:tav>
                                            <p:tav tm="100000">
                                              <p:val>
                                                <p:strVal val="#ppt_w"/>
                                              </p:val>
                                            </p:tav>
                                          </p:tavLst>
                                        </p:anim>
                                        <p:anim calcmode="lin" valueType="num">
                                          <p:cBhvr>
                                            <p:cTn id="52" dur="1000" fill="hold"/>
                                            <p:tgtEl>
                                              <p:spTgt spid="28"/>
                                            </p:tgtEl>
                                            <p:attrNameLst>
                                              <p:attrName>ppt_h</p:attrName>
                                            </p:attrNameLst>
                                          </p:cBhvr>
                                          <p:tavLst>
                                            <p:tav tm="0">
                                              <p:val>
                                                <p:fltVal val="0"/>
                                              </p:val>
                                            </p:tav>
                                            <p:tav tm="100000">
                                              <p:val>
                                                <p:strVal val="#ppt_h"/>
                                              </p:val>
                                            </p:tav>
                                          </p:tavLst>
                                        </p:anim>
                                        <p:anim calcmode="lin" valueType="num">
                                          <p:cBhvr>
                                            <p:cTn id="53" dur="1000" fill="hold"/>
                                            <p:tgtEl>
                                              <p:spTgt spid="28"/>
                                            </p:tgtEl>
                                            <p:attrNameLst>
                                              <p:attrName>style.rotation</p:attrName>
                                            </p:attrNameLst>
                                          </p:cBhvr>
                                          <p:tavLst>
                                            <p:tav tm="0">
                                              <p:val>
                                                <p:fltVal val="90"/>
                                              </p:val>
                                            </p:tav>
                                            <p:tav tm="100000">
                                              <p:val>
                                                <p:fltVal val="0"/>
                                              </p:val>
                                            </p:tav>
                                          </p:tavLst>
                                        </p:anim>
                                        <p:animEffect transition="in" filter="fade">
                                          <p:cBhvr>
                                            <p:cTn id="54" dur="1000"/>
                                            <p:tgtEl>
                                              <p:spTgt spid="28"/>
                                            </p:tgtEl>
                                          </p:cBhvr>
                                        </p:animEffect>
                                      </p:childTnLst>
                                    </p:cTn>
                                  </p:par>
                                  <p:par>
                                    <p:cTn id="55" presetID="31"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1000" fill="hold"/>
                                            <p:tgtEl>
                                              <p:spTgt spid="7"/>
                                            </p:tgtEl>
                                            <p:attrNameLst>
                                              <p:attrName>ppt_w</p:attrName>
                                            </p:attrNameLst>
                                          </p:cBhvr>
                                          <p:tavLst>
                                            <p:tav tm="0">
                                              <p:val>
                                                <p:fltVal val="0"/>
                                              </p:val>
                                            </p:tav>
                                            <p:tav tm="100000">
                                              <p:val>
                                                <p:strVal val="#ppt_w"/>
                                              </p:val>
                                            </p:tav>
                                          </p:tavLst>
                                        </p:anim>
                                        <p:anim calcmode="lin" valueType="num">
                                          <p:cBhvr>
                                            <p:cTn id="58" dur="1000" fill="hold"/>
                                            <p:tgtEl>
                                              <p:spTgt spid="7"/>
                                            </p:tgtEl>
                                            <p:attrNameLst>
                                              <p:attrName>ppt_h</p:attrName>
                                            </p:attrNameLst>
                                          </p:cBhvr>
                                          <p:tavLst>
                                            <p:tav tm="0">
                                              <p:val>
                                                <p:fltVal val="0"/>
                                              </p:val>
                                            </p:tav>
                                            <p:tav tm="100000">
                                              <p:val>
                                                <p:strVal val="#ppt_h"/>
                                              </p:val>
                                            </p:tav>
                                          </p:tavLst>
                                        </p:anim>
                                        <p:anim calcmode="lin" valueType="num">
                                          <p:cBhvr>
                                            <p:cTn id="59" dur="1000" fill="hold"/>
                                            <p:tgtEl>
                                              <p:spTgt spid="7"/>
                                            </p:tgtEl>
                                            <p:attrNameLst>
                                              <p:attrName>style.rotation</p:attrName>
                                            </p:attrNameLst>
                                          </p:cBhvr>
                                          <p:tavLst>
                                            <p:tav tm="0">
                                              <p:val>
                                                <p:fltVal val="90"/>
                                              </p:val>
                                            </p:tav>
                                            <p:tav tm="100000">
                                              <p:val>
                                                <p:fltVal val="0"/>
                                              </p:val>
                                            </p:tav>
                                          </p:tavLst>
                                        </p:anim>
                                        <p:animEffect transition="in" filter="fade">
                                          <p:cBhvr>
                                            <p:cTn id="60" dur="1000"/>
                                            <p:tgtEl>
                                              <p:spTgt spid="7"/>
                                            </p:tgtEl>
                                          </p:cBhvr>
                                        </p:animEffect>
                                      </p:childTnLst>
                                    </p:cTn>
                                  </p:par>
                                  <p:par>
                                    <p:cTn id="61" presetID="31"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fltVal val="0"/>
                                              </p:val>
                                            </p:tav>
                                            <p:tav tm="100000">
                                              <p:val>
                                                <p:strVal val="#ppt_w"/>
                                              </p:val>
                                            </p:tav>
                                          </p:tavLst>
                                        </p:anim>
                                        <p:anim calcmode="lin" valueType="num">
                                          <p:cBhvr>
                                            <p:cTn id="64" dur="1000" fill="hold"/>
                                            <p:tgtEl>
                                              <p:spTgt spid="9"/>
                                            </p:tgtEl>
                                            <p:attrNameLst>
                                              <p:attrName>ppt_h</p:attrName>
                                            </p:attrNameLst>
                                          </p:cBhvr>
                                          <p:tavLst>
                                            <p:tav tm="0">
                                              <p:val>
                                                <p:fltVal val="0"/>
                                              </p:val>
                                            </p:tav>
                                            <p:tav tm="100000">
                                              <p:val>
                                                <p:strVal val="#ppt_h"/>
                                              </p:val>
                                            </p:tav>
                                          </p:tavLst>
                                        </p:anim>
                                        <p:anim calcmode="lin" valueType="num">
                                          <p:cBhvr>
                                            <p:cTn id="65" dur="1000" fill="hold"/>
                                            <p:tgtEl>
                                              <p:spTgt spid="9"/>
                                            </p:tgtEl>
                                            <p:attrNameLst>
                                              <p:attrName>style.rotation</p:attrName>
                                            </p:attrNameLst>
                                          </p:cBhvr>
                                          <p:tavLst>
                                            <p:tav tm="0">
                                              <p:val>
                                                <p:fltVal val="90"/>
                                              </p:val>
                                            </p:tav>
                                            <p:tav tm="100000">
                                              <p:val>
                                                <p:fltVal val="0"/>
                                              </p:val>
                                            </p:tav>
                                          </p:tavLst>
                                        </p:anim>
                                        <p:animEffect transition="in" filter="fade">
                                          <p:cBhvr>
                                            <p:cTn id="66" dur="1000"/>
                                            <p:tgtEl>
                                              <p:spTgt spid="9"/>
                                            </p:tgtEl>
                                          </p:cBhvr>
                                        </p:animEffect>
                                      </p:childTnLst>
                                    </p:cTn>
                                  </p:par>
                                  <p:par>
                                    <p:cTn id="67" presetID="31" presetClass="entr" presetSubtype="0"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1000" fill="hold"/>
                                            <p:tgtEl>
                                              <p:spTgt spid="26"/>
                                            </p:tgtEl>
                                            <p:attrNameLst>
                                              <p:attrName>ppt_w</p:attrName>
                                            </p:attrNameLst>
                                          </p:cBhvr>
                                          <p:tavLst>
                                            <p:tav tm="0">
                                              <p:val>
                                                <p:fltVal val="0"/>
                                              </p:val>
                                            </p:tav>
                                            <p:tav tm="100000">
                                              <p:val>
                                                <p:strVal val="#ppt_w"/>
                                              </p:val>
                                            </p:tav>
                                          </p:tavLst>
                                        </p:anim>
                                        <p:anim calcmode="lin" valueType="num">
                                          <p:cBhvr>
                                            <p:cTn id="70" dur="1000" fill="hold"/>
                                            <p:tgtEl>
                                              <p:spTgt spid="26"/>
                                            </p:tgtEl>
                                            <p:attrNameLst>
                                              <p:attrName>ppt_h</p:attrName>
                                            </p:attrNameLst>
                                          </p:cBhvr>
                                          <p:tavLst>
                                            <p:tav tm="0">
                                              <p:val>
                                                <p:fltVal val="0"/>
                                              </p:val>
                                            </p:tav>
                                            <p:tav tm="100000">
                                              <p:val>
                                                <p:strVal val="#ppt_h"/>
                                              </p:val>
                                            </p:tav>
                                          </p:tavLst>
                                        </p:anim>
                                        <p:anim calcmode="lin" valueType="num">
                                          <p:cBhvr>
                                            <p:cTn id="71" dur="1000" fill="hold"/>
                                            <p:tgtEl>
                                              <p:spTgt spid="26"/>
                                            </p:tgtEl>
                                            <p:attrNameLst>
                                              <p:attrName>style.rotation</p:attrName>
                                            </p:attrNameLst>
                                          </p:cBhvr>
                                          <p:tavLst>
                                            <p:tav tm="0">
                                              <p:val>
                                                <p:fltVal val="90"/>
                                              </p:val>
                                            </p:tav>
                                            <p:tav tm="100000">
                                              <p:val>
                                                <p:fltVal val="0"/>
                                              </p:val>
                                            </p:tav>
                                          </p:tavLst>
                                        </p:anim>
                                        <p:animEffect transition="in" filter="fade">
                                          <p:cBhvr>
                                            <p:cTn id="72" dur="1000"/>
                                            <p:tgtEl>
                                              <p:spTgt spid="26"/>
                                            </p:tgtEl>
                                          </p:cBhvr>
                                        </p:animEffect>
                                      </p:childTnLst>
                                    </p:cTn>
                                  </p:par>
                                  <p:par>
                                    <p:cTn id="73" presetID="31" presetClass="entr" presetSubtype="0"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1000" fill="hold"/>
                                            <p:tgtEl>
                                              <p:spTgt spid="27"/>
                                            </p:tgtEl>
                                            <p:attrNameLst>
                                              <p:attrName>ppt_w</p:attrName>
                                            </p:attrNameLst>
                                          </p:cBhvr>
                                          <p:tavLst>
                                            <p:tav tm="0">
                                              <p:val>
                                                <p:fltVal val="0"/>
                                              </p:val>
                                            </p:tav>
                                            <p:tav tm="100000">
                                              <p:val>
                                                <p:strVal val="#ppt_w"/>
                                              </p:val>
                                            </p:tav>
                                          </p:tavLst>
                                        </p:anim>
                                        <p:anim calcmode="lin" valueType="num">
                                          <p:cBhvr>
                                            <p:cTn id="76" dur="1000" fill="hold"/>
                                            <p:tgtEl>
                                              <p:spTgt spid="27"/>
                                            </p:tgtEl>
                                            <p:attrNameLst>
                                              <p:attrName>ppt_h</p:attrName>
                                            </p:attrNameLst>
                                          </p:cBhvr>
                                          <p:tavLst>
                                            <p:tav tm="0">
                                              <p:val>
                                                <p:fltVal val="0"/>
                                              </p:val>
                                            </p:tav>
                                            <p:tav tm="100000">
                                              <p:val>
                                                <p:strVal val="#ppt_h"/>
                                              </p:val>
                                            </p:tav>
                                          </p:tavLst>
                                        </p:anim>
                                        <p:anim calcmode="lin" valueType="num">
                                          <p:cBhvr>
                                            <p:cTn id="77" dur="1000" fill="hold"/>
                                            <p:tgtEl>
                                              <p:spTgt spid="27"/>
                                            </p:tgtEl>
                                            <p:attrNameLst>
                                              <p:attrName>style.rotation</p:attrName>
                                            </p:attrNameLst>
                                          </p:cBhvr>
                                          <p:tavLst>
                                            <p:tav tm="0">
                                              <p:val>
                                                <p:fltVal val="90"/>
                                              </p:val>
                                            </p:tav>
                                            <p:tav tm="100000">
                                              <p:val>
                                                <p:fltVal val="0"/>
                                              </p:val>
                                            </p:tav>
                                          </p:tavLst>
                                        </p:anim>
                                        <p:animEffect transition="in" filter="fade">
                                          <p:cBhvr>
                                            <p:cTn id="78" dur="1000"/>
                                            <p:tgtEl>
                                              <p:spTgt spid="27"/>
                                            </p:tgtEl>
                                          </p:cBhvr>
                                        </p:animEffect>
                                      </p:childTnLst>
                                    </p:cTn>
                                  </p:par>
                                  <p:par>
                                    <p:cTn id="79" presetID="26" presetClass="emph" presetSubtype="0" fill="hold" nodeType="withEffect">
                                      <p:stCondLst>
                                        <p:cond delay="0"/>
                                      </p:stCondLst>
                                      <p:childTnLst>
                                        <p:animEffect transition="out" filter="fade">
                                          <p:cBhvr>
                                            <p:cTn id="80" dur="500" tmFilter="0, 0; .2, .5; .8, .5; 1, 0"/>
                                            <p:tgtEl>
                                              <p:spTgt spid="10"/>
                                            </p:tgtEl>
                                          </p:cBhvr>
                                        </p:animEffect>
                                        <p:animScale>
                                          <p:cBhvr>
                                            <p:cTn id="81" dur="250" autoRev="1" fill="hold"/>
                                            <p:tgtEl>
                                              <p:spTgt spid="10"/>
                                            </p:tgtEl>
                                          </p:cBhvr>
                                          <p:by x="105000" y="105000"/>
                                        </p:animScale>
                                      </p:childTnLst>
                                    </p:cTn>
                                  </p:par>
                                  <p:par>
                                    <p:cTn id="82" presetID="26" presetClass="emph" presetSubtype="0" fill="hold" nodeType="withEffect">
                                      <p:stCondLst>
                                        <p:cond delay="0"/>
                                      </p:stCondLst>
                                      <p:childTnLst>
                                        <p:animEffect transition="out" filter="fade">
                                          <p:cBhvr>
                                            <p:cTn id="83" dur="500" tmFilter="0, 0; .2, .5; .8, .5; 1, 0"/>
                                            <p:tgtEl>
                                              <p:spTgt spid="6"/>
                                            </p:tgtEl>
                                          </p:cBhvr>
                                        </p:animEffect>
                                        <p:animScale>
                                          <p:cBhvr>
                                            <p:cTn id="84" dur="250" autoRev="1" fill="hold"/>
                                            <p:tgtEl>
                                              <p:spTgt spid="6"/>
                                            </p:tgtEl>
                                          </p:cBhvr>
                                          <p:by x="105000" y="105000"/>
                                        </p:animScale>
                                      </p:childTnLst>
                                    </p:cTn>
                                  </p:par>
                                  <p:par>
                                    <p:cTn id="85" presetID="26" presetClass="emph" presetSubtype="0" fill="hold" nodeType="withEffect">
                                      <p:stCondLst>
                                        <p:cond delay="0"/>
                                      </p:stCondLst>
                                      <p:childTnLst>
                                        <p:animEffect transition="out" filter="fade">
                                          <p:cBhvr>
                                            <p:cTn id="86" dur="500" tmFilter="0, 0; .2, .5; .8, .5; 1, 0"/>
                                            <p:tgtEl>
                                              <p:spTgt spid="8"/>
                                            </p:tgtEl>
                                          </p:cBhvr>
                                        </p:animEffect>
                                        <p:animScale>
                                          <p:cBhvr>
                                            <p:cTn id="87" dur="250" autoRev="1" fill="hold"/>
                                            <p:tgtEl>
                                              <p:spTgt spid="8"/>
                                            </p:tgtEl>
                                          </p:cBhvr>
                                          <p:by x="105000" y="105000"/>
                                        </p:animScale>
                                      </p:childTnLst>
                                    </p:cTn>
                                  </p:par>
                                  <p:par>
                                    <p:cTn id="88" presetID="26" presetClass="emph" presetSubtype="0" fill="hold" nodeType="withEffect">
                                      <p:stCondLst>
                                        <p:cond delay="0"/>
                                      </p:stCondLst>
                                      <p:childTnLst>
                                        <p:animEffect transition="out" filter="fade">
                                          <p:cBhvr>
                                            <p:cTn id="89" dur="500" tmFilter="0, 0; .2, .5; .8, .5; 1, 0"/>
                                            <p:tgtEl>
                                              <p:spTgt spid="29"/>
                                            </p:tgtEl>
                                          </p:cBhvr>
                                        </p:animEffect>
                                        <p:animScale>
                                          <p:cBhvr>
                                            <p:cTn id="90" dur="250" autoRev="1" fill="hold"/>
                                            <p:tgtEl>
                                              <p:spTgt spid="29"/>
                                            </p:tgtEl>
                                          </p:cBhvr>
                                          <p:by x="105000" y="105000"/>
                                        </p:animScale>
                                      </p:childTnLst>
                                    </p:cTn>
                                  </p:par>
                                  <p:par>
                                    <p:cTn id="91" presetID="26" presetClass="emph" presetSubtype="0" fill="hold" nodeType="withEffect">
                                      <p:stCondLst>
                                        <p:cond delay="0"/>
                                      </p:stCondLst>
                                      <p:childTnLst>
                                        <p:animEffect transition="out" filter="fade">
                                          <p:cBhvr>
                                            <p:cTn id="92" dur="500" tmFilter="0, 0; .2, .5; .8, .5; 1, 0"/>
                                            <p:tgtEl>
                                              <p:spTgt spid="28"/>
                                            </p:tgtEl>
                                          </p:cBhvr>
                                        </p:animEffect>
                                        <p:animScale>
                                          <p:cBhvr>
                                            <p:cTn id="93" dur="250" autoRev="1" fill="hold"/>
                                            <p:tgtEl>
                                              <p:spTgt spid="28"/>
                                            </p:tgtEl>
                                          </p:cBhvr>
                                          <p:by x="105000" y="105000"/>
                                        </p:animScale>
                                      </p:childTnLst>
                                    </p:cTn>
                                  </p:par>
                                  <p:par>
                                    <p:cTn id="94" presetID="26" presetClass="emph" presetSubtype="0" fill="hold" nodeType="withEffect">
                                      <p:stCondLst>
                                        <p:cond delay="0"/>
                                      </p:stCondLst>
                                      <p:childTnLst>
                                        <p:animEffect transition="out" filter="fade">
                                          <p:cBhvr>
                                            <p:cTn id="95" dur="500" tmFilter="0, 0; .2, .5; .8, .5; 1, 0"/>
                                            <p:tgtEl>
                                              <p:spTgt spid="7"/>
                                            </p:tgtEl>
                                          </p:cBhvr>
                                        </p:animEffect>
                                        <p:animScale>
                                          <p:cBhvr>
                                            <p:cTn id="96" dur="250" autoRev="1" fill="hold"/>
                                            <p:tgtEl>
                                              <p:spTgt spid="7"/>
                                            </p:tgtEl>
                                          </p:cBhvr>
                                          <p:by x="105000" y="105000"/>
                                        </p:animScale>
                                      </p:childTnLst>
                                    </p:cTn>
                                  </p:par>
                                  <p:par>
                                    <p:cTn id="97" presetID="26" presetClass="emph" presetSubtype="0" fill="hold" nodeType="withEffect">
                                      <p:stCondLst>
                                        <p:cond delay="0"/>
                                      </p:stCondLst>
                                      <p:childTnLst>
                                        <p:animEffect transition="out" filter="fade">
                                          <p:cBhvr>
                                            <p:cTn id="98" dur="500" tmFilter="0, 0; .2, .5; .8, .5; 1, 0"/>
                                            <p:tgtEl>
                                              <p:spTgt spid="9"/>
                                            </p:tgtEl>
                                          </p:cBhvr>
                                        </p:animEffect>
                                        <p:animScale>
                                          <p:cBhvr>
                                            <p:cTn id="99" dur="250" autoRev="1" fill="hold"/>
                                            <p:tgtEl>
                                              <p:spTgt spid="9"/>
                                            </p:tgtEl>
                                          </p:cBhvr>
                                          <p:by x="105000" y="105000"/>
                                        </p:animScale>
                                      </p:childTnLst>
                                    </p:cTn>
                                  </p:par>
                                  <p:par>
                                    <p:cTn id="100" presetID="26" presetClass="emph" presetSubtype="0" fill="hold" nodeType="withEffect">
                                      <p:stCondLst>
                                        <p:cond delay="0"/>
                                      </p:stCondLst>
                                      <p:childTnLst>
                                        <p:animEffect transition="out" filter="fade">
                                          <p:cBhvr>
                                            <p:cTn id="101" dur="500" tmFilter="0, 0; .2, .5; .8, .5; 1, 0"/>
                                            <p:tgtEl>
                                              <p:spTgt spid="26"/>
                                            </p:tgtEl>
                                          </p:cBhvr>
                                        </p:animEffect>
                                        <p:animScale>
                                          <p:cBhvr>
                                            <p:cTn id="102" dur="250" autoRev="1" fill="hold"/>
                                            <p:tgtEl>
                                              <p:spTgt spid="26"/>
                                            </p:tgtEl>
                                          </p:cBhvr>
                                          <p:by x="105000" y="105000"/>
                                        </p:animScale>
                                      </p:childTnLst>
                                    </p:cTn>
                                  </p:par>
                                  <p:par>
                                    <p:cTn id="103" presetID="26" presetClass="emph" presetSubtype="0" fill="hold" nodeType="withEffect">
                                      <p:stCondLst>
                                        <p:cond delay="0"/>
                                      </p:stCondLst>
                                      <p:childTnLst>
                                        <p:animEffect transition="out" filter="fade">
                                          <p:cBhvr>
                                            <p:cTn id="104" dur="500" tmFilter="0, 0; .2, .5; .8, .5; 1, 0"/>
                                            <p:tgtEl>
                                              <p:spTgt spid="27"/>
                                            </p:tgtEl>
                                          </p:cBhvr>
                                        </p:animEffect>
                                        <p:animScale>
                                          <p:cBhvr>
                                            <p:cTn id="105" dur="250" autoRev="1" fill="hold"/>
                                            <p:tgtEl>
                                              <p:spTgt spid="27"/>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cBhvr additive="base">
                                            <p:cTn id="110" dur="1000" fill="hold"/>
                                            <p:tgtEl>
                                              <p:spTgt spid="24"/>
                                            </p:tgtEl>
                                            <p:attrNameLst>
                                              <p:attrName>ppt_x</p:attrName>
                                            </p:attrNameLst>
                                          </p:cBhvr>
                                          <p:tavLst>
                                            <p:tav tm="0">
                                              <p:val>
                                                <p:strVal val="#ppt_x"/>
                                              </p:val>
                                            </p:tav>
                                            <p:tav tm="100000">
                                              <p:val>
                                                <p:strVal val="#ppt_x"/>
                                              </p:val>
                                            </p:tav>
                                          </p:tavLst>
                                        </p:anim>
                                        <p:anim calcmode="lin" valueType="num">
                                          <p:cBhvr additive="base">
                                            <p:cTn id="111" dur="1000" fill="hold"/>
                                            <p:tgtEl>
                                              <p:spTgt spid="24"/>
                                            </p:tgtEl>
                                            <p:attrNameLst>
                                              <p:attrName>ppt_y</p:attrName>
                                            </p:attrNameLst>
                                          </p:cBhvr>
                                          <p:tavLst>
                                            <p:tav tm="0">
                                              <p:val>
                                                <p:strVal val="1+#ppt_h/2"/>
                                              </p:val>
                                            </p:tav>
                                            <p:tav tm="100000">
                                              <p:val>
                                                <p:strVal val="#ppt_y"/>
                                              </p:val>
                                            </p:tav>
                                          </p:tavLst>
                                        </p:anim>
                                      </p:childTnLst>
                                    </p:cTn>
                                  </p:par>
                                  <p:par>
                                    <p:cTn id="112" presetID="2" presetClass="entr" presetSubtype="4" fill="hold" nodeType="withEffect">
                                      <p:stCondLst>
                                        <p:cond delay="400"/>
                                      </p:stCondLst>
                                      <p:childTnLst>
                                        <p:set>
                                          <p:cBhvr>
                                            <p:cTn id="113" dur="1" fill="hold">
                                              <p:stCondLst>
                                                <p:cond delay="0"/>
                                              </p:stCondLst>
                                            </p:cTn>
                                            <p:tgtEl>
                                              <p:spTgt spid="39"/>
                                            </p:tgtEl>
                                            <p:attrNameLst>
                                              <p:attrName>style.visibility</p:attrName>
                                            </p:attrNameLst>
                                          </p:cBhvr>
                                          <p:to>
                                            <p:strVal val="visible"/>
                                          </p:to>
                                        </p:set>
                                        <p:anim calcmode="lin" valueType="num">
                                          <p:cBhvr additive="base">
                                            <p:cTn id="114" dur="1000" fill="hold"/>
                                            <p:tgtEl>
                                              <p:spTgt spid="39"/>
                                            </p:tgtEl>
                                            <p:attrNameLst>
                                              <p:attrName>ppt_x</p:attrName>
                                            </p:attrNameLst>
                                          </p:cBhvr>
                                          <p:tavLst>
                                            <p:tav tm="0">
                                              <p:val>
                                                <p:strVal val="#ppt_x"/>
                                              </p:val>
                                            </p:tav>
                                            <p:tav tm="100000">
                                              <p:val>
                                                <p:strVal val="#ppt_x"/>
                                              </p:val>
                                            </p:tav>
                                          </p:tavLst>
                                        </p:anim>
                                        <p:anim calcmode="lin" valueType="num">
                                          <p:cBhvr additive="base">
                                            <p:cTn id="115" dur="1000" fill="hold"/>
                                            <p:tgtEl>
                                              <p:spTgt spid="39"/>
                                            </p:tgtEl>
                                            <p:attrNameLst>
                                              <p:attrName>ppt_y</p:attrName>
                                            </p:attrNameLst>
                                          </p:cBhvr>
                                          <p:tavLst>
                                            <p:tav tm="0">
                                              <p:val>
                                                <p:strVal val="1+#ppt_h/2"/>
                                              </p:val>
                                            </p:tav>
                                            <p:tav tm="100000">
                                              <p:val>
                                                <p:strVal val="#ppt_y"/>
                                              </p:val>
                                            </p:tav>
                                          </p:tavLst>
                                        </p:anim>
                                      </p:childTnLst>
                                    </p:cTn>
                                  </p:par>
                                  <p:par>
                                    <p:cTn id="116" presetID="2" presetClass="entr" presetSubtype="4" fill="hold" nodeType="withEffect">
                                      <p:stCondLst>
                                        <p:cond delay="200"/>
                                      </p:stCondLst>
                                      <p:childTnLst>
                                        <p:set>
                                          <p:cBhvr>
                                            <p:cTn id="117" dur="1" fill="hold">
                                              <p:stCondLst>
                                                <p:cond delay="0"/>
                                              </p:stCondLst>
                                            </p:cTn>
                                            <p:tgtEl>
                                              <p:spTgt spid="41"/>
                                            </p:tgtEl>
                                            <p:attrNameLst>
                                              <p:attrName>style.visibility</p:attrName>
                                            </p:attrNameLst>
                                          </p:cBhvr>
                                          <p:to>
                                            <p:strVal val="visible"/>
                                          </p:to>
                                        </p:set>
                                        <p:anim calcmode="lin" valueType="num">
                                          <p:cBhvr additive="base">
                                            <p:cTn id="118" dur="1000" fill="hold"/>
                                            <p:tgtEl>
                                              <p:spTgt spid="41"/>
                                            </p:tgtEl>
                                            <p:attrNameLst>
                                              <p:attrName>ppt_x</p:attrName>
                                            </p:attrNameLst>
                                          </p:cBhvr>
                                          <p:tavLst>
                                            <p:tav tm="0">
                                              <p:val>
                                                <p:strVal val="#ppt_x"/>
                                              </p:val>
                                            </p:tav>
                                            <p:tav tm="100000">
                                              <p:val>
                                                <p:strVal val="#ppt_x"/>
                                              </p:val>
                                            </p:tav>
                                          </p:tavLst>
                                        </p:anim>
                                        <p:anim calcmode="lin" valueType="num">
                                          <p:cBhvr additive="base">
                                            <p:cTn id="119"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nodeType="click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additive="base">
                                            <p:cTn id="124" dur="1000" fill="hold"/>
                                            <p:tgtEl>
                                              <p:spTgt spid="25"/>
                                            </p:tgtEl>
                                            <p:attrNameLst>
                                              <p:attrName>ppt_x</p:attrName>
                                            </p:attrNameLst>
                                          </p:cBhvr>
                                          <p:tavLst>
                                            <p:tav tm="0">
                                              <p:val>
                                                <p:strVal val="#ppt_x"/>
                                              </p:val>
                                            </p:tav>
                                            <p:tav tm="100000">
                                              <p:val>
                                                <p:strVal val="#ppt_x"/>
                                              </p:val>
                                            </p:tav>
                                          </p:tavLst>
                                        </p:anim>
                                        <p:anim calcmode="lin" valueType="num">
                                          <p:cBhvr additive="base">
                                            <p:cTn id="125"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1" presetClass="entr" presetSubtype="0" fill="hold" grpId="0" nodeType="clickEffect">
                                      <p:stCondLst>
                                        <p:cond delay="0"/>
                                      </p:stCondLst>
                                      <p:iterate type="lt">
                                        <p:tmPct val="10000"/>
                                      </p:iterate>
                                      <p:childTnLst>
                                        <p:set>
                                          <p:cBhvr>
                                            <p:cTn id="129" dur="1" fill="hold">
                                              <p:stCondLst>
                                                <p:cond delay="0"/>
                                              </p:stCondLst>
                                            </p:cTn>
                                            <p:tgtEl>
                                              <p:spTgt spid="34"/>
                                            </p:tgtEl>
                                            <p:attrNameLst>
                                              <p:attrName>style.visibility</p:attrName>
                                            </p:attrNameLst>
                                          </p:cBhvr>
                                          <p:to>
                                            <p:strVal val="visible"/>
                                          </p:to>
                                        </p:set>
                                        <p:anim calcmode="lin" valueType="num">
                                          <p:cBhvr>
                                            <p:cTn id="130" dur="10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31" dur="1000" fill="hold"/>
                                            <p:tgtEl>
                                              <p:spTgt spid="34"/>
                                            </p:tgtEl>
                                            <p:attrNameLst>
                                              <p:attrName>ppt_y</p:attrName>
                                            </p:attrNameLst>
                                          </p:cBhvr>
                                          <p:tavLst>
                                            <p:tav tm="0">
                                              <p:val>
                                                <p:strVal val="#ppt_y"/>
                                              </p:val>
                                            </p:tav>
                                            <p:tav tm="100000">
                                              <p:val>
                                                <p:strVal val="#ppt_y"/>
                                              </p:val>
                                            </p:tav>
                                          </p:tavLst>
                                        </p:anim>
                                        <p:anim calcmode="lin" valueType="num">
                                          <p:cBhvr>
                                            <p:cTn id="132" dur="10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33" dur="10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34" dur="1000" tmFilter="0,0; .5, 1; 1, 1"/>
                                            <p:tgtEl>
                                              <p:spTgt spid="34"/>
                                            </p:tgtEl>
                                          </p:cBhvr>
                                        </p:animEffect>
                                      </p:childTnLst>
                                    </p:cTn>
                                  </p:par>
                                  <p:par>
                                    <p:cTn id="135" presetID="2" presetClass="entr" presetSubtype="1" fill="hold" nodeType="withEffect">
                                      <p:stCondLst>
                                        <p:cond delay="1500"/>
                                      </p:stCondLst>
                                      <p:childTnLst>
                                        <p:set>
                                          <p:cBhvr>
                                            <p:cTn id="136" dur="1" fill="hold">
                                              <p:stCondLst>
                                                <p:cond delay="0"/>
                                              </p:stCondLst>
                                            </p:cTn>
                                            <p:tgtEl>
                                              <p:spTgt spid="36"/>
                                            </p:tgtEl>
                                            <p:attrNameLst>
                                              <p:attrName>style.visibility</p:attrName>
                                            </p:attrNameLst>
                                          </p:cBhvr>
                                          <p:to>
                                            <p:strVal val="visible"/>
                                          </p:to>
                                        </p:set>
                                        <p:anim calcmode="lin" valueType="num">
                                          <p:cBhvr additive="base">
                                            <p:cTn id="137" dur="1250" fill="hold"/>
                                            <p:tgtEl>
                                              <p:spTgt spid="36"/>
                                            </p:tgtEl>
                                            <p:attrNameLst>
                                              <p:attrName>ppt_x</p:attrName>
                                            </p:attrNameLst>
                                          </p:cBhvr>
                                          <p:tavLst>
                                            <p:tav tm="0">
                                              <p:val>
                                                <p:strVal val="#ppt_x"/>
                                              </p:val>
                                            </p:tav>
                                            <p:tav tm="100000">
                                              <p:val>
                                                <p:strVal val="#ppt_x"/>
                                              </p:val>
                                            </p:tav>
                                          </p:tavLst>
                                        </p:anim>
                                        <p:anim calcmode="lin" valueType="num">
                                          <p:cBhvr additive="base">
                                            <p:cTn id="138" dur="1250" fill="hold"/>
                                            <p:tgtEl>
                                              <p:spTgt spid="36"/>
                                            </p:tgtEl>
                                            <p:attrNameLst>
                                              <p:attrName>ppt_y</p:attrName>
                                            </p:attrNameLst>
                                          </p:cBhvr>
                                          <p:tavLst>
                                            <p:tav tm="0">
                                              <p:val>
                                                <p:strVal val="0-#ppt_h/2"/>
                                              </p:val>
                                            </p:tav>
                                            <p:tav tm="100000">
                                              <p:val>
                                                <p:strVal val="#ppt_y"/>
                                              </p:val>
                                            </p:tav>
                                          </p:tavLst>
                                        </p:anim>
                                      </p:childTnLst>
                                    </p:cTn>
                                  </p:par>
                                  <p:par>
                                    <p:cTn id="139" presetID="42" presetClass="entr" presetSubtype="0" fill="hold" nodeType="withEffect">
                                      <p:stCondLst>
                                        <p:cond delay="1500"/>
                                      </p:stCondLst>
                                      <p:childTnLst>
                                        <p:set>
                                          <p:cBhvr>
                                            <p:cTn id="140" dur="1" fill="hold">
                                              <p:stCondLst>
                                                <p:cond delay="0"/>
                                              </p:stCondLst>
                                            </p:cTn>
                                            <p:tgtEl>
                                              <p:spTgt spid="33"/>
                                            </p:tgtEl>
                                            <p:attrNameLst>
                                              <p:attrName>style.visibility</p:attrName>
                                            </p:attrNameLst>
                                          </p:cBhvr>
                                          <p:to>
                                            <p:strVal val="visible"/>
                                          </p:to>
                                        </p:set>
                                        <p:animEffect transition="in" filter="fade">
                                          <p:cBhvr>
                                            <p:cTn id="141" dur="1000"/>
                                            <p:tgtEl>
                                              <p:spTgt spid="33"/>
                                            </p:tgtEl>
                                          </p:cBhvr>
                                        </p:animEffect>
                                        <p:anim calcmode="lin" valueType="num">
                                          <p:cBhvr>
                                            <p:cTn id="142" dur="1000" fill="hold"/>
                                            <p:tgtEl>
                                              <p:spTgt spid="33"/>
                                            </p:tgtEl>
                                            <p:attrNameLst>
                                              <p:attrName>ppt_x</p:attrName>
                                            </p:attrNameLst>
                                          </p:cBhvr>
                                          <p:tavLst>
                                            <p:tav tm="0">
                                              <p:val>
                                                <p:strVal val="#ppt_x"/>
                                              </p:val>
                                            </p:tav>
                                            <p:tav tm="100000">
                                              <p:val>
                                                <p:strVal val="#ppt_x"/>
                                              </p:val>
                                            </p:tav>
                                          </p:tavLst>
                                        </p:anim>
                                        <p:anim calcmode="lin" valueType="num">
                                          <p:cBhvr>
                                            <p:cTn id="143" dur="1000" fill="hold"/>
                                            <p:tgtEl>
                                              <p:spTgt spid="33"/>
                                            </p:tgtEl>
                                            <p:attrNameLst>
                                              <p:attrName>ppt_y</p:attrName>
                                            </p:attrNameLst>
                                          </p:cBhvr>
                                          <p:tavLst>
                                            <p:tav tm="0">
                                              <p:val>
                                                <p:strVal val="#ppt_y+.1"/>
                                              </p:val>
                                            </p:tav>
                                            <p:tav tm="100000">
                                              <p:val>
                                                <p:strVal val="#ppt_y"/>
                                              </p:val>
                                            </p:tav>
                                          </p:tavLst>
                                        </p:anim>
                                      </p:childTnLst>
                                    </p:cTn>
                                  </p:par>
                                  <p:par>
                                    <p:cTn id="144" presetID="42" presetClass="entr" presetSubtype="0" fill="hold" nodeType="withEffect">
                                      <p:stCondLst>
                                        <p:cond delay="1500"/>
                                      </p:stCondLst>
                                      <p:childTnLst>
                                        <p:set>
                                          <p:cBhvr>
                                            <p:cTn id="145" dur="1" fill="hold">
                                              <p:stCondLst>
                                                <p:cond delay="0"/>
                                              </p:stCondLst>
                                            </p:cTn>
                                            <p:tgtEl>
                                              <p:spTgt spid="30"/>
                                            </p:tgtEl>
                                            <p:attrNameLst>
                                              <p:attrName>style.visibility</p:attrName>
                                            </p:attrNameLst>
                                          </p:cBhvr>
                                          <p:to>
                                            <p:strVal val="visible"/>
                                          </p:to>
                                        </p:set>
                                        <p:animEffect transition="in" filter="fade">
                                          <p:cBhvr>
                                            <p:cTn id="146" dur="1250"/>
                                            <p:tgtEl>
                                              <p:spTgt spid="30"/>
                                            </p:tgtEl>
                                          </p:cBhvr>
                                        </p:animEffect>
                                        <p:anim calcmode="lin" valueType="num">
                                          <p:cBhvr>
                                            <p:cTn id="147" dur="1250" fill="hold"/>
                                            <p:tgtEl>
                                              <p:spTgt spid="30"/>
                                            </p:tgtEl>
                                            <p:attrNameLst>
                                              <p:attrName>ppt_x</p:attrName>
                                            </p:attrNameLst>
                                          </p:cBhvr>
                                          <p:tavLst>
                                            <p:tav tm="0">
                                              <p:val>
                                                <p:strVal val="#ppt_x"/>
                                              </p:val>
                                            </p:tav>
                                            <p:tav tm="100000">
                                              <p:val>
                                                <p:strVal val="#ppt_x"/>
                                              </p:val>
                                            </p:tav>
                                          </p:tavLst>
                                        </p:anim>
                                        <p:anim calcmode="lin" valueType="num">
                                          <p:cBhvr>
                                            <p:cTn id="148" dur="12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图片包含 黑色, 服装&#10;&#10;已生成高可信度的说明">
            <a:extLst>
              <a:ext uri="{FF2B5EF4-FFF2-40B4-BE49-F238E27FC236}">
                <a16:creationId xmlns:a16="http://schemas.microsoft.com/office/drawing/2014/main" id="{8F1011D0-DACA-4477-BF2D-231E8D7C75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2515" y="4385056"/>
            <a:ext cx="1199083" cy="1648739"/>
          </a:xfrm>
          <a:prstGeom prst="rect">
            <a:avLst/>
          </a:prstGeom>
        </p:spPr>
      </p:pic>
      <p:pic>
        <p:nvPicPr>
          <p:cNvPr id="17" name="图片 16">
            <a:extLst>
              <a:ext uri="{FF2B5EF4-FFF2-40B4-BE49-F238E27FC236}">
                <a16:creationId xmlns:a16="http://schemas.microsoft.com/office/drawing/2014/main" id="{84E49665-3E06-41DB-B732-AEE53A19F7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9345" y="4552044"/>
            <a:ext cx="1279701" cy="1465678"/>
          </a:xfrm>
          <a:prstGeom prst="rect">
            <a:avLst/>
          </a:prstGeom>
        </p:spPr>
      </p:pic>
      <p:pic>
        <p:nvPicPr>
          <p:cNvPr id="13" name="图片 12" descr="图片包含 室内&#10;&#10;已生成高可信度的说明">
            <a:extLst>
              <a:ext uri="{FF2B5EF4-FFF2-40B4-BE49-F238E27FC236}">
                <a16:creationId xmlns:a16="http://schemas.microsoft.com/office/drawing/2014/main" id="{0DAAE560-B7FC-49ED-A00D-E93E3145DA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2462" y="4059111"/>
            <a:ext cx="1528763" cy="1921698"/>
          </a:xfrm>
          <a:prstGeom prst="rect">
            <a:avLst/>
          </a:prstGeom>
        </p:spPr>
      </p:pic>
      <p:pic>
        <p:nvPicPr>
          <p:cNvPr id="15" name="图片 14">
            <a:extLst>
              <a:ext uri="{FF2B5EF4-FFF2-40B4-BE49-F238E27FC236}">
                <a16:creationId xmlns:a16="http://schemas.microsoft.com/office/drawing/2014/main" id="{9CABEE33-E32E-4580-98E3-46C6C01209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1055" y="3121952"/>
            <a:ext cx="1737248" cy="2644871"/>
          </a:xfrm>
          <a:prstGeom prst="rect">
            <a:avLst/>
          </a:prstGeom>
        </p:spPr>
      </p:pic>
      <p:pic>
        <p:nvPicPr>
          <p:cNvPr id="5" name="图片 4">
            <a:extLst>
              <a:ext uri="{FF2B5EF4-FFF2-40B4-BE49-F238E27FC236}">
                <a16:creationId xmlns:a16="http://schemas.microsoft.com/office/drawing/2014/main" id="{58723E78-8630-4DA1-8816-FB54F705613B}"/>
              </a:ext>
            </a:extLst>
          </p:cNvPr>
          <p:cNvPicPr>
            <a:picLocks noChangeAspect="1"/>
          </p:cNvPicPr>
          <p:nvPr/>
        </p:nvPicPr>
        <p:blipFill>
          <a:blip r:embed="rId7"/>
          <a:stretch>
            <a:fillRect/>
          </a:stretch>
        </p:blipFill>
        <p:spPr>
          <a:xfrm>
            <a:off x="112294" y="5619223"/>
            <a:ext cx="4513500" cy="602700"/>
          </a:xfrm>
          <a:prstGeom prst="rect">
            <a:avLst/>
          </a:prstGeom>
        </p:spPr>
      </p:pic>
      <p:pic>
        <p:nvPicPr>
          <p:cNvPr id="6" name="图片 5">
            <a:extLst>
              <a:ext uri="{FF2B5EF4-FFF2-40B4-BE49-F238E27FC236}">
                <a16:creationId xmlns:a16="http://schemas.microsoft.com/office/drawing/2014/main" id="{7107F62E-ABE1-4B0D-B3DA-9F7B284FC6B4}"/>
              </a:ext>
            </a:extLst>
          </p:cNvPr>
          <p:cNvPicPr>
            <a:picLocks noChangeAspect="1"/>
          </p:cNvPicPr>
          <p:nvPr/>
        </p:nvPicPr>
        <p:blipFill>
          <a:blip r:embed="rId8"/>
          <a:stretch>
            <a:fillRect/>
          </a:stretch>
        </p:blipFill>
        <p:spPr>
          <a:xfrm>
            <a:off x="4171670" y="5669449"/>
            <a:ext cx="4456125" cy="516600"/>
          </a:xfrm>
          <a:prstGeom prst="rect">
            <a:avLst/>
          </a:prstGeom>
        </p:spPr>
      </p:pic>
      <p:pic>
        <p:nvPicPr>
          <p:cNvPr id="7" name="图片 6">
            <a:extLst>
              <a:ext uri="{FF2B5EF4-FFF2-40B4-BE49-F238E27FC236}">
                <a16:creationId xmlns:a16="http://schemas.microsoft.com/office/drawing/2014/main" id="{CCBAE6A2-D3BE-4DE6-A1BC-DDEFD75DC4E5}"/>
              </a:ext>
            </a:extLst>
          </p:cNvPr>
          <p:cNvPicPr>
            <a:picLocks noChangeAspect="1"/>
          </p:cNvPicPr>
          <p:nvPr/>
        </p:nvPicPr>
        <p:blipFill>
          <a:blip r:embed="rId7"/>
          <a:stretch>
            <a:fillRect/>
          </a:stretch>
        </p:blipFill>
        <p:spPr>
          <a:xfrm flipH="1">
            <a:off x="8627795" y="5689274"/>
            <a:ext cx="3676499" cy="490933"/>
          </a:xfrm>
          <a:prstGeom prst="rect">
            <a:avLst/>
          </a:prstGeom>
        </p:spPr>
      </p:pic>
      <p:pic>
        <p:nvPicPr>
          <p:cNvPr id="8" name="图片 7">
            <a:extLst>
              <a:ext uri="{FF2B5EF4-FFF2-40B4-BE49-F238E27FC236}">
                <a16:creationId xmlns:a16="http://schemas.microsoft.com/office/drawing/2014/main" id="{A36381BA-57F9-4D58-B793-4681C888CAF5}"/>
              </a:ext>
            </a:extLst>
          </p:cNvPr>
          <p:cNvPicPr>
            <a:picLocks noChangeAspect="1"/>
          </p:cNvPicPr>
          <p:nvPr/>
        </p:nvPicPr>
        <p:blipFill>
          <a:blip r:embed="rId8"/>
          <a:stretch>
            <a:fillRect/>
          </a:stretch>
        </p:blipFill>
        <p:spPr>
          <a:xfrm>
            <a:off x="1461244" y="6363654"/>
            <a:ext cx="3133172" cy="363230"/>
          </a:xfrm>
          <a:prstGeom prst="rect">
            <a:avLst/>
          </a:prstGeom>
        </p:spPr>
      </p:pic>
      <p:pic>
        <p:nvPicPr>
          <p:cNvPr id="9" name="图片 8">
            <a:extLst>
              <a:ext uri="{FF2B5EF4-FFF2-40B4-BE49-F238E27FC236}">
                <a16:creationId xmlns:a16="http://schemas.microsoft.com/office/drawing/2014/main" id="{52D4892B-DFCE-4D41-84FB-DA0E05ADED96}"/>
              </a:ext>
            </a:extLst>
          </p:cNvPr>
          <p:cNvPicPr>
            <a:picLocks noChangeAspect="1"/>
          </p:cNvPicPr>
          <p:nvPr/>
        </p:nvPicPr>
        <p:blipFill>
          <a:blip r:embed="rId8"/>
          <a:stretch>
            <a:fillRect/>
          </a:stretch>
        </p:blipFill>
        <p:spPr>
          <a:xfrm>
            <a:off x="6107883" y="6439842"/>
            <a:ext cx="3133172" cy="363230"/>
          </a:xfrm>
          <a:prstGeom prst="rect">
            <a:avLst/>
          </a:prstGeom>
        </p:spPr>
      </p:pic>
      <p:sp>
        <p:nvSpPr>
          <p:cNvPr id="26" name="矩形 25">
            <a:extLst>
              <a:ext uri="{FF2B5EF4-FFF2-40B4-BE49-F238E27FC236}">
                <a16:creationId xmlns:a16="http://schemas.microsoft.com/office/drawing/2014/main" id="{8611DFC5-FF77-49D5-BC2F-43885644B499}"/>
              </a:ext>
            </a:extLst>
          </p:cNvPr>
          <p:cNvSpPr/>
          <p:nvPr/>
        </p:nvSpPr>
        <p:spPr>
          <a:xfrm>
            <a:off x="3079729" y="444211"/>
            <a:ext cx="6195526" cy="923330"/>
          </a:xfrm>
          <a:custGeom>
            <a:avLst/>
            <a:gdLst>
              <a:gd name="connsiteX0" fmla="*/ 559318 w 6195526"/>
              <a:gd name="connsiteY0" fmla="*/ 467534 h 1405533"/>
              <a:gd name="connsiteX1" fmla="*/ 806422 w 6195526"/>
              <a:gd name="connsiteY1" fmla="*/ 224722 h 1405533"/>
              <a:gd name="connsiteX2" fmla="*/ 2008526 w 6195526"/>
              <a:gd name="connsiteY2" fmla="*/ 169249 h 1405533"/>
              <a:gd name="connsiteX3" fmla="*/ 3220526 w 6195526"/>
              <a:gd name="connsiteY3" fmla="*/ 111661 h 1405533"/>
              <a:gd name="connsiteX4" fmla="*/ 3692791 w 6195526"/>
              <a:gd name="connsiteY4" fmla="*/ 6507 h 1405533"/>
              <a:gd name="connsiteX5" fmla="*/ 4278498 w 6195526"/>
              <a:gd name="connsiteY5" fmla="*/ 80720 h 1405533"/>
              <a:gd name="connsiteX6" fmla="*/ 5085924 w 6195526"/>
              <a:gd name="connsiteY6" fmla="*/ 22449 h 1405533"/>
              <a:gd name="connsiteX7" fmla="*/ 5495374 w 6195526"/>
              <a:gd name="connsiteY7" fmla="*/ 181417 h 1405533"/>
              <a:gd name="connsiteX8" fmla="*/ 6020846 w 6195526"/>
              <a:gd name="connsiteY8" fmla="*/ 335701 h 1405533"/>
              <a:gd name="connsiteX9" fmla="*/ 5997326 w 6195526"/>
              <a:gd name="connsiteY9" fmla="*/ 502998 h 1405533"/>
              <a:gd name="connsiteX10" fmla="*/ 6169137 w 6195526"/>
              <a:gd name="connsiteY10" fmla="*/ 758792 h 1405533"/>
              <a:gd name="connsiteX11" fmla="*/ 5364292 w 6195526"/>
              <a:gd name="connsiteY11" fmla="*/ 982701 h 1405533"/>
              <a:gd name="connsiteX12" fmla="*/ 5076172 w 6195526"/>
              <a:gd name="connsiteY12" fmla="*/ 1174563 h 1405533"/>
              <a:gd name="connsiteX13" fmla="*/ 4095214 w 6195526"/>
              <a:gd name="connsiteY13" fmla="*/ 1197793 h 1405533"/>
              <a:gd name="connsiteX14" fmla="*/ 3394201 w 6195526"/>
              <a:gd name="connsiteY14" fmla="*/ 1402474 h 1405533"/>
              <a:gd name="connsiteX15" fmla="*/ 2363478 w 6195526"/>
              <a:gd name="connsiteY15" fmla="*/ 1277538 h 1405533"/>
              <a:gd name="connsiteX16" fmla="*/ 832380 w 6195526"/>
              <a:gd name="connsiteY16" fmla="*/ 1154098 h 1405533"/>
              <a:gd name="connsiteX17" fmla="*/ 159190 w 6195526"/>
              <a:gd name="connsiteY17" fmla="*/ 1016733 h 1405533"/>
              <a:gd name="connsiteX18" fmla="*/ 303035 w 6195526"/>
              <a:gd name="connsiteY18" fmla="*/ 831314 h 1405533"/>
              <a:gd name="connsiteX19" fmla="*/ -718 w 6195526"/>
              <a:gd name="connsiteY19" fmla="*/ 641079 h 1405533"/>
              <a:gd name="connsiteX20" fmla="*/ 554011 w 6195526"/>
              <a:gd name="connsiteY20" fmla="*/ 471992 h 1405533"/>
              <a:gd name="connsiteX21" fmla="*/ 559318 w 6195526"/>
              <a:gd name="connsiteY21" fmla="*/ 467534 h 1405533"/>
              <a:gd name="connsiteX0" fmla="*/ 673046 w 6195526"/>
              <a:gd name="connsiteY0" fmla="*/ 851681 h 1405533"/>
              <a:gd name="connsiteX1" fmla="*/ 309776 w 6195526"/>
              <a:gd name="connsiteY1" fmla="*/ 825750 h 1405533"/>
              <a:gd name="connsiteX2" fmla="*/ 993578 w 6195526"/>
              <a:gd name="connsiteY2" fmla="*/ 1135455 h 1405533"/>
              <a:gd name="connsiteX3" fmla="*/ 834675 w 6195526"/>
              <a:gd name="connsiteY3" fmla="*/ 1147851 h 1405533"/>
              <a:gd name="connsiteX4" fmla="*/ 2363191 w 6195526"/>
              <a:gd name="connsiteY4" fmla="*/ 1271812 h 1405533"/>
              <a:gd name="connsiteX5" fmla="*/ 2267390 w 6195526"/>
              <a:gd name="connsiteY5" fmla="*/ 1215200 h 1405533"/>
              <a:gd name="connsiteX6" fmla="*/ 4134222 w 6195526"/>
              <a:gd name="connsiteY6" fmla="*/ 1130640 h 1405533"/>
              <a:gd name="connsiteX7" fmla="*/ 4095931 w 6195526"/>
              <a:gd name="connsiteY7" fmla="*/ 1192750 h 1405533"/>
              <a:gd name="connsiteX8" fmla="*/ 4894608 w 6195526"/>
              <a:gd name="connsiteY8" fmla="*/ 746819 h 1405533"/>
              <a:gd name="connsiteX9" fmla="*/ 5360850 w 6195526"/>
              <a:gd name="connsiteY9" fmla="*/ 978992 h 1405533"/>
              <a:gd name="connsiteX10" fmla="*/ 5994458 w 6195526"/>
              <a:gd name="connsiteY10" fmla="*/ 499549 h 1405533"/>
              <a:gd name="connsiteX11" fmla="*/ 5786793 w 6195526"/>
              <a:gd name="connsiteY11" fmla="*/ 586614 h 1405533"/>
              <a:gd name="connsiteX12" fmla="*/ 5496234 w 6195526"/>
              <a:gd name="connsiteY12" fmla="*/ 176537 h 1405533"/>
              <a:gd name="connsiteX13" fmla="*/ 5507134 w 6195526"/>
              <a:gd name="connsiteY13" fmla="*/ 217662 h 1405533"/>
              <a:gd name="connsiteX14" fmla="*/ 4170220 w 6195526"/>
              <a:gd name="connsiteY14" fmla="*/ 128580 h 1405533"/>
              <a:gd name="connsiteX15" fmla="*/ 4276633 w 6195526"/>
              <a:gd name="connsiteY15" fmla="*/ 76133 h 1405533"/>
              <a:gd name="connsiteX16" fmla="*/ 3175350 w 6195526"/>
              <a:gd name="connsiteY16" fmla="*/ 153567 h 1405533"/>
              <a:gd name="connsiteX17" fmla="*/ 3226836 w 6195526"/>
              <a:gd name="connsiteY17" fmla="*/ 108343 h 1405533"/>
              <a:gd name="connsiteX18" fmla="*/ 2007809 w 6195526"/>
              <a:gd name="connsiteY18" fmla="*/ 168924 h 1405533"/>
              <a:gd name="connsiteX19" fmla="*/ 2194248 w 6195526"/>
              <a:gd name="connsiteY19" fmla="*/ 212782 h 1405533"/>
              <a:gd name="connsiteX20" fmla="*/ 591873 w 6195526"/>
              <a:gd name="connsiteY20" fmla="*/ 513702 h 1405533"/>
              <a:gd name="connsiteX21" fmla="*/ 559318 w 6195526"/>
              <a:gd name="connsiteY21" fmla="*/ 467534 h 140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95526" h="1405533" fill="none" extrusionOk="0">
                <a:moveTo>
                  <a:pt x="559318" y="467534"/>
                </a:moveTo>
                <a:cubicBezTo>
                  <a:pt x="519679" y="383872"/>
                  <a:pt x="589095" y="297019"/>
                  <a:pt x="806422" y="224722"/>
                </a:cubicBezTo>
                <a:cubicBezTo>
                  <a:pt x="1138224" y="158476"/>
                  <a:pt x="1607450" y="59437"/>
                  <a:pt x="2008526" y="169249"/>
                </a:cubicBezTo>
                <a:cubicBezTo>
                  <a:pt x="2234502" y="70671"/>
                  <a:pt x="2862006" y="-105638"/>
                  <a:pt x="3220526" y="111661"/>
                </a:cubicBezTo>
                <a:cubicBezTo>
                  <a:pt x="3332207" y="11265"/>
                  <a:pt x="3497946" y="-33671"/>
                  <a:pt x="3692791" y="6507"/>
                </a:cubicBezTo>
                <a:cubicBezTo>
                  <a:pt x="3917273" y="29888"/>
                  <a:pt x="4148687" y="55030"/>
                  <a:pt x="4278498" y="80720"/>
                </a:cubicBezTo>
                <a:cubicBezTo>
                  <a:pt x="4461890" y="29190"/>
                  <a:pt x="4793039" y="-25770"/>
                  <a:pt x="5085924" y="22449"/>
                </a:cubicBezTo>
                <a:cubicBezTo>
                  <a:pt x="5293560" y="57881"/>
                  <a:pt x="5447662" y="115579"/>
                  <a:pt x="5495374" y="181417"/>
                </a:cubicBezTo>
                <a:cubicBezTo>
                  <a:pt x="5748017" y="180430"/>
                  <a:pt x="5920304" y="246295"/>
                  <a:pt x="6020846" y="335701"/>
                </a:cubicBezTo>
                <a:cubicBezTo>
                  <a:pt x="6071863" y="394588"/>
                  <a:pt x="6078894" y="460846"/>
                  <a:pt x="5997326" y="502998"/>
                </a:cubicBezTo>
                <a:cubicBezTo>
                  <a:pt x="6188494" y="570988"/>
                  <a:pt x="6258654" y="681532"/>
                  <a:pt x="6169137" y="758792"/>
                </a:cubicBezTo>
                <a:cubicBezTo>
                  <a:pt x="6162561" y="907008"/>
                  <a:pt x="5700487" y="958196"/>
                  <a:pt x="5364292" y="982701"/>
                </a:cubicBezTo>
                <a:cubicBezTo>
                  <a:pt x="5384831" y="1085910"/>
                  <a:pt x="5246852" y="1092903"/>
                  <a:pt x="5076172" y="1174563"/>
                </a:cubicBezTo>
                <a:cubicBezTo>
                  <a:pt x="4775232" y="1217027"/>
                  <a:pt x="4367817" y="1271211"/>
                  <a:pt x="4095214" y="1197793"/>
                </a:cubicBezTo>
                <a:cubicBezTo>
                  <a:pt x="4036781" y="1287073"/>
                  <a:pt x="3720371" y="1430054"/>
                  <a:pt x="3394201" y="1402474"/>
                </a:cubicBezTo>
                <a:cubicBezTo>
                  <a:pt x="3044152" y="1412726"/>
                  <a:pt x="2565569" y="1375827"/>
                  <a:pt x="2363478" y="1277538"/>
                </a:cubicBezTo>
                <a:cubicBezTo>
                  <a:pt x="1824147" y="1328987"/>
                  <a:pt x="1153807" y="1362164"/>
                  <a:pt x="832380" y="1154098"/>
                </a:cubicBezTo>
                <a:cubicBezTo>
                  <a:pt x="530018" y="1147998"/>
                  <a:pt x="247977" y="1094057"/>
                  <a:pt x="159190" y="1016733"/>
                </a:cubicBezTo>
                <a:cubicBezTo>
                  <a:pt x="112777" y="947248"/>
                  <a:pt x="157243" y="878453"/>
                  <a:pt x="303035" y="831314"/>
                </a:cubicBezTo>
                <a:cubicBezTo>
                  <a:pt x="97295" y="809984"/>
                  <a:pt x="-47883" y="732258"/>
                  <a:pt x="-718" y="641079"/>
                </a:cubicBezTo>
                <a:cubicBezTo>
                  <a:pt x="55798" y="599023"/>
                  <a:pt x="231324" y="452976"/>
                  <a:pt x="554011" y="471992"/>
                </a:cubicBezTo>
                <a:cubicBezTo>
                  <a:pt x="555614" y="470359"/>
                  <a:pt x="557980" y="468756"/>
                  <a:pt x="559318" y="467534"/>
                </a:cubicBezTo>
                <a:close/>
              </a:path>
              <a:path w="6195526" h="1405533" fill="none" extrusionOk="0">
                <a:moveTo>
                  <a:pt x="673046" y="851681"/>
                </a:moveTo>
                <a:cubicBezTo>
                  <a:pt x="541888" y="848375"/>
                  <a:pt x="433832" y="852556"/>
                  <a:pt x="309776" y="825750"/>
                </a:cubicBezTo>
                <a:moveTo>
                  <a:pt x="993578" y="1135455"/>
                </a:moveTo>
                <a:cubicBezTo>
                  <a:pt x="944074" y="1131784"/>
                  <a:pt x="896245" y="1143050"/>
                  <a:pt x="834675" y="1147851"/>
                </a:cubicBezTo>
                <a:moveTo>
                  <a:pt x="2363191" y="1271812"/>
                </a:moveTo>
                <a:cubicBezTo>
                  <a:pt x="2317545" y="1249891"/>
                  <a:pt x="2289965" y="1235054"/>
                  <a:pt x="2267390" y="1215200"/>
                </a:cubicBezTo>
                <a:moveTo>
                  <a:pt x="4134222" y="1130640"/>
                </a:moveTo>
                <a:cubicBezTo>
                  <a:pt x="4121974" y="1152100"/>
                  <a:pt x="4121629" y="1170044"/>
                  <a:pt x="4095931" y="1192750"/>
                </a:cubicBezTo>
                <a:moveTo>
                  <a:pt x="4894608" y="746819"/>
                </a:moveTo>
                <a:cubicBezTo>
                  <a:pt x="5158539" y="783831"/>
                  <a:pt x="5339570" y="880982"/>
                  <a:pt x="5360850" y="978992"/>
                </a:cubicBezTo>
                <a:moveTo>
                  <a:pt x="5994458" y="499549"/>
                </a:moveTo>
                <a:cubicBezTo>
                  <a:pt x="5949388" y="544070"/>
                  <a:pt x="5862356" y="553279"/>
                  <a:pt x="5786793" y="586614"/>
                </a:cubicBezTo>
                <a:moveTo>
                  <a:pt x="5496234" y="176537"/>
                </a:moveTo>
                <a:cubicBezTo>
                  <a:pt x="5506078" y="192294"/>
                  <a:pt x="5509114" y="202503"/>
                  <a:pt x="5507134" y="217662"/>
                </a:cubicBezTo>
                <a:moveTo>
                  <a:pt x="4170220" y="128580"/>
                </a:moveTo>
                <a:cubicBezTo>
                  <a:pt x="4190323" y="109999"/>
                  <a:pt x="4241063" y="84834"/>
                  <a:pt x="4276633" y="76133"/>
                </a:cubicBezTo>
                <a:moveTo>
                  <a:pt x="3175350" y="153567"/>
                </a:moveTo>
                <a:cubicBezTo>
                  <a:pt x="3185079" y="140084"/>
                  <a:pt x="3206269" y="121158"/>
                  <a:pt x="3226836" y="108343"/>
                </a:cubicBezTo>
                <a:moveTo>
                  <a:pt x="2007809" y="168924"/>
                </a:moveTo>
                <a:cubicBezTo>
                  <a:pt x="2059911" y="179303"/>
                  <a:pt x="2134635" y="185097"/>
                  <a:pt x="2194248" y="212782"/>
                </a:cubicBezTo>
                <a:moveTo>
                  <a:pt x="591873" y="513702"/>
                </a:moveTo>
                <a:cubicBezTo>
                  <a:pt x="576032" y="500337"/>
                  <a:pt x="567558" y="481012"/>
                  <a:pt x="559318" y="467534"/>
                </a:cubicBezTo>
              </a:path>
              <a:path w="6195526" h="1405533" stroke="0" extrusionOk="0">
                <a:moveTo>
                  <a:pt x="559318" y="467534"/>
                </a:moveTo>
                <a:cubicBezTo>
                  <a:pt x="510432" y="359655"/>
                  <a:pt x="586720" y="291604"/>
                  <a:pt x="806422" y="224722"/>
                </a:cubicBezTo>
                <a:cubicBezTo>
                  <a:pt x="1125330" y="123764"/>
                  <a:pt x="1586539" y="32278"/>
                  <a:pt x="2008526" y="169249"/>
                </a:cubicBezTo>
                <a:cubicBezTo>
                  <a:pt x="2287175" y="104032"/>
                  <a:pt x="2882089" y="19060"/>
                  <a:pt x="3220526" y="111661"/>
                </a:cubicBezTo>
                <a:cubicBezTo>
                  <a:pt x="3307808" y="55466"/>
                  <a:pt x="3531834" y="28040"/>
                  <a:pt x="3692791" y="6507"/>
                </a:cubicBezTo>
                <a:cubicBezTo>
                  <a:pt x="3923440" y="5801"/>
                  <a:pt x="4139087" y="39264"/>
                  <a:pt x="4278498" y="80720"/>
                </a:cubicBezTo>
                <a:cubicBezTo>
                  <a:pt x="4540313" y="6137"/>
                  <a:pt x="4804308" y="63154"/>
                  <a:pt x="5085924" y="22449"/>
                </a:cubicBezTo>
                <a:cubicBezTo>
                  <a:pt x="5280570" y="58339"/>
                  <a:pt x="5456694" y="87738"/>
                  <a:pt x="5495374" y="181417"/>
                </a:cubicBezTo>
                <a:cubicBezTo>
                  <a:pt x="5743449" y="204953"/>
                  <a:pt x="5945785" y="248494"/>
                  <a:pt x="6020846" y="335701"/>
                </a:cubicBezTo>
                <a:cubicBezTo>
                  <a:pt x="6082350" y="380436"/>
                  <a:pt x="6058683" y="449564"/>
                  <a:pt x="5997326" y="502998"/>
                </a:cubicBezTo>
                <a:cubicBezTo>
                  <a:pt x="6166588" y="554312"/>
                  <a:pt x="6234292" y="664654"/>
                  <a:pt x="6169137" y="758792"/>
                </a:cubicBezTo>
                <a:cubicBezTo>
                  <a:pt x="6043142" y="947093"/>
                  <a:pt x="5829108" y="995221"/>
                  <a:pt x="5364292" y="982701"/>
                </a:cubicBezTo>
                <a:cubicBezTo>
                  <a:pt x="5370956" y="1021867"/>
                  <a:pt x="5269190" y="1153071"/>
                  <a:pt x="5076172" y="1174563"/>
                </a:cubicBezTo>
                <a:cubicBezTo>
                  <a:pt x="4821255" y="1288812"/>
                  <a:pt x="4482344" y="1252588"/>
                  <a:pt x="4095214" y="1197793"/>
                </a:cubicBezTo>
                <a:cubicBezTo>
                  <a:pt x="3988989" y="1218749"/>
                  <a:pt x="3706684" y="1392293"/>
                  <a:pt x="3394201" y="1402474"/>
                </a:cubicBezTo>
                <a:cubicBezTo>
                  <a:pt x="2995514" y="1366231"/>
                  <a:pt x="2557533" y="1316365"/>
                  <a:pt x="2363478" y="1277538"/>
                </a:cubicBezTo>
                <a:cubicBezTo>
                  <a:pt x="1899909" y="1344783"/>
                  <a:pt x="1147124" y="1265418"/>
                  <a:pt x="832380" y="1154098"/>
                </a:cubicBezTo>
                <a:cubicBezTo>
                  <a:pt x="539022" y="1162712"/>
                  <a:pt x="227287" y="1137868"/>
                  <a:pt x="159190" y="1016733"/>
                </a:cubicBezTo>
                <a:cubicBezTo>
                  <a:pt x="100782" y="947819"/>
                  <a:pt x="142112" y="868434"/>
                  <a:pt x="303035" y="831314"/>
                </a:cubicBezTo>
                <a:cubicBezTo>
                  <a:pt x="82062" y="773997"/>
                  <a:pt x="-35421" y="740653"/>
                  <a:pt x="-718" y="641079"/>
                </a:cubicBezTo>
                <a:cubicBezTo>
                  <a:pt x="49765" y="615666"/>
                  <a:pt x="264603" y="409043"/>
                  <a:pt x="554011" y="471992"/>
                </a:cubicBezTo>
                <a:cubicBezTo>
                  <a:pt x="555448" y="470211"/>
                  <a:pt x="557802" y="469110"/>
                  <a:pt x="559318" y="467534"/>
                </a:cubicBezTo>
                <a:close/>
              </a:path>
              <a:path w="6195526" h="1405533" fill="none" stroke="0" extrusionOk="0">
                <a:moveTo>
                  <a:pt x="673046" y="851681"/>
                </a:moveTo>
                <a:cubicBezTo>
                  <a:pt x="537137" y="877137"/>
                  <a:pt x="427667" y="877089"/>
                  <a:pt x="309776" y="825750"/>
                </a:cubicBezTo>
                <a:moveTo>
                  <a:pt x="993578" y="1135455"/>
                </a:moveTo>
                <a:cubicBezTo>
                  <a:pt x="946275" y="1134187"/>
                  <a:pt x="889888" y="1147410"/>
                  <a:pt x="834675" y="1147851"/>
                </a:cubicBezTo>
                <a:moveTo>
                  <a:pt x="2363191" y="1271812"/>
                </a:moveTo>
                <a:cubicBezTo>
                  <a:pt x="2321848" y="1255191"/>
                  <a:pt x="2285377" y="1232379"/>
                  <a:pt x="2267390" y="1215200"/>
                </a:cubicBezTo>
                <a:moveTo>
                  <a:pt x="4134222" y="1130640"/>
                </a:moveTo>
                <a:cubicBezTo>
                  <a:pt x="4131578" y="1156823"/>
                  <a:pt x="4116415" y="1172415"/>
                  <a:pt x="4095931" y="1192750"/>
                </a:cubicBezTo>
                <a:moveTo>
                  <a:pt x="4894608" y="746819"/>
                </a:moveTo>
                <a:cubicBezTo>
                  <a:pt x="5181201" y="780426"/>
                  <a:pt x="5362942" y="878214"/>
                  <a:pt x="5360850" y="978992"/>
                </a:cubicBezTo>
                <a:moveTo>
                  <a:pt x="5994458" y="499549"/>
                </a:moveTo>
                <a:cubicBezTo>
                  <a:pt x="5964996" y="545442"/>
                  <a:pt x="5880993" y="558112"/>
                  <a:pt x="5786793" y="586614"/>
                </a:cubicBezTo>
                <a:moveTo>
                  <a:pt x="5496234" y="176537"/>
                </a:moveTo>
                <a:cubicBezTo>
                  <a:pt x="5507298" y="191097"/>
                  <a:pt x="5508361" y="203073"/>
                  <a:pt x="5507134" y="217662"/>
                </a:cubicBezTo>
                <a:moveTo>
                  <a:pt x="4170220" y="128580"/>
                </a:moveTo>
                <a:cubicBezTo>
                  <a:pt x="4200258" y="120464"/>
                  <a:pt x="4233445" y="88510"/>
                  <a:pt x="4276633" y="76133"/>
                </a:cubicBezTo>
                <a:moveTo>
                  <a:pt x="3175350" y="153567"/>
                </a:moveTo>
                <a:cubicBezTo>
                  <a:pt x="3183358" y="135631"/>
                  <a:pt x="3200970" y="117163"/>
                  <a:pt x="3226836" y="108343"/>
                </a:cubicBezTo>
                <a:moveTo>
                  <a:pt x="2007809" y="168924"/>
                </a:moveTo>
                <a:cubicBezTo>
                  <a:pt x="2085102" y="194965"/>
                  <a:pt x="2151882" y="198942"/>
                  <a:pt x="2194248" y="212782"/>
                </a:cubicBezTo>
                <a:moveTo>
                  <a:pt x="591873" y="513702"/>
                </a:moveTo>
                <a:cubicBezTo>
                  <a:pt x="578875" y="493884"/>
                  <a:pt x="568245" y="485507"/>
                  <a:pt x="559318" y="467534"/>
                </a:cubicBezTo>
              </a:path>
            </a:pathLst>
          </a:custGeom>
          <a:solidFill>
            <a:schemeClr val="accent5">
              <a:lumMod val="20000"/>
              <a:lumOff val="80000"/>
            </a:schemeClr>
          </a:solidFill>
          <a:ln w="28575">
            <a:solidFill>
              <a:srgbClr val="50A0BA"/>
            </a:solidFill>
            <a:extLst>
              <a:ext uri="{C807C97D-BFC1-408E-A445-0C87EB9F89A2}">
                <ask:lineSketchStyleProps xmlns="" xmlns:ask="http://schemas.microsoft.com/office/drawing/2018/sketchyshapes" sd="3409673108">
                  <a:prstGeom prst="cloud">
                    <a:avLst/>
                  </a:prstGeom>
                  <ask:type>
                    <ask:lineSketchScribble/>
                  </ask:type>
                </ask:lineSketchStyleProps>
              </a:ext>
            </a:extLst>
          </a:ln>
        </p:spPr>
        <p:txBody>
          <a:bodyPr wrap="square">
            <a:spAutoFit/>
          </a:bodyPr>
          <a:lstStyle/>
          <a:p>
            <a:r>
              <a:rPr lang="zh-CN" altLang="en-US" sz="5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rPr>
              <a:t> </a:t>
            </a:r>
            <a:r>
              <a:rPr lang="zh-CN" altLang="en-US" sz="5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rPr>
              <a:t>      </a:t>
            </a:r>
            <a:r>
              <a:rPr lang="en-US" altLang="zh-CN" sz="5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5">
                      <a:satMod val="175000"/>
                      <a:alpha val="40000"/>
                    </a:schemeClr>
                  </a:glow>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rPr>
              <a:t>Tập </a:t>
            </a:r>
            <a:r>
              <a:rPr lang="en-US" altLang="zh-CN" sz="5400" b="1"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5">
                      <a:satMod val="175000"/>
                      <a:alpha val="40000"/>
                    </a:schemeClr>
                  </a:glow>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rPr>
              <a:t>làm</a:t>
            </a:r>
            <a:r>
              <a:rPr lang="en-US" altLang="zh-CN" sz="5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5">
                      <a:satMod val="175000"/>
                      <a:alpha val="40000"/>
                    </a:schemeClr>
                  </a:glow>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rPr>
              <a:t> </a:t>
            </a:r>
            <a:r>
              <a:rPr lang="en-US" altLang="zh-CN" sz="5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5">
                      <a:satMod val="175000"/>
                      <a:alpha val="40000"/>
                    </a:schemeClr>
                  </a:glow>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rPr>
              <a:t>văn</a:t>
            </a:r>
            <a:endParaRPr lang="zh-CN" alt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5">
                    <a:satMod val="175000"/>
                    <a:alpha val="40000"/>
                  </a:schemeClr>
                </a:glow>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endParaRPr>
          </a:p>
        </p:txBody>
      </p:sp>
      <p:pic>
        <p:nvPicPr>
          <p:cNvPr id="25" name="图片 3">
            <a:extLst>
              <a:ext uri="{FF2B5EF4-FFF2-40B4-BE49-F238E27FC236}">
                <a16:creationId xmlns:a16="http://schemas.microsoft.com/office/drawing/2014/main" id="{2252F157-12B1-4873-B78C-A80AC812E5DA}"/>
              </a:ext>
            </a:extLst>
          </p:cNvPr>
          <p:cNvPicPr>
            <a:picLocks noChangeAspect="1"/>
          </p:cNvPicPr>
          <p:nvPr/>
        </p:nvPicPr>
        <p:blipFill>
          <a:blip r:embed="rId9"/>
          <a:stretch>
            <a:fillRect/>
          </a:stretch>
        </p:blipFill>
        <p:spPr>
          <a:xfrm>
            <a:off x="1154393" y="2674890"/>
            <a:ext cx="981544" cy="966864"/>
          </a:xfrm>
          <a:prstGeom prst="rect">
            <a:avLst/>
          </a:prstGeom>
        </p:spPr>
      </p:pic>
      <p:pic>
        <p:nvPicPr>
          <p:cNvPr id="31" name="图片 4">
            <a:extLst>
              <a:ext uri="{FF2B5EF4-FFF2-40B4-BE49-F238E27FC236}">
                <a16:creationId xmlns:a16="http://schemas.microsoft.com/office/drawing/2014/main" id="{5729E6F7-75B2-47EE-8DD2-CD3C27D8ED1D}"/>
              </a:ext>
            </a:extLst>
          </p:cNvPr>
          <p:cNvPicPr>
            <a:picLocks noChangeAspect="1"/>
          </p:cNvPicPr>
          <p:nvPr/>
        </p:nvPicPr>
        <p:blipFill>
          <a:blip r:embed="rId10"/>
          <a:stretch>
            <a:fillRect/>
          </a:stretch>
        </p:blipFill>
        <p:spPr>
          <a:xfrm>
            <a:off x="10337034" y="1997980"/>
            <a:ext cx="1154123" cy="1176008"/>
          </a:xfrm>
          <a:prstGeom prst="rect">
            <a:avLst/>
          </a:prstGeom>
        </p:spPr>
      </p:pic>
      <p:pic>
        <p:nvPicPr>
          <p:cNvPr id="32" name="图片 5">
            <a:extLst>
              <a:ext uri="{FF2B5EF4-FFF2-40B4-BE49-F238E27FC236}">
                <a16:creationId xmlns:a16="http://schemas.microsoft.com/office/drawing/2014/main" id="{2BA6C13E-5840-4544-B2B3-427AF60D720D}"/>
              </a:ext>
            </a:extLst>
          </p:cNvPr>
          <p:cNvPicPr>
            <a:picLocks noChangeAspect="1"/>
          </p:cNvPicPr>
          <p:nvPr/>
        </p:nvPicPr>
        <p:blipFill>
          <a:blip r:embed="rId11"/>
          <a:stretch>
            <a:fillRect/>
          </a:stretch>
        </p:blipFill>
        <p:spPr>
          <a:xfrm>
            <a:off x="206852" y="3941623"/>
            <a:ext cx="1023188" cy="947100"/>
          </a:xfrm>
          <a:prstGeom prst="rect">
            <a:avLst/>
          </a:prstGeom>
        </p:spPr>
      </p:pic>
      <p:pic>
        <p:nvPicPr>
          <p:cNvPr id="33" name="图片 7">
            <a:extLst>
              <a:ext uri="{FF2B5EF4-FFF2-40B4-BE49-F238E27FC236}">
                <a16:creationId xmlns:a16="http://schemas.microsoft.com/office/drawing/2014/main" id="{5EBD8113-D5D3-4DA0-980A-5DAAB4704278}"/>
              </a:ext>
            </a:extLst>
          </p:cNvPr>
          <p:cNvPicPr>
            <a:picLocks noChangeAspect="1"/>
          </p:cNvPicPr>
          <p:nvPr/>
        </p:nvPicPr>
        <p:blipFill>
          <a:blip r:embed="rId12"/>
          <a:stretch>
            <a:fillRect/>
          </a:stretch>
        </p:blipFill>
        <p:spPr>
          <a:xfrm>
            <a:off x="11405931" y="3193813"/>
            <a:ext cx="1154123" cy="1008265"/>
          </a:xfrm>
          <a:prstGeom prst="rect">
            <a:avLst/>
          </a:prstGeom>
        </p:spPr>
      </p:pic>
      <p:pic>
        <p:nvPicPr>
          <p:cNvPr id="34" name="图片 12">
            <a:extLst>
              <a:ext uri="{FF2B5EF4-FFF2-40B4-BE49-F238E27FC236}">
                <a16:creationId xmlns:a16="http://schemas.microsoft.com/office/drawing/2014/main" id="{D7773255-C256-4182-9C3F-FD9D6954766F}"/>
              </a:ext>
            </a:extLst>
          </p:cNvPr>
          <p:cNvPicPr>
            <a:picLocks noChangeAspect="1"/>
          </p:cNvPicPr>
          <p:nvPr/>
        </p:nvPicPr>
        <p:blipFill>
          <a:blip r:embed="rId13"/>
          <a:stretch>
            <a:fillRect/>
          </a:stretch>
        </p:blipFill>
        <p:spPr>
          <a:xfrm>
            <a:off x="9122133" y="-49322"/>
            <a:ext cx="2120415" cy="1029403"/>
          </a:xfrm>
          <a:prstGeom prst="rect">
            <a:avLst/>
          </a:prstGeom>
        </p:spPr>
      </p:pic>
      <p:sp>
        <p:nvSpPr>
          <p:cNvPr id="4" name="Rectangle 3"/>
          <p:cNvSpPr/>
          <p:nvPr/>
        </p:nvSpPr>
        <p:spPr>
          <a:xfrm>
            <a:off x="2597024" y="2019826"/>
            <a:ext cx="7160936" cy="2308324"/>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85800"/>
            <a:r>
              <a:rPr lang="en-US" altLang="zh-CN" sz="7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Kể</a:t>
            </a:r>
            <a:r>
              <a:rPr lang="en-US" altLang="zh-CN"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 </a:t>
            </a:r>
            <a:r>
              <a:rPr lang="en-US" altLang="zh-CN" sz="7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lại</a:t>
            </a:r>
            <a:r>
              <a:rPr lang="en-US" altLang="zh-CN"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 </a:t>
            </a:r>
            <a:r>
              <a:rPr lang="en-US" altLang="zh-CN" sz="7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hành</a:t>
            </a:r>
            <a:r>
              <a:rPr lang="en-US" altLang="zh-CN"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 </a:t>
            </a:r>
            <a:r>
              <a:rPr lang="en-US" altLang="zh-CN" sz="7200" b="1"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động</a:t>
            </a:r>
            <a:r>
              <a:rPr lang="en-US" altLang="zh-CN" sz="72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 </a:t>
            </a:r>
          </a:p>
          <a:p>
            <a:pPr algn="ctr" defTabSz="685800"/>
            <a:r>
              <a:rPr lang="en-US" altLang="zh-CN" sz="72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của </a:t>
            </a:r>
            <a:r>
              <a:rPr lang="en-US" altLang="zh-CN" sz="7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nhân</a:t>
            </a:r>
            <a:r>
              <a:rPr lang="en-US" altLang="zh-CN"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 </a:t>
            </a:r>
            <a:r>
              <a:rPr lang="en-US" altLang="zh-CN" sz="7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vật</a:t>
            </a:r>
            <a:endParaRPr lang="en-US" altLang="zh-CN"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endParaRPr>
          </a:p>
        </p:txBody>
      </p:sp>
      <p:pic>
        <p:nvPicPr>
          <p:cNvPr id="35" name="图片 10">
            <a:extLst>
              <a:ext uri="{FF2B5EF4-FFF2-40B4-BE49-F238E27FC236}">
                <a16:creationId xmlns:a16="http://schemas.microsoft.com/office/drawing/2014/main" id="{08DC6493-6E34-473C-904B-C7642F082CB2}"/>
              </a:ext>
            </a:extLst>
          </p:cNvPr>
          <p:cNvPicPr>
            <a:picLocks noChangeAspect="1"/>
          </p:cNvPicPr>
          <p:nvPr/>
        </p:nvPicPr>
        <p:blipFill>
          <a:blip r:embed="rId11"/>
          <a:stretch>
            <a:fillRect/>
          </a:stretch>
        </p:blipFill>
        <p:spPr>
          <a:xfrm>
            <a:off x="156552" y="1384575"/>
            <a:ext cx="1023188" cy="947100"/>
          </a:xfrm>
          <a:prstGeom prst="rect">
            <a:avLst/>
          </a:prstGeom>
        </p:spPr>
      </p:pic>
      <p:pic>
        <p:nvPicPr>
          <p:cNvPr id="22" name="图片 10">
            <a:extLst>
              <a:ext uri="{FF2B5EF4-FFF2-40B4-BE49-F238E27FC236}">
                <a16:creationId xmlns:a16="http://schemas.microsoft.com/office/drawing/2014/main" id="{0BF3D5E9-6A1B-439D-9880-B0C3BF009AB2}"/>
              </a:ext>
            </a:extLst>
          </p:cNvPr>
          <p:cNvPicPr>
            <a:picLocks noChangeAspect="1"/>
          </p:cNvPicPr>
          <p:nvPr/>
        </p:nvPicPr>
        <p:blipFill>
          <a:blip r:embed="rId11"/>
          <a:stretch>
            <a:fillRect/>
          </a:stretch>
        </p:blipFill>
        <p:spPr>
          <a:xfrm>
            <a:off x="11041706" y="1020139"/>
            <a:ext cx="1023188" cy="947100"/>
          </a:xfrm>
          <a:prstGeom prst="rect">
            <a:avLst/>
          </a:prstGeom>
        </p:spPr>
      </p:pic>
      <p:pic>
        <p:nvPicPr>
          <p:cNvPr id="24" name="图片 27">
            <a:extLst>
              <a:ext uri="{FF2B5EF4-FFF2-40B4-BE49-F238E27FC236}">
                <a16:creationId xmlns:a16="http://schemas.microsoft.com/office/drawing/2014/main" id="{81C80607-4C49-4DBB-8B2F-60847B570710}"/>
              </a:ext>
            </a:extLst>
          </p:cNvPr>
          <p:cNvPicPr>
            <a:picLocks noChangeAspect="1"/>
          </p:cNvPicPr>
          <p:nvPr/>
        </p:nvPicPr>
        <p:blipFill>
          <a:blip r:embed="rId14"/>
          <a:stretch>
            <a:fillRect/>
          </a:stretch>
        </p:blipFill>
        <p:spPr>
          <a:xfrm>
            <a:off x="2402111" y="1190738"/>
            <a:ext cx="1659582" cy="785328"/>
          </a:xfrm>
          <a:prstGeom prst="rect">
            <a:avLst/>
          </a:prstGeom>
        </p:spPr>
      </p:pic>
      <p:grpSp>
        <p:nvGrpSpPr>
          <p:cNvPr id="27" name="Group 26">
            <a:extLst>
              <a:ext uri="{FF2B5EF4-FFF2-40B4-BE49-F238E27FC236}">
                <a16:creationId xmlns:a16="http://schemas.microsoft.com/office/drawing/2014/main" id="{25EBDE84-9037-49EE-952E-8ED2E76E43D0}"/>
              </a:ext>
            </a:extLst>
          </p:cNvPr>
          <p:cNvGrpSpPr/>
          <p:nvPr/>
        </p:nvGrpSpPr>
        <p:grpSpPr>
          <a:xfrm>
            <a:off x="-162775" y="137935"/>
            <a:ext cx="2827134" cy="1171266"/>
            <a:chOff x="-287760" y="1718554"/>
            <a:chExt cx="3908158" cy="1395384"/>
          </a:xfrm>
        </p:grpSpPr>
        <p:pic>
          <p:nvPicPr>
            <p:cNvPr id="28" name="图片 26">
              <a:extLst>
                <a:ext uri="{FF2B5EF4-FFF2-40B4-BE49-F238E27FC236}">
                  <a16:creationId xmlns:a16="http://schemas.microsoft.com/office/drawing/2014/main" id="{A27DA8DF-CABC-41F1-9822-6483E1041BF3}"/>
                </a:ext>
              </a:extLst>
            </p:cNvPr>
            <p:cNvPicPr>
              <a:picLocks noChangeAspect="1"/>
            </p:cNvPicPr>
            <p:nvPr/>
          </p:nvPicPr>
          <p:blipFill>
            <a:blip r:embed="rId15"/>
            <a:stretch>
              <a:fillRect/>
            </a:stretch>
          </p:blipFill>
          <p:spPr>
            <a:xfrm>
              <a:off x="810200" y="1718554"/>
              <a:ext cx="2810198" cy="1166645"/>
            </a:xfrm>
            <a:prstGeom prst="rect">
              <a:avLst/>
            </a:prstGeom>
          </p:spPr>
        </p:pic>
        <p:pic>
          <p:nvPicPr>
            <p:cNvPr id="29" name="图片 28">
              <a:extLst>
                <a:ext uri="{FF2B5EF4-FFF2-40B4-BE49-F238E27FC236}">
                  <a16:creationId xmlns:a16="http://schemas.microsoft.com/office/drawing/2014/main" id="{9CB7187C-D963-44A1-BE36-AC9C953E0C41}"/>
                </a:ext>
              </a:extLst>
            </p:cNvPr>
            <p:cNvPicPr>
              <a:picLocks noChangeAspect="1"/>
            </p:cNvPicPr>
            <p:nvPr/>
          </p:nvPicPr>
          <p:blipFill>
            <a:blip r:embed="rId16"/>
            <a:stretch>
              <a:fillRect/>
            </a:stretch>
          </p:blipFill>
          <p:spPr>
            <a:xfrm>
              <a:off x="-287760" y="1771737"/>
              <a:ext cx="2773072" cy="1342201"/>
            </a:xfrm>
            <a:prstGeom prst="rect">
              <a:avLst/>
            </a:prstGeom>
          </p:spPr>
        </p:pic>
      </p:grpSp>
    </p:spTree>
    <p:extLst>
      <p:ext uri="{BB962C8B-B14F-4D97-AF65-F5344CB8AC3E}">
        <p14:creationId xmlns:p14="http://schemas.microsoft.com/office/powerpoint/2010/main" val="2239609883"/>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strVal val="#ppt_h"/>
                                              </p:val>
                                            </p:tav>
                                            <p:tav tm="100000">
                                              <p:val>
                                                <p:strVal val="#ppt_h"/>
                                              </p:val>
                                            </p:tav>
                                          </p:tavLst>
                                        </p:anim>
                                      </p:childTnLst>
                                    </p:cTn>
                                  </p:par>
                                </p:childTnLst>
                              </p:cTn>
                            </p:par>
                            <p:par>
                              <p:cTn id="31" fill="hold">
                                <p:stCondLst>
                                  <p:cond delay="500"/>
                                </p:stCondLst>
                                <p:childTnLst>
                                  <p:par>
                                    <p:cTn id="32" presetID="2" presetClass="entr" presetSubtype="4" fill="hold" nodeType="afterEffect" p14:presetBounceEnd="71000">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14:bounceEnd="71000">
                                          <p:cBhvr additive="base">
                                            <p:cTn id="34" dur="1000" fill="hold"/>
                                            <p:tgtEl>
                                              <p:spTgt spid="13"/>
                                            </p:tgtEl>
                                            <p:attrNameLst>
                                              <p:attrName>ppt_x</p:attrName>
                                            </p:attrNameLst>
                                          </p:cBhvr>
                                          <p:tavLst>
                                            <p:tav tm="0">
                                              <p:val>
                                                <p:strVal val="#ppt_x"/>
                                              </p:val>
                                            </p:tav>
                                            <p:tav tm="100000">
                                              <p:val>
                                                <p:strVal val="#ppt_x"/>
                                              </p:val>
                                            </p:tav>
                                          </p:tavLst>
                                        </p:anim>
                                        <p:anim calcmode="lin" valueType="num" p14:bounceEnd="71000">
                                          <p:cBhvr additive="base">
                                            <p:cTn id="35" dur="1000" fill="hold"/>
                                            <p:tgtEl>
                                              <p:spTgt spid="13"/>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 presetClass="entr" presetSubtype="4" fill="hold" nodeType="afterEffect" p14:presetBounceEnd="71000">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14:bounceEnd="71000">
                                          <p:cBhvr additive="base">
                                            <p:cTn id="39" dur="1000" fill="hold"/>
                                            <p:tgtEl>
                                              <p:spTgt spid="16"/>
                                            </p:tgtEl>
                                            <p:attrNameLst>
                                              <p:attrName>ppt_x</p:attrName>
                                            </p:attrNameLst>
                                          </p:cBhvr>
                                          <p:tavLst>
                                            <p:tav tm="0">
                                              <p:val>
                                                <p:strVal val="#ppt_x"/>
                                              </p:val>
                                            </p:tav>
                                            <p:tav tm="100000">
                                              <p:val>
                                                <p:strVal val="#ppt_x"/>
                                              </p:val>
                                            </p:tav>
                                          </p:tavLst>
                                        </p:anim>
                                        <p:anim calcmode="lin" valueType="num" p14:bounceEnd="71000">
                                          <p:cBhvr additive="base">
                                            <p:cTn id="40" dur="1000" fill="hold"/>
                                            <p:tgtEl>
                                              <p:spTgt spid="16"/>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2" presetClass="entr" presetSubtype="4" fill="hold" nodeType="afterEffect" p14:presetBounceEnd="71000">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14:bounceEnd="71000">
                                          <p:cBhvr additive="base">
                                            <p:cTn id="44" dur="1000" fill="hold"/>
                                            <p:tgtEl>
                                              <p:spTgt spid="17"/>
                                            </p:tgtEl>
                                            <p:attrNameLst>
                                              <p:attrName>ppt_x</p:attrName>
                                            </p:attrNameLst>
                                          </p:cBhvr>
                                          <p:tavLst>
                                            <p:tav tm="0">
                                              <p:val>
                                                <p:strVal val="#ppt_x"/>
                                              </p:val>
                                            </p:tav>
                                            <p:tav tm="100000">
                                              <p:val>
                                                <p:strVal val="#ppt_x"/>
                                              </p:val>
                                            </p:tav>
                                          </p:tavLst>
                                        </p:anim>
                                        <p:anim calcmode="lin" valueType="num" p14:bounceEnd="71000">
                                          <p:cBhvr additive="base">
                                            <p:cTn id="45" dur="1000" fill="hold"/>
                                            <p:tgtEl>
                                              <p:spTgt spid="17"/>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 presetClass="entr" presetSubtype="4" fill="hold" nodeType="afterEffect" p14:presetBounceEnd="71000">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14:bounceEnd="71000">
                                          <p:cBhvr additive="base">
                                            <p:cTn id="49" dur="1000" fill="hold"/>
                                            <p:tgtEl>
                                              <p:spTgt spid="15"/>
                                            </p:tgtEl>
                                            <p:attrNameLst>
                                              <p:attrName>ppt_x</p:attrName>
                                            </p:attrNameLst>
                                          </p:cBhvr>
                                          <p:tavLst>
                                            <p:tav tm="0">
                                              <p:val>
                                                <p:strVal val="#ppt_x"/>
                                              </p:val>
                                            </p:tav>
                                            <p:tav tm="100000">
                                              <p:val>
                                                <p:strVal val="#ppt_x"/>
                                              </p:val>
                                            </p:tav>
                                          </p:tavLst>
                                        </p:anim>
                                        <p:anim calcmode="lin" valueType="num" p14:bounceEnd="71000">
                                          <p:cBhvr additive="base">
                                            <p:cTn id="50"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75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56" dur="75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57" dur="750" accel="50000" fill="hold">
                                              <p:stCondLst>
                                                <p:cond delay="750"/>
                                              </p:stCondLst>
                                            </p:cTn>
                                            <p:tgtEl>
                                              <p:spTgt spid="4"/>
                                            </p:tgtEl>
                                            <p:attrNameLst>
                                              <p:attrName>ppt_w</p:attrName>
                                            </p:attrNameLst>
                                          </p:cBhvr>
                                          <p:tavLst>
                                            <p:tav tm="0">
                                              <p:val>
                                                <p:strVal val="#ppt_w*.05"/>
                                              </p:val>
                                            </p:tav>
                                            <p:tav tm="100000">
                                              <p:val>
                                                <p:strVal val="#ppt_w"/>
                                              </p:val>
                                            </p:tav>
                                          </p:tavLst>
                                        </p:anim>
                                        <p:anim calcmode="lin" valueType="num">
                                          <p:cBhvr>
                                            <p:cTn id="58" dur="1500" fill="hold"/>
                                            <p:tgtEl>
                                              <p:spTgt spid="4"/>
                                            </p:tgtEl>
                                            <p:attrNameLst>
                                              <p:attrName>ppt_h</p:attrName>
                                            </p:attrNameLst>
                                          </p:cBhvr>
                                          <p:tavLst>
                                            <p:tav tm="0">
                                              <p:val>
                                                <p:strVal val="#ppt_h"/>
                                              </p:val>
                                            </p:tav>
                                            <p:tav tm="100000">
                                              <p:val>
                                                <p:strVal val="#ppt_h"/>
                                              </p:val>
                                            </p:tav>
                                          </p:tavLst>
                                        </p:anim>
                                        <p:anim calcmode="lin" valueType="num">
                                          <p:cBhvr>
                                            <p:cTn id="59" dur="75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60" dur="75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61" dur="750" accel="50000" fill="hold">
                                              <p:stCondLst>
                                                <p:cond delay="750"/>
                                              </p:stCondLst>
                                            </p:cTn>
                                            <p:tgtEl>
                                              <p:spTgt spid="4"/>
                                            </p:tgtEl>
                                            <p:attrNameLst>
                                              <p:attrName>ppt_y</p:attrName>
                                            </p:attrNameLst>
                                          </p:cBhvr>
                                          <p:tavLst>
                                            <p:tav tm="0">
                                              <p:val>
                                                <p:strVal val="#ppt_y+.1"/>
                                              </p:val>
                                            </p:tav>
                                            <p:tav tm="100000">
                                              <p:val>
                                                <p:strVal val="#ppt_y"/>
                                              </p:val>
                                            </p:tav>
                                          </p:tavLst>
                                        </p:anim>
                                        <p:animEffect transition="in" filter="fade">
                                          <p:cBhvr>
                                            <p:cTn id="62" dur="1500" decel="50000">
                                              <p:stCondLst>
                                                <p:cond delay="0"/>
                                              </p:stCondLst>
                                            </p:cTn>
                                            <p:tgtEl>
                                              <p:spTgt spid="4"/>
                                            </p:tgtEl>
                                          </p:cBhvr>
                                        </p:animEffect>
                                      </p:childTnLst>
                                    </p:cTn>
                                  </p:par>
                                </p:childTnLst>
                              </p:cTn>
                            </p:par>
                            <p:par>
                              <p:cTn id="63" fill="hold">
                                <p:stCondLst>
                                  <p:cond delay="1500"/>
                                </p:stCondLst>
                                <p:childTnLst>
                                  <p:par>
                                    <p:cTn id="64" presetID="2" presetClass="entr" presetSubtype="9" fill="hold" nodeType="afterEffect" p14:presetBounceEnd="75000">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14:bounceEnd="75000">
                                          <p:cBhvr additive="base">
                                            <p:cTn id="66" dur="1500" fill="hold"/>
                                            <p:tgtEl>
                                              <p:spTgt spid="25"/>
                                            </p:tgtEl>
                                            <p:attrNameLst>
                                              <p:attrName>ppt_x</p:attrName>
                                            </p:attrNameLst>
                                          </p:cBhvr>
                                          <p:tavLst>
                                            <p:tav tm="0">
                                              <p:val>
                                                <p:strVal val="0-#ppt_w/2"/>
                                              </p:val>
                                            </p:tav>
                                            <p:tav tm="100000">
                                              <p:val>
                                                <p:strVal val="#ppt_x"/>
                                              </p:val>
                                            </p:tav>
                                          </p:tavLst>
                                        </p:anim>
                                        <p:anim calcmode="lin" valueType="num" p14:bounceEnd="75000">
                                          <p:cBhvr additive="base">
                                            <p:cTn id="67" dur="1500" fill="hold"/>
                                            <p:tgtEl>
                                              <p:spTgt spid="25"/>
                                            </p:tgtEl>
                                            <p:attrNameLst>
                                              <p:attrName>ppt_y</p:attrName>
                                            </p:attrNameLst>
                                          </p:cBhvr>
                                          <p:tavLst>
                                            <p:tav tm="0">
                                              <p:val>
                                                <p:strVal val="0-#ppt_h/2"/>
                                              </p:val>
                                            </p:tav>
                                            <p:tav tm="100000">
                                              <p:val>
                                                <p:strVal val="#ppt_y"/>
                                              </p:val>
                                            </p:tav>
                                          </p:tavLst>
                                        </p:anim>
                                      </p:childTnLst>
                                    </p:cTn>
                                  </p:par>
                                  <p:par>
                                    <p:cTn id="68" presetID="2" presetClass="entr" presetSubtype="4" fill="hold" nodeType="withEffect" p14:presetBounceEnd="75000">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14:bounceEnd="75000">
                                          <p:cBhvr additive="base">
                                            <p:cTn id="70" dur="1500" fill="hold"/>
                                            <p:tgtEl>
                                              <p:spTgt spid="32"/>
                                            </p:tgtEl>
                                            <p:attrNameLst>
                                              <p:attrName>ppt_x</p:attrName>
                                            </p:attrNameLst>
                                          </p:cBhvr>
                                          <p:tavLst>
                                            <p:tav tm="0">
                                              <p:val>
                                                <p:strVal val="#ppt_x"/>
                                              </p:val>
                                            </p:tav>
                                            <p:tav tm="100000">
                                              <p:val>
                                                <p:strVal val="#ppt_x"/>
                                              </p:val>
                                            </p:tav>
                                          </p:tavLst>
                                        </p:anim>
                                        <p:anim calcmode="lin" valueType="num" p14:bounceEnd="75000">
                                          <p:cBhvr additive="base">
                                            <p:cTn id="71" dur="1500" fill="hold"/>
                                            <p:tgtEl>
                                              <p:spTgt spid="32"/>
                                            </p:tgtEl>
                                            <p:attrNameLst>
                                              <p:attrName>ppt_y</p:attrName>
                                            </p:attrNameLst>
                                          </p:cBhvr>
                                          <p:tavLst>
                                            <p:tav tm="0">
                                              <p:val>
                                                <p:strVal val="1+#ppt_h/2"/>
                                              </p:val>
                                            </p:tav>
                                            <p:tav tm="100000">
                                              <p:val>
                                                <p:strVal val="#ppt_y"/>
                                              </p:val>
                                            </p:tav>
                                          </p:tavLst>
                                        </p:anim>
                                      </p:childTnLst>
                                    </p:cTn>
                                  </p:par>
                                  <p:par>
                                    <p:cTn id="72" presetID="2" presetClass="entr" presetSubtype="1" fill="hold" nodeType="withEffect" p14:presetBounceEnd="75000">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14:bounceEnd="75000">
                                          <p:cBhvr additive="base">
                                            <p:cTn id="74" dur="1500" fill="hold"/>
                                            <p:tgtEl>
                                              <p:spTgt spid="33"/>
                                            </p:tgtEl>
                                            <p:attrNameLst>
                                              <p:attrName>ppt_x</p:attrName>
                                            </p:attrNameLst>
                                          </p:cBhvr>
                                          <p:tavLst>
                                            <p:tav tm="0">
                                              <p:val>
                                                <p:strVal val="#ppt_x"/>
                                              </p:val>
                                            </p:tav>
                                            <p:tav tm="100000">
                                              <p:val>
                                                <p:strVal val="#ppt_x"/>
                                              </p:val>
                                            </p:tav>
                                          </p:tavLst>
                                        </p:anim>
                                        <p:anim calcmode="lin" valueType="num" p14:bounceEnd="75000">
                                          <p:cBhvr additive="base">
                                            <p:cTn id="75" dur="1500" fill="hold"/>
                                            <p:tgtEl>
                                              <p:spTgt spid="33"/>
                                            </p:tgtEl>
                                            <p:attrNameLst>
                                              <p:attrName>ppt_y</p:attrName>
                                            </p:attrNameLst>
                                          </p:cBhvr>
                                          <p:tavLst>
                                            <p:tav tm="0">
                                              <p:val>
                                                <p:strVal val="0-#ppt_h/2"/>
                                              </p:val>
                                            </p:tav>
                                            <p:tav tm="100000">
                                              <p:val>
                                                <p:strVal val="#ppt_y"/>
                                              </p:val>
                                            </p:tav>
                                          </p:tavLst>
                                        </p:anim>
                                      </p:childTnLst>
                                    </p:cTn>
                                  </p:par>
                                  <p:par>
                                    <p:cTn id="76" presetID="2" presetClass="entr" presetSubtype="3" fill="hold" nodeType="withEffect" p14:presetBounceEnd="75000">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14:bounceEnd="75000">
                                          <p:cBhvr additive="base">
                                            <p:cTn id="78" dur="1500" fill="hold"/>
                                            <p:tgtEl>
                                              <p:spTgt spid="31"/>
                                            </p:tgtEl>
                                            <p:attrNameLst>
                                              <p:attrName>ppt_x</p:attrName>
                                            </p:attrNameLst>
                                          </p:cBhvr>
                                          <p:tavLst>
                                            <p:tav tm="0">
                                              <p:val>
                                                <p:strVal val="1+#ppt_w/2"/>
                                              </p:val>
                                            </p:tav>
                                            <p:tav tm="100000">
                                              <p:val>
                                                <p:strVal val="#ppt_x"/>
                                              </p:val>
                                            </p:tav>
                                          </p:tavLst>
                                        </p:anim>
                                        <p:anim calcmode="lin" valueType="num" p14:bounceEnd="75000">
                                          <p:cBhvr additive="base">
                                            <p:cTn id="79" dur="1500" fill="hold"/>
                                            <p:tgtEl>
                                              <p:spTgt spid="31"/>
                                            </p:tgtEl>
                                            <p:attrNameLst>
                                              <p:attrName>ppt_y</p:attrName>
                                            </p:attrNameLst>
                                          </p:cBhvr>
                                          <p:tavLst>
                                            <p:tav tm="0">
                                              <p:val>
                                                <p:strVal val="0-#ppt_h/2"/>
                                              </p:val>
                                            </p:tav>
                                            <p:tav tm="100000">
                                              <p:val>
                                                <p:strVal val="#ppt_y"/>
                                              </p:val>
                                            </p:tav>
                                          </p:tavLst>
                                        </p:anim>
                                      </p:childTnLst>
                                    </p:cTn>
                                  </p:par>
                                  <p:par>
                                    <p:cTn id="80" presetID="2" presetClass="entr" presetSubtype="4" fill="hold" nodeType="withEffect" p14:presetBounceEnd="75000">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14:bounceEnd="75000">
                                          <p:cBhvr additive="base">
                                            <p:cTn id="82" dur="1500" fill="hold"/>
                                            <p:tgtEl>
                                              <p:spTgt spid="35"/>
                                            </p:tgtEl>
                                            <p:attrNameLst>
                                              <p:attrName>ppt_x</p:attrName>
                                            </p:attrNameLst>
                                          </p:cBhvr>
                                          <p:tavLst>
                                            <p:tav tm="0">
                                              <p:val>
                                                <p:strVal val="#ppt_x"/>
                                              </p:val>
                                            </p:tav>
                                            <p:tav tm="100000">
                                              <p:val>
                                                <p:strVal val="#ppt_x"/>
                                              </p:val>
                                            </p:tav>
                                          </p:tavLst>
                                        </p:anim>
                                        <p:anim calcmode="lin" valueType="num" p14:bounceEnd="75000">
                                          <p:cBhvr additive="base">
                                            <p:cTn id="83" dur="1500" fill="hold"/>
                                            <p:tgtEl>
                                              <p:spTgt spid="35"/>
                                            </p:tgtEl>
                                            <p:attrNameLst>
                                              <p:attrName>ppt_y</p:attrName>
                                            </p:attrNameLst>
                                          </p:cBhvr>
                                          <p:tavLst>
                                            <p:tav tm="0">
                                              <p:val>
                                                <p:strVal val="1+#ppt_h/2"/>
                                              </p:val>
                                            </p:tav>
                                            <p:tav tm="100000">
                                              <p:val>
                                                <p:strVal val="#ppt_y"/>
                                              </p:val>
                                            </p:tav>
                                          </p:tavLst>
                                        </p:anim>
                                      </p:childTnLst>
                                    </p:cTn>
                                  </p:par>
                                  <p:par>
                                    <p:cTn id="84" presetID="2" presetClass="entr" presetSubtype="8" fill="hold" nodeType="with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additive="base">
                                            <p:cTn id="86" dur="500" fill="hold"/>
                                            <p:tgtEl>
                                              <p:spTgt spid="34"/>
                                            </p:tgtEl>
                                            <p:attrNameLst>
                                              <p:attrName>ppt_x</p:attrName>
                                            </p:attrNameLst>
                                          </p:cBhvr>
                                          <p:tavLst>
                                            <p:tav tm="0">
                                              <p:val>
                                                <p:strVal val="0-#ppt_w/2"/>
                                              </p:val>
                                            </p:tav>
                                            <p:tav tm="100000">
                                              <p:val>
                                                <p:strVal val="#ppt_x"/>
                                              </p:val>
                                            </p:tav>
                                          </p:tavLst>
                                        </p:anim>
                                        <p:anim calcmode="lin" valueType="num">
                                          <p:cBhvr additive="base">
                                            <p:cTn id="87" dur="500" fill="hold"/>
                                            <p:tgtEl>
                                              <p:spTgt spid="34"/>
                                            </p:tgtEl>
                                            <p:attrNameLst>
                                              <p:attrName>ppt_y</p:attrName>
                                            </p:attrNameLst>
                                          </p:cBhvr>
                                          <p:tavLst>
                                            <p:tav tm="0">
                                              <p:val>
                                                <p:strVal val="#ppt_y"/>
                                              </p:val>
                                            </p:tav>
                                            <p:tav tm="100000">
                                              <p:val>
                                                <p:strVal val="#ppt_y"/>
                                              </p:val>
                                            </p:tav>
                                          </p:tavLst>
                                        </p:anim>
                                      </p:childTnLst>
                                    </p:cTn>
                                  </p:par>
                                  <p:par>
                                    <p:cTn id="88" presetID="2" presetClass="entr" presetSubtype="4" fill="hold" nodeType="withEffect" p14:presetBounceEnd="75000">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14:bounceEnd="75000">
                                          <p:cBhvr additive="base">
                                            <p:cTn id="90" dur="1500" fill="hold"/>
                                            <p:tgtEl>
                                              <p:spTgt spid="22"/>
                                            </p:tgtEl>
                                            <p:attrNameLst>
                                              <p:attrName>ppt_x</p:attrName>
                                            </p:attrNameLst>
                                          </p:cBhvr>
                                          <p:tavLst>
                                            <p:tav tm="0">
                                              <p:val>
                                                <p:strVal val="#ppt_x"/>
                                              </p:val>
                                            </p:tav>
                                            <p:tav tm="100000">
                                              <p:val>
                                                <p:strVal val="#ppt_x"/>
                                              </p:val>
                                            </p:tav>
                                          </p:tavLst>
                                        </p:anim>
                                        <p:anim calcmode="lin" valueType="num" p14:bounceEnd="75000">
                                          <p:cBhvr additive="base">
                                            <p:cTn id="91" dur="1500" fill="hold"/>
                                            <p:tgtEl>
                                              <p:spTgt spid="22"/>
                                            </p:tgtEl>
                                            <p:attrNameLst>
                                              <p:attrName>ppt_y</p:attrName>
                                            </p:attrNameLst>
                                          </p:cBhvr>
                                          <p:tavLst>
                                            <p:tav tm="0">
                                              <p:val>
                                                <p:strVal val="1+#ppt_h/2"/>
                                              </p:val>
                                            </p:tav>
                                            <p:tav tm="100000">
                                              <p:val>
                                                <p:strVal val="#ppt_y"/>
                                              </p:val>
                                            </p:tav>
                                          </p:tavLst>
                                        </p:anim>
                                      </p:childTnLst>
                                    </p:cTn>
                                  </p:par>
                                  <p:par>
                                    <p:cTn id="92" presetID="2" presetClass="entr" presetSubtype="8" fill="hold" nodeType="with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additive="base">
                                            <p:cTn id="94" dur="500" fill="hold"/>
                                            <p:tgtEl>
                                              <p:spTgt spid="24"/>
                                            </p:tgtEl>
                                            <p:attrNameLst>
                                              <p:attrName>ppt_x</p:attrName>
                                            </p:attrNameLst>
                                          </p:cBhvr>
                                          <p:tavLst>
                                            <p:tav tm="0">
                                              <p:val>
                                                <p:strVal val="0-#ppt_w/2"/>
                                              </p:val>
                                            </p:tav>
                                            <p:tav tm="100000">
                                              <p:val>
                                                <p:strVal val="#ppt_x"/>
                                              </p:val>
                                            </p:tav>
                                          </p:tavLst>
                                        </p:anim>
                                        <p:anim calcmode="lin" valueType="num">
                                          <p:cBhvr additive="base">
                                            <p:cTn id="95" dur="500" fill="hold"/>
                                            <p:tgtEl>
                                              <p:spTgt spid="24"/>
                                            </p:tgtEl>
                                            <p:attrNameLst>
                                              <p:attrName>ppt_y</p:attrName>
                                            </p:attrNameLst>
                                          </p:cBhvr>
                                          <p:tavLst>
                                            <p:tav tm="0">
                                              <p:val>
                                                <p:strVal val="#ppt_y"/>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500" fill="hold"/>
                                            <p:tgtEl>
                                              <p:spTgt spid="27"/>
                                            </p:tgtEl>
                                            <p:attrNameLst>
                                              <p:attrName>ppt_x</p:attrName>
                                            </p:attrNameLst>
                                          </p:cBhvr>
                                          <p:tavLst>
                                            <p:tav tm="0">
                                              <p:val>
                                                <p:strVal val="0-#ppt_w/2"/>
                                              </p:val>
                                            </p:tav>
                                            <p:tav tm="100000">
                                              <p:val>
                                                <p:strVal val="#ppt_x"/>
                                              </p:val>
                                            </p:tav>
                                          </p:tavLst>
                                        </p:anim>
                                        <p:anim calcmode="lin" valueType="num">
                                          <p:cBhvr additive="base">
                                            <p:cTn id="99"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strVal val="#ppt_h"/>
                                              </p:val>
                                            </p:tav>
                                            <p:tav tm="100000">
                                              <p:val>
                                                <p:strVal val="#ppt_h"/>
                                              </p:val>
                                            </p:tav>
                                          </p:tavLst>
                                        </p:anim>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1000" fill="hold"/>
                                            <p:tgtEl>
                                              <p:spTgt spid="13"/>
                                            </p:tgtEl>
                                            <p:attrNameLst>
                                              <p:attrName>ppt_x</p:attrName>
                                            </p:attrNameLst>
                                          </p:cBhvr>
                                          <p:tavLst>
                                            <p:tav tm="0">
                                              <p:val>
                                                <p:strVal val="#ppt_x"/>
                                              </p:val>
                                            </p:tav>
                                            <p:tav tm="100000">
                                              <p:val>
                                                <p:strVal val="#ppt_x"/>
                                              </p:val>
                                            </p:tav>
                                          </p:tavLst>
                                        </p:anim>
                                        <p:anim calcmode="lin" valueType="num">
                                          <p:cBhvr additive="base">
                                            <p:cTn id="35" dur="1000" fill="hold"/>
                                            <p:tgtEl>
                                              <p:spTgt spid="13"/>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 presetClass="entr" presetSubtype="4"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1000" fill="hold"/>
                                            <p:tgtEl>
                                              <p:spTgt spid="16"/>
                                            </p:tgtEl>
                                            <p:attrNameLst>
                                              <p:attrName>ppt_x</p:attrName>
                                            </p:attrNameLst>
                                          </p:cBhvr>
                                          <p:tavLst>
                                            <p:tav tm="0">
                                              <p:val>
                                                <p:strVal val="#ppt_x"/>
                                              </p:val>
                                            </p:tav>
                                            <p:tav tm="100000">
                                              <p:val>
                                                <p:strVal val="#ppt_x"/>
                                              </p:val>
                                            </p:tav>
                                          </p:tavLst>
                                        </p:anim>
                                        <p:anim calcmode="lin" valueType="num">
                                          <p:cBhvr additive="base">
                                            <p:cTn id="40" dur="1000" fill="hold"/>
                                            <p:tgtEl>
                                              <p:spTgt spid="16"/>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2" presetClass="entr" presetSubtype="4"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1000" fill="hold"/>
                                            <p:tgtEl>
                                              <p:spTgt spid="17"/>
                                            </p:tgtEl>
                                            <p:attrNameLst>
                                              <p:attrName>ppt_x</p:attrName>
                                            </p:attrNameLst>
                                          </p:cBhvr>
                                          <p:tavLst>
                                            <p:tav tm="0">
                                              <p:val>
                                                <p:strVal val="#ppt_x"/>
                                              </p:val>
                                            </p:tav>
                                            <p:tav tm="100000">
                                              <p:val>
                                                <p:strVal val="#ppt_x"/>
                                              </p:val>
                                            </p:tav>
                                          </p:tavLst>
                                        </p:anim>
                                        <p:anim calcmode="lin" valueType="num">
                                          <p:cBhvr additive="base">
                                            <p:cTn id="45" dur="1000" fill="hold"/>
                                            <p:tgtEl>
                                              <p:spTgt spid="17"/>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 presetClass="entr" presetSubtype="4"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ppt_x"/>
                                              </p:val>
                                            </p:tav>
                                            <p:tav tm="100000">
                                              <p:val>
                                                <p:strVal val="#ppt_x"/>
                                              </p:val>
                                            </p:tav>
                                          </p:tavLst>
                                        </p:anim>
                                        <p:anim calcmode="lin" valueType="num">
                                          <p:cBhvr additive="base">
                                            <p:cTn id="50"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75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56" dur="75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57" dur="750" accel="50000" fill="hold">
                                              <p:stCondLst>
                                                <p:cond delay="750"/>
                                              </p:stCondLst>
                                            </p:cTn>
                                            <p:tgtEl>
                                              <p:spTgt spid="4"/>
                                            </p:tgtEl>
                                            <p:attrNameLst>
                                              <p:attrName>ppt_w</p:attrName>
                                            </p:attrNameLst>
                                          </p:cBhvr>
                                          <p:tavLst>
                                            <p:tav tm="0">
                                              <p:val>
                                                <p:strVal val="#ppt_w*.05"/>
                                              </p:val>
                                            </p:tav>
                                            <p:tav tm="100000">
                                              <p:val>
                                                <p:strVal val="#ppt_w"/>
                                              </p:val>
                                            </p:tav>
                                          </p:tavLst>
                                        </p:anim>
                                        <p:anim calcmode="lin" valueType="num">
                                          <p:cBhvr>
                                            <p:cTn id="58" dur="1500" fill="hold"/>
                                            <p:tgtEl>
                                              <p:spTgt spid="4"/>
                                            </p:tgtEl>
                                            <p:attrNameLst>
                                              <p:attrName>ppt_h</p:attrName>
                                            </p:attrNameLst>
                                          </p:cBhvr>
                                          <p:tavLst>
                                            <p:tav tm="0">
                                              <p:val>
                                                <p:strVal val="#ppt_h"/>
                                              </p:val>
                                            </p:tav>
                                            <p:tav tm="100000">
                                              <p:val>
                                                <p:strVal val="#ppt_h"/>
                                              </p:val>
                                            </p:tav>
                                          </p:tavLst>
                                        </p:anim>
                                        <p:anim calcmode="lin" valueType="num">
                                          <p:cBhvr>
                                            <p:cTn id="59" dur="75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60" dur="75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61" dur="750" accel="50000" fill="hold">
                                              <p:stCondLst>
                                                <p:cond delay="750"/>
                                              </p:stCondLst>
                                            </p:cTn>
                                            <p:tgtEl>
                                              <p:spTgt spid="4"/>
                                            </p:tgtEl>
                                            <p:attrNameLst>
                                              <p:attrName>ppt_y</p:attrName>
                                            </p:attrNameLst>
                                          </p:cBhvr>
                                          <p:tavLst>
                                            <p:tav tm="0">
                                              <p:val>
                                                <p:strVal val="#ppt_y+.1"/>
                                              </p:val>
                                            </p:tav>
                                            <p:tav tm="100000">
                                              <p:val>
                                                <p:strVal val="#ppt_y"/>
                                              </p:val>
                                            </p:tav>
                                          </p:tavLst>
                                        </p:anim>
                                        <p:animEffect transition="in" filter="fade">
                                          <p:cBhvr>
                                            <p:cTn id="62" dur="1500" decel="50000">
                                              <p:stCondLst>
                                                <p:cond delay="0"/>
                                              </p:stCondLst>
                                            </p:cTn>
                                            <p:tgtEl>
                                              <p:spTgt spid="4"/>
                                            </p:tgtEl>
                                          </p:cBhvr>
                                        </p:animEffect>
                                      </p:childTnLst>
                                    </p:cTn>
                                  </p:par>
                                </p:childTnLst>
                              </p:cTn>
                            </p:par>
                            <p:par>
                              <p:cTn id="63" fill="hold">
                                <p:stCondLst>
                                  <p:cond delay="1500"/>
                                </p:stCondLst>
                                <p:childTnLst>
                                  <p:par>
                                    <p:cTn id="64" presetID="2" presetClass="entr" presetSubtype="9"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1500" fill="hold"/>
                                            <p:tgtEl>
                                              <p:spTgt spid="25"/>
                                            </p:tgtEl>
                                            <p:attrNameLst>
                                              <p:attrName>ppt_x</p:attrName>
                                            </p:attrNameLst>
                                          </p:cBhvr>
                                          <p:tavLst>
                                            <p:tav tm="0">
                                              <p:val>
                                                <p:strVal val="0-#ppt_w/2"/>
                                              </p:val>
                                            </p:tav>
                                            <p:tav tm="100000">
                                              <p:val>
                                                <p:strVal val="#ppt_x"/>
                                              </p:val>
                                            </p:tav>
                                          </p:tavLst>
                                        </p:anim>
                                        <p:anim calcmode="lin" valueType="num">
                                          <p:cBhvr additive="base">
                                            <p:cTn id="67" dur="1500" fill="hold"/>
                                            <p:tgtEl>
                                              <p:spTgt spid="25"/>
                                            </p:tgtEl>
                                            <p:attrNameLst>
                                              <p:attrName>ppt_y</p:attrName>
                                            </p:attrNameLst>
                                          </p:cBhvr>
                                          <p:tavLst>
                                            <p:tav tm="0">
                                              <p:val>
                                                <p:strVal val="0-#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1500" fill="hold"/>
                                            <p:tgtEl>
                                              <p:spTgt spid="32"/>
                                            </p:tgtEl>
                                            <p:attrNameLst>
                                              <p:attrName>ppt_x</p:attrName>
                                            </p:attrNameLst>
                                          </p:cBhvr>
                                          <p:tavLst>
                                            <p:tav tm="0">
                                              <p:val>
                                                <p:strVal val="#ppt_x"/>
                                              </p:val>
                                            </p:tav>
                                            <p:tav tm="100000">
                                              <p:val>
                                                <p:strVal val="#ppt_x"/>
                                              </p:val>
                                            </p:tav>
                                          </p:tavLst>
                                        </p:anim>
                                        <p:anim calcmode="lin" valueType="num">
                                          <p:cBhvr additive="base">
                                            <p:cTn id="71" dur="1500" fill="hold"/>
                                            <p:tgtEl>
                                              <p:spTgt spid="32"/>
                                            </p:tgtEl>
                                            <p:attrNameLst>
                                              <p:attrName>ppt_y</p:attrName>
                                            </p:attrNameLst>
                                          </p:cBhvr>
                                          <p:tavLst>
                                            <p:tav tm="0">
                                              <p:val>
                                                <p:strVal val="1+#ppt_h/2"/>
                                              </p:val>
                                            </p:tav>
                                            <p:tav tm="100000">
                                              <p:val>
                                                <p:strVal val="#ppt_y"/>
                                              </p:val>
                                            </p:tav>
                                          </p:tavLst>
                                        </p:anim>
                                      </p:childTnLst>
                                    </p:cTn>
                                  </p:par>
                                  <p:par>
                                    <p:cTn id="72" presetID="2" presetClass="entr" presetSubtype="1" fill="hold" nodeType="with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additive="base">
                                            <p:cTn id="74" dur="1500" fill="hold"/>
                                            <p:tgtEl>
                                              <p:spTgt spid="33"/>
                                            </p:tgtEl>
                                            <p:attrNameLst>
                                              <p:attrName>ppt_x</p:attrName>
                                            </p:attrNameLst>
                                          </p:cBhvr>
                                          <p:tavLst>
                                            <p:tav tm="0">
                                              <p:val>
                                                <p:strVal val="#ppt_x"/>
                                              </p:val>
                                            </p:tav>
                                            <p:tav tm="100000">
                                              <p:val>
                                                <p:strVal val="#ppt_x"/>
                                              </p:val>
                                            </p:tav>
                                          </p:tavLst>
                                        </p:anim>
                                        <p:anim calcmode="lin" valueType="num">
                                          <p:cBhvr additive="base">
                                            <p:cTn id="75" dur="1500" fill="hold"/>
                                            <p:tgtEl>
                                              <p:spTgt spid="33"/>
                                            </p:tgtEl>
                                            <p:attrNameLst>
                                              <p:attrName>ppt_y</p:attrName>
                                            </p:attrNameLst>
                                          </p:cBhvr>
                                          <p:tavLst>
                                            <p:tav tm="0">
                                              <p:val>
                                                <p:strVal val="0-#ppt_h/2"/>
                                              </p:val>
                                            </p:tav>
                                            <p:tav tm="100000">
                                              <p:val>
                                                <p:strVal val="#ppt_y"/>
                                              </p:val>
                                            </p:tav>
                                          </p:tavLst>
                                        </p:anim>
                                      </p:childTnLst>
                                    </p:cTn>
                                  </p:par>
                                  <p:par>
                                    <p:cTn id="76" presetID="2" presetClass="entr" presetSubtype="3" fill="hold" nodeType="with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additive="base">
                                            <p:cTn id="78" dur="1500" fill="hold"/>
                                            <p:tgtEl>
                                              <p:spTgt spid="31"/>
                                            </p:tgtEl>
                                            <p:attrNameLst>
                                              <p:attrName>ppt_x</p:attrName>
                                            </p:attrNameLst>
                                          </p:cBhvr>
                                          <p:tavLst>
                                            <p:tav tm="0">
                                              <p:val>
                                                <p:strVal val="1+#ppt_w/2"/>
                                              </p:val>
                                            </p:tav>
                                            <p:tav tm="100000">
                                              <p:val>
                                                <p:strVal val="#ppt_x"/>
                                              </p:val>
                                            </p:tav>
                                          </p:tavLst>
                                        </p:anim>
                                        <p:anim calcmode="lin" valueType="num">
                                          <p:cBhvr additive="base">
                                            <p:cTn id="79" dur="1500" fill="hold"/>
                                            <p:tgtEl>
                                              <p:spTgt spid="31"/>
                                            </p:tgtEl>
                                            <p:attrNameLst>
                                              <p:attrName>ppt_y</p:attrName>
                                            </p:attrNameLst>
                                          </p:cBhvr>
                                          <p:tavLst>
                                            <p:tav tm="0">
                                              <p:val>
                                                <p:strVal val="0-#ppt_h/2"/>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additive="base">
                                            <p:cTn id="82" dur="1500" fill="hold"/>
                                            <p:tgtEl>
                                              <p:spTgt spid="35"/>
                                            </p:tgtEl>
                                            <p:attrNameLst>
                                              <p:attrName>ppt_x</p:attrName>
                                            </p:attrNameLst>
                                          </p:cBhvr>
                                          <p:tavLst>
                                            <p:tav tm="0">
                                              <p:val>
                                                <p:strVal val="#ppt_x"/>
                                              </p:val>
                                            </p:tav>
                                            <p:tav tm="100000">
                                              <p:val>
                                                <p:strVal val="#ppt_x"/>
                                              </p:val>
                                            </p:tav>
                                          </p:tavLst>
                                        </p:anim>
                                        <p:anim calcmode="lin" valueType="num">
                                          <p:cBhvr additive="base">
                                            <p:cTn id="83" dur="1500" fill="hold"/>
                                            <p:tgtEl>
                                              <p:spTgt spid="35"/>
                                            </p:tgtEl>
                                            <p:attrNameLst>
                                              <p:attrName>ppt_y</p:attrName>
                                            </p:attrNameLst>
                                          </p:cBhvr>
                                          <p:tavLst>
                                            <p:tav tm="0">
                                              <p:val>
                                                <p:strVal val="1+#ppt_h/2"/>
                                              </p:val>
                                            </p:tav>
                                            <p:tav tm="100000">
                                              <p:val>
                                                <p:strVal val="#ppt_y"/>
                                              </p:val>
                                            </p:tav>
                                          </p:tavLst>
                                        </p:anim>
                                      </p:childTnLst>
                                    </p:cTn>
                                  </p:par>
                                  <p:par>
                                    <p:cTn id="84" presetID="2" presetClass="entr" presetSubtype="8" fill="hold" nodeType="with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additive="base">
                                            <p:cTn id="86" dur="500" fill="hold"/>
                                            <p:tgtEl>
                                              <p:spTgt spid="34"/>
                                            </p:tgtEl>
                                            <p:attrNameLst>
                                              <p:attrName>ppt_x</p:attrName>
                                            </p:attrNameLst>
                                          </p:cBhvr>
                                          <p:tavLst>
                                            <p:tav tm="0">
                                              <p:val>
                                                <p:strVal val="0-#ppt_w/2"/>
                                              </p:val>
                                            </p:tav>
                                            <p:tav tm="100000">
                                              <p:val>
                                                <p:strVal val="#ppt_x"/>
                                              </p:val>
                                            </p:tav>
                                          </p:tavLst>
                                        </p:anim>
                                        <p:anim calcmode="lin" valueType="num">
                                          <p:cBhvr additive="base">
                                            <p:cTn id="87" dur="500" fill="hold"/>
                                            <p:tgtEl>
                                              <p:spTgt spid="34"/>
                                            </p:tgtEl>
                                            <p:attrNameLst>
                                              <p:attrName>ppt_y</p:attrName>
                                            </p:attrNameLst>
                                          </p:cBhvr>
                                          <p:tavLst>
                                            <p:tav tm="0">
                                              <p:val>
                                                <p:strVal val="#ppt_y"/>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1500" fill="hold"/>
                                            <p:tgtEl>
                                              <p:spTgt spid="22"/>
                                            </p:tgtEl>
                                            <p:attrNameLst>
                                              <p:attrName>ppt_x</p:attrName>
                                            </p:attrNameLst>
                                          </p:cBhvr>
                                          <p:tavLst>
                                            <p:tav tm="0">
                                              <p:val>
                                                <p:strVal val="#ppt_x"/>
                                              </p:val>
                                            </p:tav>
                                            <p:tav tm="100000">
                                              <p:val>
                                                <p:strVal val="#ppt_x"/>
                                              </p:val>
                                            </p:tav>
                                          </p:tavLst>
                                        </p:anim>
                                        <p:anim calcmode="lin" valueType="num">
                                          <p:cBhvr additive="base">
                                            <p:cTn id="91" dur="1500" fill="hold"/>
                                            <p:tgtEl>
                                              <p:spTgt spid="22"/>
                                            </p:tgtEl>
                                            <p:attrNameLst>
                                              <p:attrName>ppt_y</p:attrName>
                                            </p:attrNameLst>
                                          </p:cBhvr>
                                          <p:tavLst>
                                            <p:tav tm="0">
                                              <p:val>
                                                <p:strVal val="1+#ppt_h/2"/>
                                              </p:val>
                                            </p:tav>
                                            <p:tav tm="100000">
                                              <p:val>
                                                <p:strVal val="#ppt_y"/>
                                              </p:val>
                                            </p:tav>
                                          </p:tavLst>
                                        </p:anim>
                                      </p:childTnLst>
                                    </p:cTn>
                                  </p:par>
                                  <p:par>
                                    <p:cTn id="92" presetID="2" presetClass="entr" presetSubtype="8" fill="hold" nodeType="with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additive="base">
                                            <p:cTn id="94" dur="500" fill="hold"/>
                                            <p:tgtEl>
                                              <p:spTgt spid="24"/>
                                            </p:tgtEl>
                                            <p:attrNameLst>
                                              <p:attrName>ppt_x</p:attrName>
                                            </p:attrNameLst>
                                          </p:cBhvr>
                                          <p:tavLst>
                                            <p:tav tm="0">
                                              <p:val>
                                                <p:strVal val="0-#ppt_w/2"/>
                                              </p:val>
                                            </p:tav>
                                            <p:tav tm="100000">
                                              <p:val>
                                                <p:strVal val="#ppt_x"/>
                                              </p:val>
                                            </p:tav>
                                          </p:tavLst>
                                        </p:anim>
                                        <p:anim calcmode="lin" valueType="num">
                                          <p:cBhvr additive="base">
                                            <p:cTn id="95" dur="500" fill="hold"/>
                                            <p:tgtEl>
                                              <p:spTgt spid="24"/>
                                            </p:tgtEl>
                                            <p:attrNameLst>
                                              <p:attrName>ppt_y</p:attrName>
                                            </p:attrNameLst>
                                          </p:cBhvr>
                                          <p:tavLst>
                                            <p:tav tm="0">
                                              <p:val>
                                                <p:strVal val="#ppt_y"/>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500" fill="hold"/>
                                            <p:tgtEl>
                                              <p:spTgt spid="27"/>
                                            </p:tgtEl>
                                            <p:attrNameLst>
                                              <p:attrName>ppt_x</p:attrName>
                                            </p:attrNameLst>
                                          </p:cBhvr>
                                          <p:tavLst>
                                            <p:tav tm="0">
                                              <p:val>
                                                <p:strVal val="0-#ppt_w/2"/>
                                              </p:val>
                                            </p:tav>
                                            <p:tav tm="100000">
                                              <p:val>
                                                <p:strVal val="#ppt_x"/>
                                              </p:val>
                                            </p:tav>
                                          </p:tavLst>
                                        </p:anim>
                                        <p:anim calcmode="lin" valueType="num">
                                          <p:cBhvr additive="base">
                                            <p:cTn id="99"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57598" y="-79512"/>
            <a:ext cx="4210829" cy="1395384"/>
            <a:chOff x="-287760" y="1718554"/>
            <a:chExt cx="3908158" cy="1395384"/>
          </a:xfrm>
        </p:grpSpPr>
        <p:pic>
          <p:nvPicPr>
            <p:cNvPr id="39" name="图片 26">
              <a:extLst>
                <a:ext uri="{FF2B5EF4-FFF2-40B4-BE49-F238E27FC236}">
                  <a16:creationId xmlns:a16="http://schemas.microsoft.com/office/drawing/2014/main" id="{85424D26-DCBD-4FA9-AA38-365D5598734B}"/>
                </a:ext>
              </a:extLst>
            </p:cNvPr>
            <p:cNvPicPr>
              <a:picLocks noChangeAspect="1"/>
            </p:cNvPicPr>
            <p:nvPr/>
          </p:nvPicPr>
          <p:blipFill>
            <a:blip r:embed="rId3"/>
            <a:stretch>
              <a:fillRect/>
            </a:stretch>
          </p:blipFill>
          <p:spPr>
            <a:xfrm>
              <a:off x="810200" y="1718554"/>
              <a:ext cx="2810198" cy="1166645"/>
            </a:xfrm>
            <a:prstGeom prst="rect">
              <a:avLst/>
            </a:prstGeom>
          </p:spPr>
        </p:pic>
        <p:pic>
          <p:nvPicPr>
            <p:cNvPr id="40" name="图片 28">
              <a:extLst>
                <a:ext uri="{FF2B5EF4-FFF2-40B4-BE49-F238E27FC236}">
                  <a16:creationId xmlns:a16="http://schemas.microsoft.com/office/drawing/2014/main" id="{E5C47C27-E17F-4BFB-A61D-93F5B1BB0D6B}"/>
                </a:ext>
              </a:extLst>
            </p:cNvPr>
            <p:cNvPicPr>
              <a:picLocks noChangeAspect="1"/>
            </p:cNvPicPr>
            <p:nvPr/>
          </p:nvPicPr>
          <p:blipFill>
            <a:blip r:embed="rId4"/>
            <a:stretch>
              <a:fillRect/>
            </a:stretch>
          </p:blipFill>
          <p:spPr>
            <a:xfrm>
              <a:off x="-287760" y="1771737"/>
              <a:ext cx="2773072" cy="1342201"/>
            </a:xfrm>
            <a:prstGeom prst="rect">
              <a:avLst/>
            </a:prstGeom>
          </p:spPr>
        </p:pic>
      </p:grpSp>
      <p:pic>
        <p:nvPicPr>
          <p:cNvPr id="18" name="图片 17">
            <a:extLst>
              <a:ext uri="{FF2B5EF4-FFF2-40B4-BE49-F238E27FC236}">
                <a16:creationId xmlns:a16="http://schemas.microsoft.com/office/drawing/2014/main" id="{ABA5A291-32EC-4FDD-8A4F-59E290DD70E5}"/>
              </a:ext>
            </a:extLst>
          </p:cNvPr>
          <p:cNvPicPr>
            <a:picLocks noChangeAspect="1"/>
          </p:cNvPicPr>
          <p:nvPr/>
        </p:nvPicPr>
        <p:blipFill>
          <a:blip r:embed="rId5"/>
          <a:stretch>
            <a:fillRect/>
          </a:stretch>
        </p:blipFill>
        <p:spPr>
          <a:xfrm>
            <a:off x="0" y="5918166"/>
            <a:ext cx="4513500" cy="602700"/>
          </a:xfrm>
          <a:prstGeom prst="rect">
            <a:avLst/>
          </a:prstGeom>
        </p:spPr>
      </p:pic>
      <p:pic>
        <p:nvPicPr>
          <p:cNvPr id="19" name="图片 18">
            <a:extLst>
              <a:ext uri="{FF2B5EF4-FFF2-40B4-BE49-F238E27FC236}">
                <a16:creationId xmlns:a16="http://schemas.microsoft.com/office/drawing/2014/main" id="{28633E1C-B507-47FA-A197-8C2221D194D0}"/>
              </a:ext>
            </a:extLst>
          </p:cNvPr>
          <p:cNvPicPr>
            <a:picLocks noChangeAspect="1"/>
          </p:cNvPicPr>
          <p:nvPr/>
        </p:nvPicPr>
        <p:blipFill>
          <a:blip r:embed="rId6"/>
          <a:stretch>
            <a:fillRect/>
          </a:stretch>
        </p:blipFill>
        <p:spPr>
          <a:xfrm>
            <a:off x="4171669" y="5974050"/>
            <a:ext cx="4456125" cy="516600"/>
          </a:xfrm>
          <a:prstGeom prst="rect">
            <a:avLst/>
          </a:prstGeom>
        </p:spPr>
      </p:pic>
      <p:pic>
        <p:nvPicPr>
          <p:cNvPr id="20" name="图片 19">
            <a:extLst>
              <a:ext uri="{FF2B5EF4-FFF2-40B4-BE49-F238E27FC236}">
                <a16:creationId xmlns:a16="http://schemas.microsoft.com/office/drawing/2014/main" id="{8D56AED7-7E5D-473B-BBCC-5273D31A92D9}"/>
              </a:ext>
            </a:extLst>
          </p:cNvPr>
          <p:cNvPicPr>
            <a:picLocks noChangeAspect="1"/>
          </p:cNvPicPr>
          <p:nvPr/>
        </p:nvPicPr>
        <p:blipFill>
          <a:blip r:embed="rId5"/>
          <a:stretch>
            <a:fillRect/>
          </a:stretch>
        </p:blipFill>
        <p:spPr>
          <a:xfrm flipH="1">
            <a:off x="8515500" y="6029933"/>
            <a:ext cx="3676499" cy="490933"/>
          </a:xfrm>
          <a:prstGeom prst="rect">
            <a:avLst/>
          </a:prstGeom>
        </p:spPr>
      </p:pic>
      <p:pic>
        <p:nvPicPr>
          <p:cNvPr id="21" name="图片 20">
            <a:extLst>
              <a:ext uri="{FF2B5EF4-FFF2-40B4-BE49-F238E27FC236}">
                <a16:creationId xmlns:a16="http://schemas.microsoft.com/office/drawing/2014/main" id="{148997CC-A6C3-4508-A9A1-B8EC218E0D2B}"/>
              </a:ext>
            </a:extLst>
          </p:cNvPr>
          <p:cNvPicPr>
            <a:picLocks noChangeAspect="1"/>
          </p:cNvPicPr>
          <p:nvPr/>
        </p:nvPicPr>
        <p:blipFill>
          <a:blip r:embed="rId6"/>
          <a:stretch>
            <a:fillRect/>
          </a:stretch>
        </p:blipFill>
        <p:spPr>
          <a:xfrm>
            <a:off x="1436612" y="6464983"/>
            <a:ext cx="3133172" cy="363230"/>
          </a:xfrm>
          <a:prstGeom prst="rect">
            <a:avLst/>
          </a:prstGeom>
        </p:spPr>
      </p:pic>
      <p:pic>
        <p:nvPicPr>
          <p:cNvPr id="22" name="图片 21">
            <a:extLst>
              <a:ext uri="{FF2B5EF4-FFF2-40B4-BE49-F238E27FC236}">
                <a16:creationId xmlns:a16="http://schemas.microsoft.com/office/drawing/2014/main" id="{F11C5117-A81D-449A-A0BA-F99DCA42B011}"/>
              </a:ext>
            </a:extLst>
          </p:cNvPr>
          <p:cNvPicPr>
            <a:picLocks noChangeAspect="1"/>
          </p:cNvPicPr>
          <p:nvPr/>
        </p:nvPicPr>
        <p:blipFill>
          <a:blip r:embed="rId6"/>
          <a:stretch>
            <a:fillRect/>
          </a:stretch>
        </p:blipFill>
        <p:spPr>
          <a:xfrm>
            <a:off x="6107883" y="6464983"/>
            <a:ext cx="3133172" cy="363230"/>
          </a:xfrm>
          <a:prstGeom prst="rect">
            <a:avLst/>
          </a:prstGeom>
        </p:spPr>
      </p:pic>
      <p:pic>
        <p:nvPicPr>
          <p:cNvPr id="26" name="图片 25">
            <a:extLst>
              <a:ext uri="{FF2B5EF4-FFF2-40B4-BE49-F238E27FC236}">
                <a16:creationId xmlns:a16="http://schemas.microsoft.com/office/drawing/2014/main" id="{D18B9258-58EE-4925-8B5F-C5B8779A02AE}"/>
              </a:ext>
            </a:extLst>
          </p:cNvPr>
          <p:cNvPicPr>
            <a:picLocks noChangeAspect="1"/>
          </p:cNvPicPr>
          <p:nvPr/>
        </p:nvPicPr>
        <p:blipFill>
          <a:blip r:embed="rId7"/>
          <a:stretch>
            <a:fillRect/>
          </a:stretch>
        </p:blipFill>
        <p:spPr>
          <a:xfrm>
            <a:off x="10684158" y="0"/>
            <a:ext cx="2120415" cy="1029403"/>
          </a:xfrm>
          <a:prstGeom prst="rect">
            <a:avLst/>
          </a:prstGeom>
        </p:spPr>
      </p:pic>
      <p:sp>
        <p:nvSpPr>
          <p:cNvPr id="32" name="Rectangle 3">
            <a:extLst>
              <a:ext uri="{FF2B5EF4-FFF2-40B4-BE49-F238E27FC236}">
                <a16:creationId xmlns:a16="http://schemas.microsoft.com/office/drawing/2014/main" id="{D061B0DB-08C3-45AB-A86F-835D649475D0}"/>
              </a:ext>
            </a:extLst>
          </p:cNvPr>
          <p:cNvSpPr>
            <a:spLocks noChangeArrowheads="1"/>
          </p:cNvSpPr>
          <p:nvPr/>
        </p:nvSpPr>
        <p:spPr bwMode="auto">
          <a:xfrm>
            <a:off x="209117" y="162490"/>
            <a:ext cx="43043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1. </a:t>
            </a: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Đọc</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truyện</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sau</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endParaRPr lang="en-US" sz="40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55BB92AA-2D11-4637-8B7F-00FFA7FF118C}"/>
              </a:ext>
            </a:extLst>
          </p:cNvPr>
          <p:cNvSpPr txBox="1"/>
          <p:nvPr/>
        </p:nvSpPr>
        <p:spPr>
          <a:xfrm>
            <a:off x="570622" y="660810"/>
            <a:ext cx="11100610" cy="6555641"/>
          </a:xfrm>
          <a:prstGeom prst="rect">
            <a:avLst/>
          </a:prstGeom>
          <a:noFill/>
        </p:spPr>
        <p:txBody>
          <a:bodyPr wrap="square">
            <a:spAutoFit/>
          </a:bodyPr>
          <a:lstStyle/>
          <a:p>
            <a:pPr algn="ctr" defTabSz="685800">
              <a:defRPr/>
            </a:pPr>
            <a:r>
              <a:rPr lang="vi-VN"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华文琥珀" panose="02010800040101010101" pitchFamily="2" charset="-122"/>
                <a:cs typeface="Times New Roman" pitchFamily="18" charset="0"/>
              </a:rPr>
              <a:t>Bài văn bị điểm không</a:t>
            </a:r>
          </a:p>
          <a:p>
            <a:pPr eaLnBrk="1" hangingPunct="1">
              <a:defRPr/>
            </a:pPr>
            <a:r>
              <a:rPr lang="vi-VN" sz="2200" dirty="0">
                <a:latin typeface="+mj-lt"/>
                <a:cs typeface="Arial" charset="0"/>
              </a:rPr>
              <a:t>- Ba đã bao giờ thấy một bài văn bị điểm không chưa, ba?</a:t>
            </a:r>
          </a:p>
          <a:p>
            <a:pPr eaLnBrk="1" hangingPunct="1">
              <a:defRPr/>
            </a:pPr>
            <a:r>
              <a:rPr lang="vi-VN" sz="2200" dirty="0">
                <a:latin typeface="+mj-lt"/>
                <a:cs typeface="Arial" charset="0"/>
              </a:rPr>
              <a:t>Tôi ngạc nhiên:</a:t>
            </a:r>
          </a:p>
          <a:p>
            <a:pPr eaLnBrk="1" hangingPunct="1">
              <a:defRPr/>
            </a:pPr>
            <a:r>
              <a:rPr lang="vi-VN" sz="2200" dirty="0">
                <a:latin typeface="+mj-lt"/>
                <a:cs typeface="Arial" charset="0"/>
              </a:rPr>
              <a:t>- Đề bài khó lắm sao?</a:t>
            </a:r>
          </a:p>
          <a:p>
            <a:pPr eaLnBrk="1" hangingPunct="1">
              <a:defRPr/>
            </a:pPr>
            <a:r>
              <a:rPr lang="vi-VN" sz="2200" dirty="0">
                <a:latin typeface="+mj-lt"/>
                <a:cs typeface="Arial" charset="0"/>
              </a:rPr>
              <a:t>- Không. Cô chỉ yêu cầu "Tả bố em đang đọc báo</a:t>
            </a:r>
            <a:r>
              <a:rPr lang="en-US" sz="2200" dirty="0">
                <a:latin typeface="+mj-lt"/>
                <a:cs typeface="Arial" charset="0"/>
              </a:rPr>
              <a:t>”</a:t>
            </a:r>
            <a:r>
              <a:rPr lang="vi-VN" sz="2200" dirty="0">
                <a:latin typeface="+mj-lt"/>
                <a:cs typeface="Arial" charset="0"/>
              </a:rPr>
              <a:t>.</a:t>
            </a:r>
            <a:r>
              <a:rPr lang="en-US" sz="2200" dirty="0">
                <a:latin typeface="+mj-lt"/>
                <a:cs typeface="Arial" charset="0"/>
              </a:rPr>
              <a:t> </a:t>
            </a:r>
            <a:r>
              <a:rPr lang="vi-VN" sz="2200" dirty="0">
                <a:latin typeface="+mj-lt"/>
                <a:cs typeface="Arial" charset="0"/>
              </a:rPr>
              <a:t>Có đứa bạn con bảo ba nó không đọc báo, nhưng rồi nó bịa ra, cũng được 6 điểm.</a:t>
            </a:r>
          </a:p>
          <a:p>
            <a:pPr eaLnBrk="1" hangingPunct="1">
              <a:defRPr/>
            </a:pPr>
            <a:r>
              <a:rPr lang="vi-VN" sz="2200" dirty="0">
                <a:latin typeface="+mj-lt"/>
                <a:cs typeface="Arial" charset="0"/>
              </a:rPr>
              <a:t>Tôi thở dài:</a:t>
            </a:r>
          </a:p>
          <a:p>
            <a:pPr eaLnBrk="1" hangingPunct="1">
              <a:defRPr/>
            </a:pPr>
            <a:r>
              <a:rPr lang="vi-VN" sz="2200" dirty="0">
                <a:latin typeface="+mj-lt"/>
                <a:cs typeface="Arial" charset="0"/>
              </a:rPr>
              <a:t>- Còn đứa bị điểm không, nó tả thế nào?</a:t>
            </a:r>
          </a:p>
          <a:p>
            <a:pPr eaLnBrk="1" hangingPunct="1">
              <a:defRPr/>
            </a:pPr>
            <a:r>
              <a:rPr lang="vi-VN" sz="2200" dirty="0">
                <a:latin typeface="+mj-lt"/>
                <a:cs typeface="Arial" charset="0"/>
              </a:rPr>
              <a:t>- Nó không tả, không viết gì hết. Nó nộp giấy trắng cho cô. Hôm trả bài, cô giận lắm. Cô hỏi: "Sao trò không chịu làm bài?</a:t>
            </a:r>
            <a:r>
              <a:rPr lang="en-US" sz="2200" dirty="0">
                <a:latin typeface="+mj-lt"/>
                <a:cs typeface="Arial" charset="0"/>
              </a:rPr>
              <a:t>”.</a:t>
            </a:r>
            <a:r>
              <a:rPr lang="vi-VN" sz="2200" dirty="0">
                <a:latin typeface="+mj-lt"/>
                <a:cs typeface="Arial" charset="0"/>
              </a:rPr>
              <a:t> Nó cứ làm thinh. Mãi sau nó mới bảo: "Thưa cô, con không có ba“</a:t>
            </a:r>
            <a:r>
              <a:rPr lang="en-US" sz="2200" dirty="0">
                <a:latin typeface="+mj-lt"/>
                <a:cs typeface="Arial" charset="0"/>
              </a:rPr>
              <a:t>.</a:t>
            </a:r>
            <a:r>
              <a:rPr lang="vi-VN" sz="2200" dirty="0">
                <a:latin typeface="+mj-lt"/>
                <a:cs typeface="Arial" charset="0"/>
              </a:rPr>
              <a:t> Nghe nó nói, cô con sững người. Té ra ba nó hi sinh từ khi nó mới sanh. Cô mới nhận lớp nên không biết, ba ạ, cả lớp con ai cũng thấy buồn. Lúc ra về, có đứa hỏi:</a:t>
            </a:r>
            <a:r>
              <a:rPr lang="en-US" sz="2200" dirty="0">
                <a:latin typeface="+mj-lt"/>
                <a:cs typeface="Arial" charset="0"/>
              </a:rPr>
              <a:t> </a:t>
            </a:r>
            <a:r>
              <a:rPr lang="vi-VN" sz="2200" dirty="0">
                <a:latin typeface="+mj-lt"/>
                <a:cs typeface="Arial" charset="0"/>
              </a:rPr>
              <a:t>"Sao mày không tả ba của đứa khác?“</a:t>
            </a:r>
            <a:r>
              <a:rPr lang="en-US" sz="2200" dirty="0">
                <a:latin typeface="+mj-lt"/>
                <a:cs typeface="Arial" charset="0"/>
              </a:rPr>
              <a:t>.</a:t>
            </a:r>
            <a:r>
              <a:rPr lang="vi-VN" sz="2200" dirty="0">
                <a:latin typeface="+mj-lt"/>
                <a:cs typeface="Arial" charset="0"/>
              </a:rPr>
              <a:t> Nó chỉ cúi đầu, hai giọt nước mắt chảy dài xuống má.</a:t>
            </a:r>
          </a:p>
          <a:p>
            <a:pPr eaLnBrk="1" hangingPunct="1">
              <a:defRPr/>
            </a:pPr>
            <a:r>
              <a:rPr lang="vi-VN" sz="2200" dirty="0">
                <a:latin typeface="+mj-lt"/>
                <a:cs typeface="Arial" charset="0"/>
              </a:rPr>
              <a:t>Chuyện về cậu học trò có bài văn bị điểm không đã để lại trong tôi một nỗi đau, nhưng cũng để lại một bài học về lòng trung thực.</a:t>
            </a:r>
          </a:p>
          <a:p>
            <a:pPr algn="r" eaLnBrk="1" hangingPunct="1">
              <a:defRPr/>
            </a:pPr>
            <a:r>
              <a:rPr lang="vi-VN" sz="2200" b="1" dirty="0">
                <a:latin typeface="+mj-lt"/>
                <a:cs typeface="Arial" charset="0"/>
              </a:rPr>
              <a:t>Theo NGUYỄN QUANG SÁNG</a:t>
            </a:r>
          </a:p>
          <a:p>
            <a:pPr eaLnBrk="1" hangingPunct="1">
              <a:defRPr/>
            </a:pPr>
            <a:r>
              <a:rPr lang="vi-VN" sz="2200" dirty="0">
                <a:cs typeface="Arial" charset="0"/>
              </a:rPr>
              <a:t/>
            </a:r>
            <a:br>
              <a:rPr lang="vi-VN" sz="2200" dirty="0">
                <a:cs typeface="Arial" charset="0"/>
              </a:rPr>
            </a:br>
            <a:r>
              <a:rPr lang="vi-VN" sz="2000" dirty="0">
                <a:cs typeface="Arial" charset="0"/>
              </a:rPr>
              <a:t/>
            </a:r>
            <a:br>
              <a:rPr lang="vi-VN" sz="2000" dirty="0">
                <a:cs typeface="Arial" charset="0"/>
              </a:rPr>
            </a:br>
            <a:endParaRPr lang="en-US" sz="2000" b="1" dirty="0">
              <a:latin typeface="+mj-lt"/>
              <a:cs typeface="Arial" charset="0"/>
            </a:endParaRPr>
          </a:p>
        </p:txBody>
      </p:sp>
    </p:spTree>
    <p:extLst>
      <p:ext uri="{BB962C8B-B14F-4D97-AF65-F5344CB8AC3E}">
        <p14:creationId xmlns:p14="http://schemas.microsoft.com/office/powerpoint/2010/main" val="23805812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44" dur="1000" fill="hold"/>
                                        <p:tgtEl>
                                          <p:spTgt spid="32"/>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BA5A291-32EC-4FDD-8A4F-59E290DD70E5}"/>
              </a:ext>
            </a:extLst>
          </p:cNvPr>
          <p:cNvPicPr>
            <a:picLocks noChangeAspect="1"/>
          </p:cNvPicPr>
          <p:nvPr/>
        </p:nvPicPr>
        <p:blipFill>
          <a:blip r:embed="rId3"/>
          <a:stretch>
            <a:fillRect/>
          </a:stretch>
        </p:blipFill>
        <p:spPr>
          <a:xfrm>
            <a:off x="112294" y="5810507"/>
            <a:ext cx="4513500" cy="602700"/>
          </a:xfrm>
          <a:prstGeom prst="rect">
            <a:avLst/>
          </a:prstGeom>
        </p:spPr>
      </p:pic>
      <p:pic>
        <p:nvPicPr>
          <p:cNvPr id="9" name="图片 8">
            <a:extLst>
              <a:ext uri="{FF2B5EF4-FFF2-40B4-BE49-F238E27FC236}">
                <a16:creationId xmlns:a16="http://schemas.microsoft.com/office/drawing/2014/main" id="{28633E1C-B507-47FA-A197-8C2221D194D0}"/>
              </a:ext>
            </a:extLst>
          </p:cNvPr>
          <p:cNvPicPr>
            <a:picLocks noChangeAspect="1"/>
          </p:cNvPicPr>
          <p:nvPr/>
        </p:nvPicPr>
        <p:blipFill>
          <a:blip r:embed="rId4"/>
          <a:stretch>
            <a:fillRect/>
          </a:stretch>
        </p:blipFill>
        <p:spPr>
          <a:xfrm>
            <a:off x="4223759" y="5885960"/>
            <a:ext cx="4456125" cy="516600"/>
          </a:xfrm>
          <a:prstGeom prst="rect">
            <a:avLst/>
          </a:prstGeom>
        </p:spPr>
      </p:pic>
      <p:pic>
        <p:nvPicPr>
          <p:cNvPr id="10" name="图片 9">
            <a:extLst>
              <a:ext uri="{FF2B5EF4-FFF2-40B4-BE49-F238E27FC236}">
                <a16:creationId xmlns:a16="http://schemas.microsoft.com/office/drawing/2014/main" id="{8D56AED7-7E5D-473B-BBCC-5273D31A92D9}"/>
              </a:ext>
            </a:extLst>
          </p:cNvPr>
          <p:cNvPicPr>
            <a:picLocks noChangeAspect="1"/>
          </p:cNvPicPr>
          <p:nvPr/>
        </p:nvPicPr>
        <p:blipFill>
          <a:blip r:embed="rId3"/>
          <a:stretch>
            <a:fillRect/>
          </a:stretch>
        </p:blipFill>
        <p:spPr>
          <a:xfrm flipH="1">
            <a:off x="8515500" y="5829238"/>
            <a:ext cx="3676499" cy="490933"/>
          </a:xfrm>
          <a:prstGeom prst="rect">
            <a:avLst/>
          </a:prstGeom>
        </p:spPr>
      </p:pic>
      <p:pic>
        <p:nvPicPr>
          <p:cNvPr id="11" name="图片 10">
            <a:extLst>
              <a:ext uri="{FF2B5EF4-FFF2-40B4-BE49-F238E27FC236}">
                <a16:creationId xmlns:a16="http://schemas.microsoft.com/office/drawing/2014/main" id="{148997CC-A6C3-4508-A9A1-B8EC218E0D2B}"/>
              </a:ext>
            </a:extLst>
          </p:cNvPr>
          <p:cNvPicPr>
            <a:picLocks noChangeAspect="1"/>
          </p:cNvPicPr>
          <p:nvPr/>
        </p:nvPicPr>
        <p:blipFill>
          <a:blip r:embed="rId4"/>
          <a:stretch>
            <a:fillRect/>
          </a:stretch>
        </p:blipFill>
        <p:spPr>
          <a:xfrm>
            <a:off x="977565" y="6414094"/>
            <a:ext cx="3133172" cy="363230"/>
          </a:xfrm>
          <a:prstGeom prst="rect">
            <a:avLst/>
          </a:prstGeom>
        </p:spPr>
      </p:pic>
      <p:pic>
        <p:nvPicPr>
          <p:cNvPr id="12" name="图片 11">
            <a:extLst>
              <a:ext uri="{FF2B5EF4-FFF2-40B4-BE49-F238E27FC236}">
                <a16:creationId xmlns:a16="http://schemas.microsoft.com/office/drawing/2014/main" id="{F11C5117-A81D-449A-A0BA-F99DCA42B011}"/>
              </a:ext>
            </a:extLst>
          </p:cNvPr>
          <p:cNvPicPr>
            <a:picLocks noChangeAspect="1"/>
          </p:cNvPicPr>
          <p:nvPr/>
        </p:nvPicPr>
        <p:blipFill>
          <a:blip r:embed="rId4"/>
          <a:stretch>
            <a:fillRect/>
          </a:stretch>
        </p:blipFill>
        <p:spPr>
          <a:xfrm>
            <a:off x="7113298" y="6414094"/>
            <a:ext cx="3133172" cy="363230"/>
          </a:xfrm>
          <a:prstGeom prst="rect">
            <a:avLst/>
          </a:prstGeom>
        </p:spPr>
      </p:pic>
      <p:pic>
        <p:nvPicPr>
          <p:cNvPr id="16" name="图片 15">
            <a:extLst>
              <a:ext uri="{FF2B5EF4-FFF2-40B4-BE49-F238E27FC236}">
                <a16:creationId xmlns:a16="http://schemas.microsoft.com/office/drawing/2014/main" id="{D18B9258-58EE-4925-8B5F-C5B8779A02AE}"/>
              </a:ext>
            </a:extLst>
          </p:cNvPr>
          <p:cNvPicPr>
            <a:picLocks noChangeAspect="1"/>
          </p:cNvPicPr>
          <p:nvPr/>
        </p:nvPicPr>
        <p:blipFill>
          <a:blip r:embed="rId5"/>
          <a:stretch>
            <a:fillRect/>
          </a:stretch>
        </p:blipFill>
        <p:spPr>
          <a:xfrm>
            <a:off x="10630785" y="-128750"/>
            <a:ext cx="2120415" cy="1029403"/>
          </a:xfrm>
          <a:prstGeom prst="rect">
            <a:avLst/>
          </a:prstGeom>
        </p:spPr>
      </p:pic>
      <p:pic>
        <p:nvPicPr>
          <p:cNvPr id="17" name="图片 16">
            <a:extLst>
              <a:ext uri="{FF2B5EF4-FFF2-40B4-BE49-F238E27FC236}">
                <a16:creationId xmlns:a16="http://schemas.microsoft.com/office/drawing/2014/main" id="{85424D26-DCBD-4FA9-AA38-365D5598734B}"/>
              </a:ext>
            </a:extLst>
          </p:cNvPr>
          <p:cNvPicPr>
            <a:picLocks noChangeAspect="1"/>
          </p:cNvPicPr>
          <p:nvPr/>
        </p:nvPicPr>
        <p:blipFill>
          <a:blip r:embed="rId6"/>
          <a:stretch>
            <a:fillRect/>
          </a:stretch>
        </p:blipFill>
        <p:spPr>
          <a:xfrm>
            <a:off x="10246470" y="286352"/>
            <a:ext cx="1615310" cy="670591"/>
          </a:xfrm>
          <a:prstGeom prst="rect">
            <a:avLst/>
          </a:prstGeom>
        </p:spPr>
      </p:pic>
      <p:pic>
        <p:nvPicPr>
          <p:cNvPr id="18" name="图片 17">
            <a:extLst>
              <a:ext uri="{FF2B5EF4-FFF2-40B4-BE49-F238E27FC236}">
                <a16:creationId xmlns:a16="http://schemas.microsoft.com/office/drawing/2014/main" id="{CFE6759D-0325-4FF9-9100-C6AB0BAD5C5B}"/>
              </a:ext>
            </a:extLst>
          </p:cNvPr>
          <p:cNvPicPr>
            <a:picLocks noChangeAspect="1"/>
          </p:cNvPicPr>
          <p:nvPr/>
        </p:nvPicPr>
        <p:blipFill>
          <a:blip r:embed="rId7"/>
          <a:stretch>
            <a:fillRect/>
          </a:stretch>
        </p:blipFill>
        <p:spPr>
          <a:xfrm>
            <a:off x="112294" y="158415"/>
            <a:ext cx="1318954" cy="624140"/>
          </a:xfrm>
          <a:prstGeom prst="rect">
            <a:avLst/>
          </a:prstGeom>
        </p:spPr>
      </p:pic>
      <p:pic>
        <p:nvPicPr>
          <p:cNvPr id="19" name="图片 18">
            <a:extLst>
              <a:ext uri="{FF2B5EF4-FFF2-40B4-BE49-F238E27FC236}">
                <a16:creationId xmlns:a16="http://schemas.microsoft.com/office/drawing/2014/main" id="{E5C47C27-E17F-4BFB-A61D-93F5B1BB0D6B}"/>
              </a:ext>
            </a:extLst>
          </p:cNvPr>
          <p:cNvPicPr>
            <a:picLocks noChangeAspect="1"/>
          </p:cNvPicPr>
          <p:nvPr/>
        </p:nvPicPr>
        <p:blipFill>
          <a:blip r:embed="rId8"/>
          <a:stretch>
            <a:fillRect/>
          </a:stretch>
        </p:blipFill>
        <p:spPr>
          <a:xfrm>
            <a:off x="-356328" y="1170827"/>
            <a:ext cx="1792940" cy="867805"/>
          </a:xfrm>
          <a:prstGeom prst="rect">
            <a:avLst/>
          </a:prstGeom>
        </p:spPr>
      </p:pic>
      <p:sp>
        <p:nvSpPr>
          <p:cNvPr id="6" name="Rectangle 5"/>
          <p:cNvSpPr/>
          <p:nvPr/>
        </p:nvSpPr>
        <p:spPr>
          <a:xfrm>
            <a:off x="923147" y="238029"/>
            <a:ext cx="10569064"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2.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Ghi</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lại</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vắn</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tắt</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những</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hành</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động</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của</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cậu</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bé</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bị</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điểm</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không</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trong</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truyện</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Theo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em</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mỗi</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hành</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động</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của</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cậu</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bé</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nói</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lên</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điều</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gì</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a:t>
            </a:r>
          </a:p>
        </p:txBody>
      </p:sp>
      <p:sp>
        <p:nvSpPr>
          <p:cNvPr id="21" name="矩形: 圆角 14"/>
          <p:cNvSpPr/>
          <p:nvPr/>
        </p:nvSpPr>
        <p:spPr>
          <a:xfrm>
            <a:off x="677667" y="2500082"/>
            <a:ext cx="4447627" cy="2826442"/>
          </a:xfrm>
          <a:prstGeom prst="roundRect">
            <a:avLst/>
          </a:prstGeom>
          <a:noFill/>
          <a:ln w="57150">
            <a:solidFill>
              <a:schemeClr val="accent5">
                <a:lumMod val="60000"/>
                <a:lumOff val="4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50000"/>
              </a:lnSpc>
              <a:buFont typeface="Wingdings" panose="05000000000000000000" pitchFamily="2" charset="2"/>
              <a:buChar char="w"/>
              <a:defRPr/>
            </a:pPr>
            <a:r>
              <a:rPr lang="en-US" sz="2800" b="1" dirty="0" err="1">
                <a:solidFill>
                  <a:schemeClr val="tx1"/>
                </a:solidFill>
                <a:latin typeface="Times New Roman" panose="02020603050405020304" pitchFamily="18" charset="0"/>
                <a:cs typeface="Times New Roman" panose="02020603050405020304" pitchFamily="18" charset="0"/>
              </a:rPr>
              <a:t>Nộp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giấy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trắng</a:t>
            </a:r>
            <a:endParaRPr lang="en-US" sz="2800" b="1" dirty="0">
              <a:solidFill>
                <a:schemeClr val="tx1"/>
              </a:solidFill>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w"/>
              <a:defRPr/>
            </a:pPr>
            <a:r>
              <a:rPr lang="en-US" sz="2800" b="1" dirty="0" err="1">
                <a:solidFill>
                  <a:schemeClr val="tx1"/>
                </a:solidFill>
                <a:latin typeface="Times New Roman" panose="02020603050405020304" pitchFamily="18" charset="0"/>
                <a:cs typeface="Times New Roman" panose="02020603050405020304" pitchFamily="18" charset="0"/>
              </a:rPr>
              <a:t>Im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lặng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mãi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mới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nói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cô</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hỏi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trả</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bài</a:t>
            </a:r>
            <a:r>
              <a:rPr lang="en-US" sz="2800" b="1" dirty="0">
                <a:solidFill>
                  <a:schemeClr val="tx1"/>
                </a:solidFill>
                <a:latin typeface="Times New Roman" panose="02020603050405020304" pitchFamily="18" charset="0"/>
                <a:cs typeface="Times New Roman" panose="02020603050405020304" pitchFamily="18" charset="0"/>
              </a:rPr>
              <a:t>)</a:t>
            </a:r>
          </a:p>
          <a:p>
            <a:pPr algn="just">
              <a:lnSpc>
                <a:spcPct val="150000"/>
              </a:lnSpc>
              <a:defRPr/>
            </a:pPr>
            <a:r>
              <a:rPr lang="en-US" sz="28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Khóc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bạn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hỏi</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D86FFAE8-7655-454A-BEAD-7A6DB6739BCB}"/>
              </a:ext>
            </a:extLst>
          </p:cNvPr>
          <p:cNvSpPr txBox="1"/>
          <p:nvPr/>
        </p:nvSpPr>
        <p:spPr>
          <a:xfrm>
            <a:off x="622218" y="1476749"/>
            <a:ext cx="4558526" cy="584640"/>
          </a:xfrm>
          <a:custGeom>
            <a:avLst/>
            <a:gdLst>
              <a:gd name="connsiteX0" fmla="*/ 0 w 4558526"/>
              <a:gd name="connsiteY0" fmla="*/ 0 h 584640"/>
              <a:gd name="connsiteX1" fmla="*/ 742389 w 4558526"/>
              <a:gd name="connsiteY1" fmla="*/ 0 h 584640"/>
              <a:gd name="connsiteX2" fmla="*/ 1348021 w 4558526"/>
              <a:gd name="connsiteY2" fmla="*/ 0 h 584640"/>
              <a:gd name="connsiteX3" fmla="*/ 2090410 w 4558526"/>
              <a:gd name="connsiteY3" fmla="*/ 0 h 584640"/>
              <a:gd name="connsiteX4" fmla="*/ 2787213 w 4558526"/>
              <a:gd name="connsiteY4" fmla="*/ 0 h 584640"/>
              <a:gd name="connsiteX5" fmla="*/ 3484016 w 4558526"/>
              <a:gd name="connsiteY5" fmla="*/ 0 h 584640"/>
              <a:gd name="connsiteX6" fmla="*/ 4558526 w 4558526"/>
              <a:gd name="connsiteY6" fmla="*/ 0 h 584640"/>
              <a:gd name="connsiteX7" fmla="*/ 4558526 w 4558526"/>
              <a:gd name="connsiteY7" fmla="*/ 584640 h 584640"/>
              <a:gd name="connsiteX8" fmla="*/ 3998479 w 4558526"/>
              <a:gd name="connsiteY8" fmla="*/ 584640 h 584640"/>
              <a:gd name="connsiteX9" fmla="*/ 3301675 w 4558526"/>
              <a:gd name="connsiteY9" fmla="*/ 584640 h 584640"/>
              <a:gd name="connsiteX10" fmla="*/ 2696043 w 4558526"/>
              <a:gd name="connsiteY10" fmla="*/ 584640 h 584640"/>
              <a:gd name="connsiteX11" fmla="*/ 2044825 w 4558526"/>
              <a:gd name="connsiteY11" fmla="*/ 584640 h 584640"/>
              <a:gd name="connsiteX12" fmla="*/ 1348021 w 4558526"/>
              <a:gd name="connsiteY12" fmla="*/ 584640 h 584640"/>
              <a:gd name="connsiteX13" fmla="*/ 742389 w 4558526"/>
              <a:gd name="connsiteY13" fmla="*/ 584640 h 584640"/>
              <a:gd name="connsiteX14" fmla="*/ 0 w 4558526"/>
              <a:gd name="connsiteY14" fmla="*/ 584640 h 584640"/>
              <a:gd name="connsiteX15" fmla="*/ 0 w 4558526"/>
              <a:gd name="connsiteY15" fmla="*/ 0 h 58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8526" h="584640" fill="none" extrusionOk="0">
                <a:moveTo>
                  <a:pt x="0" y="0"/>
                </a:moveTo>
                <a:cubicBezTo>
                  <a:pt x="287220" y="-17039"/>
                  <a:pt x="398214" y="27162"/>
                  <a:pt x="742389" y="0"/>
                </a:cubicBezTo>
                <a:cubicBezTo>
                  <a:pt x="1086564" y="-27162"/>
                  <a:pt x="1181920" y="-635"/>
                  <a:pt x="1348021" y="0"/>
                </a:cubicBezTo>
                <a:cubicBezTo>
                  <a:pt x="1514122" y="635"/>
                  <a:pt x="1914503" y="-9044"/>
                  <a:pt x="2090410" y="0"/>
                </a:cubicBezTo>
                <a:cubicBezTo>
                  <a:pt x="2266317" y="9044"/>
                  <a:pt x="2581357" y="-8290"/>
                  <a:pt x="2787213" y="0"/>
                </a:cubicBezTo>
                <a:cubicBezTo>
                  <a:pt x="2993069" y="8290"/>
                  <a:pt x="3322090" y="-24745"/>
                  <a:pt x="3484016" y="0"/>
                </a:cubicBezTo>
                <a:cubicBezTo>
                  <a:pt x="3645942" y="24745"/>
                  <a:pt x="4056636" y="30680"/>
                  <a:pt x="4558526" y="0"/>
                </a:cubicBezTo>
                <a:cubicBezTo>
                  <a:pt x="4562037" y="189280"/>
                  <a:pt x="4530571" y="298138"/>
                  <a:pt x="4558526" y="584640"/>
                </a:cubicBezTo>
                <a:cubicBezTo>
                  <a:pt x="4326994" y="576982"/>
                  <a:pt x="4119249" y="592290"/>
                  <a:pt x="3998479" y="584640"/>
                </a:cubicBezTo>
                <a:cubicBezTo>
                  <a:pt x="3877709" y="576990"/>
                  <a:pt x="3602933" y="565471"/>
                  <a:pt x="3301675" y="584640"/>
                </a:cubicBezTo>
                <a:cubicBezTo>
                  <a:pt x="3000417" y="603809"/>
                  <a:pt x="2896396" y="594757"/>
                  <a:pt x="2696043" y="584640"/>
                </a:cubicBezTo>
                <a:cubicBezTo>
                  <a:pt x="2495690" y="574523"/>
                  <a:pt x="2255665" y="575397"/>
                  <a:pt x="2044825" y="584640"/>
                </a:cubicBezTo>
                <a:cubicBezTo>
                  <a:pt x="1833985" y="593883"/>
                  <a:pt x="1635175" y="577980"/>
                  <a:pt x="1348021" y="584640"/>
                </a:cubicBezTo>
                <a:cubicBezTo>
                  <a:pt x="1060867" y="591300"/>
                  <a:pt x="974512" y="568616"/>
                  <a:pt x="742389" y="584640"/>
                </a:cubicBezTo>
                <a:cubicBezTo>
                  <a:pt x="510266" y="600664"/>
                  <a:pt x="152661" y="580556"/>
                  <a:pt x="0" y="584640"/>
                </a:cubicBezTo>
                <a:cubicBezTo>
                  <a:pt x="-5754" y="399185"/>
                  <a:pt x="-1561" y="228957"/>
                  <a:pt x="0" y="0"/>
                </a:cubicBezTo>
                <a:close/>
              </a:path>
              <a:path w="4558526" h="584640" stroke="0" extrusionOk="0">
                <a:moveTo>
                  <a:pt x="0" y="0"/>
                </a:moveTo>
                <a:cubicBezTo>
                  <a:pt x="256159" y="18065"/>
                  <a:pt x="509509" y="-29001"/>
                  <a:pt x="742389" y="0"/>
                </a:cubicBezTo>
                <a:cubicBezTo>
                  <a:pt x="975269" y="29001"/>
                  <a:pt x="1030769" y="13668"/>
                  <a:pt x="1256851" y="0"/>
                </a:cubicBezTo>
                <a:cubicBezTo>
                  <a:pt x="1482933" y="-13668"/>
                  <a:pt x="1572445" y="2267"/>
                  <a:pt x="1816898" y="0"/>
                </a:cubicBezTo>
                <a:cubicBezTo>
                  <a:pt x="2061351" y="-2267"/>
                  <a:pt x="2323932" y="11299"/>
                  <a:pt x="2468116" y="0"/>
                </a:cubicBezTo>
                <a:cubicBezTo>
                  <a:pt x="2612300" y="-11299"/>
                  <a:pt x="2905697" y="-12409"/>
                  <a:pt x="3028164" y="0"/>
                </a:cubicBezTo>
                <a:cubicBezTo>
                  <a:pt x="3150631" y="12409"/>
                  <a:pt x="3493194" y="21302"/>
                  <a:pt x="3633796" y="0"/>
                </a:cubicBezTo>
                <a:cubicBezTo>
                  <a:pt x="3774398" y="-21302"/>
                  <a:pt x="4226993" y="25249"/>
                  <a:pt x="4558526" y="0"/>
                </a:cubicBezTo>
                <a:cubicBezTo>
                  <a:pt x="4577497" y="177245"/>
                  <a:pt x="4533904" y="374584"/>
                  <a:pt x="4558526" y="584640"/>
                </a:cubicBezTo>
                <a:cubicBezTo>
                  <a:pt x="4363167" y="602247"/>
                  <a:pt x="4270025" y="560407"/>
                  <a:pt x="4044064" y="584640"/>
                </a:cubicBezTo>
                <a:cubicBezTo>
                  <a:pt x="3818103" y="608873"/>
                  <a:pt x="3660134" y="569421"/>
                  <a:pt x="3392846" y="584640"/>
                </a:cubicBezTo>
                <a:cubicBezTo>
                  <a:pt x="3125558" y="599859"/>
                  <a:pt x="2952565" y="581155"/>
                  <a:pt x="2741628" y="584640"/>
                </a:cubicBezTo>
                <a:cubicBezTo>
                  <a:pt x="2530691" y="588125"/>
                  <a:pt x="2303271" y="592934"/>
                  <a:pt x="2135995" y="584640"/>
                </a:cubicBezTo>
                <a:cubicBezTo>
                  <a:pt x="1968719" y="576346"/>
                  <a:pt x="1568986" y="589908"/>
                  <a:pt x="1393607" y="584640"/>
                </a:cubicBezTo>
                <a:cubicBezTo>
                  <a:pt x="1218228" y="579372"/>
                  <a:pt x="928318" y="562702"/>
                  <a:pt x="787974" y="584640"/>
                </a:cubicBezTo>
                <a:cubicBezTo>
                  <a:pt x="647630" y="606578"/>
                  <a:pt x="211596" y="615874"/>
                  <a:pt x="0" y="584640"/>
                </a:cubicBezTo>
                <a:cubicBezTo>
                  <a:pt x="3616" y="413994"/>
                  <a:pt x="-3903" y="184185"/>
                  <a:pt x="0" y="0"/>
                </a:cubicBezTo>
                <a:close/>
              </a:path>
            </a:pathLst>
          </a:custGeom>
          <a:solidFill>
            <a:schemeClr val="lt1">
              <a:alpha val="65000"/>
            </a:schemeClr>
          </a:solidFill>
          <a:ln>
            <a:extLst>
              <a:ext uri="{C807C97D-BFC1-408E-A445-0C87EB9F89A2}">
                <ask:lineSketchStyleProps xmlns="" xmlns:ask="http://schemas.microsoft.com/office/drawing/2018/sketchyshapes" sd="420797720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a:spAutoFit/>
          </a:bodyPr>
          <a:lstStyle/>
          <a:p>
            <a:pPr marL="0" marR="0" algn="ctr">
              <a:spcBef>
                <a:spcPts val="0"/>
              </a:spcBef>
              <a:spcAft>
                <a:spcPts val="0"/>
              </a:spcAft>
            </a:pPr>
            <a:r>
              <a:rPr lang="en-US" sz="3200" b="1" dirty="0" err="1">
                <a:solidFill>
                  <a:schemeClr val="accent5">
                    <a:lumMod val="75000"/>
                  </a:schemeClr>
                </a:solidFill>
                <a:effectLst/>
                <a:latin typeface="Times New Roman" panose="02020603050405020304" pitchFamily="18" charset="0"/>
              </a:rPr>
              <a:t>Hành</a:t>
            </a:r>
            <a:r>
              <a:rPr lang="en-US" sz="3200" b="1" dirty="0">
                <a:solidFill>
                  <a:schemeClr val="accent5">
                    <a:lumMod val="75000"/>
                  </a:schemeClr>
                </a:solidFill>
                <a:effectLst/>
                <a:latin typeface="Times New Roman" panose="02020603050405020304" pitchFamily="18" charset="0"/>
              </a:rPr>
              <a:t> </a:t>
            </a:r>
            <a:r>
              <a:rPr lang="en-US" sz="3200" b="1" dirty="0" err="1">
                <a:solidFill>
                  <a:schemeClr val="accent5">
                    <a:lumMod val="75000"/>
                  </a:schemeClr>
                </a:solidFill>
                <a:effectLst/>
                <a:latin typeface="Times New Roman" panose="02020603050405020304" pitchFamily="18" charset="0"/>
              </a:rPr>
              <a:t>động</a:t>
            </a:r>
            <a:r>
              <a:rPr lang="en-US" sz="3200" b="1" dirty="0">
                <a:solidFill>
                  <a:schemeClr val="accent5">
                    <a:lumMod val="75000"/>
                  </a:schemeClr>
                </a:solidFill>
                <a:effectLst/>
                <a:latin typeface="Times New Roman" panose="02020603050405020304" pitchFamily="18" charset="0"/>
              </a:rPr>
              <a:t> </a:t>
            </a:r>
            <a:r>
              <a:rPr lang="en-US" sz="3200" b="1" dirty="0" err="1">
                <a:solidFill>
                  <a:schemeClr val="accent5">
                    <a:lumMod val="75000"/>
                  </a:schemeClr>
                </a:solidFill>
                <a:effectLst/>
                <a:latin typeface="Times New Roman" panose="02020603050405020304" pitchFamily="18" charset="0"/>
              </a:rPr>
              <a:t>của</a:t>
            </a:r>
            <a:r>
              <a:rPr lang="en-US" sz="3200" b="1" dirty="0">
                <a:solidFill>
                  <a:schemeClr val="accent5">
                    <a:lumMod val="75000"/>
                  </a:schemeClr>
                </a:solidFill>
                <a:effectLst/>
                <a:latin typeface="Times New Roman" panose="02020603050405020304" pitchFamily="18" charset="0"/>
              </a:rPr>
              <a:t> </a:t>
            </a:r>
            <a:r>
              <a:rPr lang="en-US" sz="3200" b="1" dirty="0" err="1">
                <a:solidFill>
                  <a:schemeClr val="accent5">
                    <a:lumMod val="75000"/>
                  </a:schemeClr>
                </a:solidFill>
                <a:effectLst/>
                <a:latin typeface="Times New Roman" panose="02020603050405020304" pitchFamily="18" charset="0"/>
              </a:rPr>
              <a:t>cậu</a:t>
            </a:r>
            <a:r>
              <a:rPr lang="en-US" sz="3200" b="1" dirty="0">
                <a:solidFill>
                  <a:schemeClr val="accent5">
                    <a:lumMod val="75000"/>
                  </a:schemeClr>
                </a:solidFill>
                <a:effectLst/>
                <a:latin typeface="Times New Roman" panose="02020603050405020304" pitchFamily="18" charset="0"/>
              </a:rPr>
              <a:t> </a:t>
            </a:r>
            <a:r>
              <a:rPr lang="en-US" sz="3200" b="1" dirty="0" err="1">
                <a:solidFill>
                  <a:schemeClr val="accent5">
                    <a:lumMod val="75000"/>
                  </a:schemeClr>
                </a:solidFill>
                <a:effectLst/>
                <a:latin typeface="Times New Roman" panose="02020603050405020304" pitchFamily="18" charset="0"/>
              </a:rPr>
              <a:t>bé</a:t>
            </a:r>
            <a:endParaRPr lang="en-US" sz="3200" b="1" dirty="0">
              <a:solidFill>
                <a:schemeClr val="accent5">
                  <a:lumMod val="75000"/>
                </a:schemeClr>
              </a:solidFill>
              <a:effectLst/>
              <a:latin typeface="Times New Roman" panose="02020603050405020304" pitchFamily="18" charset="0"/>
            </a:endParaRPr>
          </a:p>
        </p:txBody>
      </p:sp>
      <p:pic>
        <p:nvPicPr>
          <p:cNvPr id="27" name="图片 3">
            <a:extLst>
              <a:ext uri="{FF2B5EF4-FFF2-40B4-BE49-F238E27FC236}">
                <a16:creationId xmlns:a16="http://schemas.microsoft.com/office/drawing/2014/main" id="{AEC0D01B-7CD2-4CB2-9492-6ED91A60852B}"/>
              </a:ext>
            </a:extLst>
          </p:cNvPr>
          <p:cNvPicPr>
            <a:picLocks noChangeAspect="1"/>
          </p:cNvPicPr>
          <p:nvPr/>
        </p:nvPicPr>
        <p:blipFill>
          <a:blip r:embed="rId9">
            <a:duotone>
              <a:schemeClr val="accent5">
                <a:shade val="45000"/>
                <a:satMod val="135000"/>
              </a:schemeClr>
              <a:prstClr val="white"/>
            </a:duotone>
          </a:blip>
          <a:stretch>
            <a:fillRect/>
          </a:stretch>
        </p:blipFill>
        <p:spPr>
          <a:xfrm rot="15354223" flipH="1">
            <a:off x="5855108" y="2131251"/>
            <a:ext cx="333453" cy="1682182"/>
          </a:xfrm>
          <a:prstGeom prst="rect">
            <a:avLst/>
          </a:prstGeom>
        </p:spPr>
      </p:pic>
      <p:pic>
        <p:nvPicPr>
          <p:cNvPr id="28" name="图片 4">
            <a:extLst>
              <a:ext uri="{FF2B5EF4-FFF2-40B4-BE49-F238E27FC236}">
                <a16:creationId xmlns:a16="http://schemas.microsoft.com/office/drawing/2014/main" id="{609F58DA-2A95-478C-88FA-52FB0D6A5318}"/>
              </a:ext>
            </a:extLst>
          </p:cNvPr>
          <p:cNvPicPr>
            <a:picLocks noChangeAspect="1"/>
          </p:cNvPicPr>
          <p:nvPr/>
        </p:nvPicPr>
        <p:blipFill>
          <a:blip r:embed="rId9">
            <a:duotone>
              <a:schemeClr val="accent5">
                <a:shade val="45000"/>
                <a:satMod val="135000"/>
              </a:schemeClr>
              <a:prstClr val="white"/>
            </a:duotone>
          </a:blip>
          <a:stretch>
            <a:fillRect/>
          </a:stretch>
        </p:blipFill>
        <p:spPr>
          <a:xfrm rot="16200000">
            <a:off x="5818044" y="3152270"/>
            <a:ext cx="407580" cy="1316554"/>
          </a:xfrm>
          <a:prstGeom prst="rect">
            <a:avLst/>
          </a:prstGeom>
        </p:spPr>
      </p:pic>
      <p:pic>
        <p:nvPicPr>
          <p:cNvPr id="29" name="图片 5">
            <a:extLst>
              <a:ext uri="{FF2B5EF4-FFF2-40B4-BE49-F238E27FC236}">
                <a16:creationId xmlns:a16="http://schemas.microsoft.com/office/drawing/2014/main" id="{01E98432-93BC-49CA-8AF2-4C7AD9A4A0E0}"/>
              </a:ext>
            </a:extLst>
          </p:cNvPr>
          <p:cNvPicPr>
            <a:picLocks noChangeAspect="1"/>
          </p:cNvPicPr>
          <p:nvPr/>
        </p:nvPicPr>
        <p:blipFill>
          <a:blip r:embed="rId9">
            <a:duotone>
              <a:schemeClr val="accent5">
                <a:shade val="45000"/>
                <a:satMod val="135000"/>
              </a:schemeClr>
              <a:prstClr val="white"/>
            </a:duotone>
          </a:blip>
          <a:stretch>
            <a:fillRect/>
          </a:stretch>
        </p:blipFill>
        <p:spPr>
          <a:xfrm rot="16473740" flipH="1">
            <a:off x="5812131" y="4016316"/>
            <a:ext cx="326659" cy="1614203"/>
          </a:xfrm>
          <a:prstGeom prst="rect">
            <a:avLst/>
          </a:prstGeom>
        </p:spPr>
      </p:pic>
      <p:sp>
        <p:nvSpPr>
          <p:cNvPr id="30" name="矩形 12">
            <a:extLst>
              <a:ext uri="{FF2B5EF4-FFF2-40B4-BE49-F238E27FC236}">
                <a16:creationId xmlns:a16="http://schemas.microsoft.com/office/drawing/2014/main" id="{98C2FD76-EA2F-4ECA-A2BD-B51279EFB11B}"/>
              </a:ext>
            </a:extLst>
          </p:cNvPr>
          <p:cNvSpPr/>
          <p:nvPr/>
        </p:nvSpPr>
        <p:spPr>
          <a:xfrm>
            <a:off x="6862926" y="2227728"/>
            <a:ext cx="5152513" cy="738664"/>
          </a:xfrm>
          <a:prstGeom prst="rect">
            <a:avLst/>
          </a:prstGeom>
        </p:spPr>
        <p:txBody>
          <a:bodyPr wrap="square">
            <a:spAutoFit/>
          </a:bodyPr>
          <a:lstStyle/>
          <a:p>
            <a:pPr algn="just">
              <a:lnSpc>
                <a:spcPct val="150000"/>
              </a:lnSpc>
              <a:defRPr/>
            </a:pP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Cậu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bé</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là</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một</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người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trung</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thực</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a:t>
            </a:r>
            <a:endParaRPr lang="zh-CN" alt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1" name="矩形 13">
            <a:extLst>
              <a:ext uri="{FF2B5EF4-FFF2-40B4-BE49-F238E27FC236}">
                <a16:creationId xmlns:a16="http://schemas.microsoft.com/office/drawing/2014/main" id="{8400E5FE-B813-4CF9-94E6-DDEC5D70329C}"/>
              </a:ext>
            </a:extLst>
          </p:cNvPr>
          <p:cNvSpPr/>
          <p:nvPr/>
        </p:nvSpPr>
        <p:spPr>
          <a:xfrm>
            <a:off x="6680110" y="3299458"/>
            <a:ext cx="5181669" cy="954107"/>
          </a:xfrm>
          <a:prstGeom prst="rect">
            <a:avLst/>
          </a:prstGeom>
        </p:spPr>
        <p:txBody>
          <a:bodyPr wrap="square">
            <a:spAutoFit/>
          </a:bodyPr>
          <a:lstStyle/>
          <a:p>
            <a:pPr algn="just">
              <a:defRPr/>
            </a:pP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Cậu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bé</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tủi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thân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khi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nhớ</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về</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người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bố</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đã</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mất</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2" name="矩形 14">
            <a:extLst>
              <a:ext uri="{FF2B5EF4-FFF2-40B4-BE49-F238E27FC236}">
                <a16:creationId xmlns:a16="http://schemas.microsoft.com/office/drawing/2014/main" id="{C51E9618-5BC0-467E-B999-726C99CB6D7F}"/>
              </a:ext>
            </a:extLst>
          </p:cNvPr>
          <p:cNvSpPr/>
          <p:nvPr/>
        </p:nvSpPr>
        <p:spPr>
          <a:xfrm>
            <a:off x="6769301" y="4596405"/>
            <a:ext cx="5092478" cy="954107"/>
          </a:xfrm>
          <a:prstGeom prst="rect">
            <a:avLst/>
          </a:prstGeom>
        </p:spPr>
        <p:txBody>
          <a:bodyPr wrap="square">
            <a:spAutoFit/>
          </a:bodyPr>
          <a:lstStyle/>
          <a:p>
            <a:pPr algn="just">
              <a:defRPr/>
            </a:pP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Cậu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bé</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không</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muốn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ai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khác</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thay</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thế</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bố</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D86FFAE8-7655-454A-BEAD-7A6DB6739BCB}"/>
              </a:ext>
            </a:extLst>
          </p:cNvPr>
          <p:cNvSpPr txBox="1"/>
          <p:nvPr/>
        </p:nvSpPr>
        <p:spPr>
          <a:xfrm>
            <a:off x="6991681" y="1439871"/>
            <a:ext cx="4558526" cy="584640"/>
          </a:xfrm>
          <a:custGeom>
            <a:avLst/>
            <a:gdLst>
              <a:gd name="connsiteX0" fmla="*/ 0 w 4558526"/>
              <a:gd name="connsiteY0" fmla="*/ 0 h 584640"/>
              <a:gd name="connsiteX1" fmla="*/ 742389 w 4558526"/>
              <a:gd name="connsiteY1" fmla="*/ 0 h 584640"/>
              <a:gd name="connsiteX2" fmla="*/ 1348021 w 4558526"/>
              <a:gd name="connsiteY2" fmla="*/ 0 h 584640"/>
              <a:gd name="connsiteX3" fmla="*/ 2090410 w 4558526"/>
              <a:gd name="connsiteY3" fmla="*/ 0 h 584640"/>
              <a:gd name="connsiteX4" fmla="*/ 2787213 w 4558526"/>
              <a:gd name="connsiteY4" fmla="*/ 0 h 584640"/>
              <a:gd name="connsiteX5" fmla="*/ 3484016 w 4558526"/>
              <a:gd name="connsiteY5" fmla="*/ 0 h 584640"/>
              <a:gd name="connsiteX6" fmla="*/ 4558526 w 4558526"/>
              <a:gd name="connsiteY6" fmla="*/ 0 h 584640"/>
              <a:gd name="connsiteX7" fmla="*/ 4558526 w 4558526"/>
              <a:gd name="connsiteY7" fmla="*/ 584640 h 584640"/>
              <a:gd name="connsiteX8" fmla="*/ 3998479 w 4558526"/>
              <a:gd name="connsiteY8" fmla="*/ 584640 h 584640"/>
              <a:gd name="connsiteX9" fmla="*/ 3301675 w 4558526"/>
              <a:gd name="connsiteY9" fmla="*/ 584640 h 584640"/>
              <a:gd name="connsiteX10" fmla="*/ 2696043 w 4558526"/>
              <a:gd name="connsiteY10" fmla="*/ 584640 h 584640"/>
              <a:gd name="connsiteX11" fmla="*/ 2044825 w 4558526"/>
              <a:gd name="connsiteY11" fmla="*/ 584640 h 584640"/>
              <a:gd name="connsiteX12" fmla="*/ 1348021 w 4558526"/>
              <a:gd name="connsiteY12" fmla="*/ 584640 h 584640"/>
              <a:gd name="connsiteX13" fmla="*/ 742389 w 4558526"/>
              <a:gd name="connsiteY13" fmla="*/ 584640 h 584640"/>
              <a:gd name="connsiteX14" fmla="*/ 0 w 4558526"/>
              <a:gd name="connsiteY14" fmla="*/ 584640 h 584640"/>
              <a:gd name="connsiteX15" fmla="*/ 0 w 4558526"/>
              <a:gd name="connsiteY15" fmla="*/ 0 h 58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8526" h="584640" fill="none" extrusionOk="0">
                <a:moveTo>
                  <a:pt x="0" y="0"/>
                </a:moveTo>
                <a:cubicBezTo>
                  <a:pt x="287220" y="-17039"/>
                  <a:pt x="398214" y="27162"/>
                  <a:pt x="742389" y="0"/>
                </a:cubicBezTo>
                <a:cubicBezTo>
                  <a:pt x="1086564" y="-27162"/>
                  <a:pt x="1181920" y="-635"/>
                  <a:pt x="1348021" y="0"/>
                </a:cubicBezTo>
                <a:cubicBezTo>
                  <a:pt x="1514122" y="635"/>
                  <a:pt x="1914503" y="-9044"/>
                  <a:pt x="2090410" y="0"/>
                </a:cubicBezTo>
                <a:cubicBezTo>
                  <a:pt x="2266317" y="9044"/>
                  <a:pt x="2581357" y="-8290"/>
                  <a:pt x="2787213" y="0"/>
                </a:cubicBezTo>
                <a:cubicBezTo>
                  <a:pt x="2993069" y="8290"/>
                  <a:pt x="3322090" y="-24745"/>
                  <a:pt x="3484016" y="0"/>
                </a:cubicBezTo>
                <a:cubicBezTo>
                  <a:pt x="3645942" y="24745"/>
                  <a:pt x="4056636" y="30680"/>
                  <a:pt x="4558526" y="0"/>
                </a:cubicBezTo>
                <a:cubicBezTo>
                  <a:pt x="4562037" y="189280"/>
                  <a:pt x="4530571" y="298138"/>
                  <a:pt x="4558526" y="584640"/>
                </a:cubicBezTo>
                <a:cubicBezTo>
                  <a:pt x="4326994" y="576982"/>
                  <a:pt x="4119249" y="592290"/>
                  <a:pt x="3998479" y="584640"/>
                </a:cubicBezTo>
                <a:cubicBezTo>
                  <a:pt x="3877709" y="576990"/>
                  <a:pt x="3602933" y="565471"/>
                  <a:pt x="3301675" y="584640"/>
                </a:cubicBezTo>
                <a:cubicBezTo>
                  <a:pt x="3000417" y="603809"/>
                  <a:pt x="2896396" y="594757"/>
                  <a:pt x="2696043" y="584640"/>
                </a:cubicBezTo>
                <a:cubicBezTo>
                  <a:pt x="2495690" y="574523"/>
                  <a:pt x="2255665" y="575397"/>
                  <a:pt x="2044825" y="584640"/>
                </a:cubicBezTo>
                <a:cubicBezTo>
                  <a:pt x="1833985" y="593883"/>
                  <a:pt x="1635175" y="577980"/>
                  <a:pt x="1348021" y="584640"/>
                </a:cubicBezTo>
                <a:cubicBezTo>
                  <a:pt x="1060867" y="591300"/>
                  <a:pt x="974512" y="568616"/>
                  <a:pt x="742389" y="584640"/>
                </a:cubicBezTo>
                <a:cubicBezTo>
                  <a:pt x="510266" y="600664"/>
                  <a:pt x="152661" y="580556"/>
                  <a:pt x="0" y="584640"/>
                </a:cubicBezTo>
                <a:cubicBezTo>
                  <a:pt x="-5754" y="399185"/>
                  <a:pt x="-1561" y="228957"/>
                  <a:pt x="0" y="0"/>
                </a:cubicBezTo>
                <a:close/>
              </a:path>
              <a:path w="4558526" h="584640" stroke="0" extrusionOk="0">
                <a:moveTo>
                  <a:pt x="0" y="0"/>
                </a:moveTo>
                <a:cubicBezTo>
                  <a:pt x="256159" y="18065"/>
                  <a:pt x="509509" y="-29001"/>
                  <a:pt x="742389" y="0"/>
                </a:cubicBezTo>
                <a:cubicBezTo>
                  <a:pt x="975269" y="29001"/>
                  <a:pt x="1030769" y="13668"/>
                  <a:pt x="1256851" y="0"/>
                </a:cubicBezTo>
                <a:cubicBezTo>
                  <a:pt x="1482933" y="-13668"/>
                  <a:pt x="1572445" y="2267"/>
                  <a:pt x="1816898" y="0"/>
                </a:cubicBezTo>
                <a:cubicBezTo>
                  <a:pt x="2061351" y="-2267"/>
                  <a:pt x="2323932" y="11299"/>
                  <a:pt x="2468116" y="0"/>
                </a:cubicBezTo>
                <a:cubicBezTo>
                  <a:pt x="2612300" y="-11299"/>
                  <a:pt x="2905697" y="-12409"/>
                  <a:pt x="3028164" y="0"/>
                </a:cubicBezTo>
                <a:cubicBezTo>
                  <a:pt x="3150631" y="12409"/>
                  <a:pt x="3493194" y="21302"/>
                  <a:pt x="3633796" y="0"/>
                </a:cubicBezTo>
                <a:cubicBezTo>
                  <a:pt x="3774398" y="-21302"/>
                  <a:pt x="4226993" y="25249"/>
                  <a:pt x="4558526" y="0"/>
                </a:cubicBezTo>
                <a:cubicBezTo>
                  <a:pt x="4577497" y="177245"/>
                  <a:pt x="4533904" y="374584"/>
                  <a:pt x="4558526" y="584640"/>
                </a:cubicBezTo>
                <a:cubicBezTo>
                  <a:pt x="4363167" y="602247"/>
                  <a:pt x="4270025" y="560407"/>
                  <a:pt x="4044064" y="584640"/>
                </a:cubicBezTo>
                <a:cubicBezTo>
                  <a:pt x="3818103" y="608873"/>
                  <a:pt x="3660134" y="569421"/>
                  <a:pt x="3392846" y="584640"/>
                </a:cubicBezTo>
                <a:cubicBezTo>
                  <a:pt x="3125558" y="599859"/>
                  <a:pt x="2952565" y="581155"/>
                  <a:pt x="2741628" y="584640"/>
                </a:cubicBezTo>
                <a:cubicBezTo>
                  <a:pt x="2530691" y="588125"/>
                  <a:pt x="2303271" y="592934"/>
                  <a:pt x="2135995" y="584640"/>
                </a:cubicBezTo>
                <a:cubicBezTo>
                  <a:pt x="1968719" y="576346"/>
                  <a:pt x="1568986" y="589908"/>
                  <a:pt x="1393607" y="584640"/>
                </a:cubicBezTo>
                <a:cubicBezTo>
                  <a:pt x="1218228" y="579372"/>
                  <a:pt x="928318" y="562702"/>
                  <a:pt x="787974" y="584640"/>
                </a:cubicBezTo>
                <a:cubicBezTo>
                  <a:pt x="647630" y="606578"/>
                  <a:pt x="211596" y="615874"/>
                  <a:pt x="0" y="584640"/>
                </a:cubicBezTo>
                <a:cubicBezTo>
                  <a:pt x="3616" y="413994"/>
                  <a:pt x="-3903" y="184185"/>
                  <a:pt x="0" y="0"/>
                </a:cubicBezTo>
                <a:close/>
              </a:path>
            </a:pathLst>
          </a:custGeom>
          <a:solidFill>
            <a:schemeClr val="lt1">
              <a:alpha val="65000"/>
            </a:schemeClr>
          </a:solidFill>
          <a:ln>
            <a:extLst>
              <a:ext uri="{C807C97D-BFC1-408E-A445-0C87EB9F89A2}">
                <ask:lineSketchStyleProps xmlns="" xmlns:ask="http://schemas.microsoft.com/office/drawing/2018/sketchyshapes" sd="420797720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a:spAutoFit/>
          </a:bodyPr>
          <a:lstStyle/>
          <a:p>
            <a:pPr marL="0" marR="0" algn="ctr">
              <a:spcBef>
                <a:spcPts val="0"/>
              </a:spcBef>
              <a:spcAft>
                <a:spcPts val="0"/>
              </a:spcAft>
            </a:pPr>
            <a:r>
              <a:rPr lang="en-US" sz="3200" b="1" dirty="0">
                <a:solidFill>
                  <a:schemeClr val="accent5">
                    <a:lumMod val="75000"/>
                  </a:schemeClr>
                </a:solidFill>
                <a:latin typeface="Times New Roman" panose="02020603050405020304" pitchFamily="18" charset="0"/>
              </a:rPr>
              <a:t>Ý </a:t>
            </a:r>
            <a:r>
              <a:rPr lang="en-US" sz="3200" b="1" dirty="0" err="1">
                <a:solidFill>
                  <a:schemeClr val="accent5">
                    <a:lumMod val="75000"/>
                  </a:schemeClr>
                </a:solidFill>
                <a:latin typeface="Times New Roman" panose="02020603050405020304" pitchFamily="18" charset="0"/>
              </a:rPr>
              <a:t>nghĩa</a:t>
            </a:r>
            <a:r>
              <a:rPr lang="en-US" sz="3200" b="1" dirty="0">
                <a:solidFill>
                  <a:schemeClr val="accent5">
                    <a:lumMod val="75000"/>
                  </a:schemeClr>
                </a:solidFill>
                <a:latin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rPr>
              <a:t>h</a:t>
            </a:r>
            <a:r>
              <a:rPr lang="en-US" sz="3200" b="1" dirty="0" err="1">
                <a:solidFill>
                  <a:schemeClr val="accent5">
                    <a:lumMod val="75000"/>
                  </a:schemeClr>
                </a:solidFill>
                <a:effectLst/>
                <a:latin typeface="Times New Roman" panose="02020603050405020304" pitchFamily="18" charset="0"/>
              </a:rPr>
              <a:t>ành</a:t>
            </a:r>
            <a:r>
              <a:rPr lang="en-US" sz="3200" b="1" dirty="0">
                <a:solidFill>
                  <a:schemeClr val="accent5">
                    <a:lumMod val="75000"/>
                  </a:schemeClr>
                </a:solidFill>
                <a:effectLst/>
                <a:latin typeface="Times New Roman" panose="02020603050405020304" pitchFamily="18" charset="0"/>
              </a:rPr>
              <a:t> </a:t>
            </a:r>
            <a:r>
              <a:rPr lang="en-US" sz="3200" b="1" dirty="0" err="1">
                <a:solidFill>
                  <a:schemeClr val="accent5">
                    <a:lumMod val="75000"/>
                  </a:schemeClr>
                </a:solidFill>
                <a:effectLst/>
                <a:latin typeface="Times New Roman" panose="02020603050405020304" pitchFamily="18" charset="0"/>
              </a:rPr>
              <a:t>động</a:t>
            </a:r>
            <a:endParaRPr lang="en-US" sz="3200" b="1" dirty="0">
              <a:solidFill>
                <a:schemeClr val="accent5">
                  <a:lumMod val="75000"/>
                </a:schemeClr>
              </a:solidFill>
              <a:effectLst/>
              <a:latin typeface="Times New Roman" panose="02020603050405020304" pitchFamily="18" charset="0"/>
            </a:endParaRPr>
          </a:p>
        </p:txBody>
      </p:sp>
    </p:spTree>
    <p:extLst>
      <p:ext uri="{BB962C8B-B14F-4D97-AF65-F5344CB8AC3E}">
        <p14:creationId xmlns:p14="http://schemas.microsoft.com/office/powerpoint/2010/main" val="342816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50" dur="1000" fill="hold"/>
                                        <p:tgtEl>
                                          <p:spTgt spid="6"/>
                                        </p:tgtEl>
                                        <p:attrNameLst>
                                          <p:attrName>ppt_y</p:attrName>
                                        </p:attrNameLst>
                                      </p:cBhvr>
                                      <p:tavLst>
                                        <p:tav tm="0">
                                          <p:val>
                                            <p:strVal val="#ppt_y"/>
                                          </p:val>
                                        </p:tav>
                                        <p:tav tm="100000">
                                          <p:val>
                                            <p:strVal val="#ppt_y"/>
                                          </p:val>
                                        </p:tav>
                                      </p:tavLst>
                                    </p:anim>
                                    <p:anim calcmode="lin" valueType="num">
                                      <p:cBhvr>
                                        <p:cTn id="51"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52"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53" dur="1000" tmFilter="0,0; .5, 1; 1, 1"/>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1000"/>
                                        <p:tgtEl>
                                          <p:spTgt spid="26"/>
                                        </p:tgtEl>
                                      </p:cBhvr>
                                    </p:animEffect>
                                    <p:anim calcmode="lin" valueType="num">
                                      <p:cBhvr>
                                        <p:cTn id="59" dur="1000" fill="hold"/>
                                        <p:tgtEl>
                                          <p:spTgt spid="26"/>
                                        </p:tgtEl>
                                        <p:attrNameLst>
                                          <p:attrName>ppt_x</p:attrName>
                                        </p:attrNameLst>
                                      </p:cBhvr>
                                      <p:tavLst>
                                        <p:tav tm="0">
                                          <p:val>
                                            <p:strVal val="#ppt_x"/>
                                          </p:val>
                                        </p:tav>
                                        <p:tav tm="100000">
                                          <p:val>
                                            <p:strVal val="#ppt_x"/>
                                          </p:val>
                                        </p:tav>
                                      </p:tavLst>
                                    </p:anim>
                                    <p:anim calcmode="lin" valueType="num">
                                      <p:cBhvr>
                                        <p:cTn id="6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randombar(horizontal)">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1000"/>
                                        <p:tgtEl>
                                          <p:spTgt spid="33"/>
                                        </p:tgtEl>
                                      </p:cBhvr>
                                    </p:animEffect>
                                    <p:anim calcmode="lin" valueType="num">
                                      <p:cBhvr>
                                        <p:cTn id="71" dur="1000" fill="hold"/>
                                        <p:tgtEl>
                                          <p:spTgt spid="33"/>
                                        </p:tgtEl>
                                        <p:attrNameLst>
                                          <p:attrName>ppt_x</p:attrName>
                                        </p:attrNameLst>
                                      </p:cBhvr>
                                      <p:tavLst>
                                        <p:tav tm="0">
                                          <p:val>
                                            <p:strVal val="#ppt_x"/>
                                          </p:val>
                                        </p:tav>
                                        <p:tav tm="100000">
                                          <p:val>
                                            <p:strVal val="#ppt_x"/>
                                          </p:val>
                                        </p:tav>
                                      </p:tavLst>
                                    </p:anim>
                                    <p:anim calcmode="lin" valueType="num">
                                      <p:cBhvr>
                                        <p:cTn id="7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down)">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left)">
                                      <p:cBhvr>
                                        <p:cTn id="97" dur="5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animBg="1"/>
      <p:bldP spid="26" grpId="0" animBg="1"/>
      <p:bldP spid="30" grpId="0"/>
      <p:bldP spid="31" grpId="0"/>
      <p:bldP spid="32" grpId="0"/>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ABA5A291-32EC-4FDD-8A4F-59E290DD70E5}"/>
              </a:ext>
            </a:extLst>
          </p:cNvPr>
          <p:cNvPicPr>
            <a:picLocks noChangeAspect="1"/>
          </p:cNvPicPr>
          <p:nvPr/>
        </p:nvPicPr>
        <p:blipFill>
          <a:blip r:embed="rId3"/>
          <a:stretch>
            <a:fillRect/>
          </a:stretch>
        </p:blipFill>
        <p:spPr>
          <a:xfrm>
            <a:off x="-41451" y="5698124"/>
            <a:ext cx="4513500" cy="602700"/>
          </a:xfrm>
          <a:prstGeom prst="rect">
            <a:avLst/>
          </a:prstGeom>
        </p:spPr>
      </p:pic>
      <p:pic>
        <p:nvPicPr>
          <p:cNvPr id="19" name="图片 18">
            <a:extLst>
              <a:ext uri="{FF2B5EF4-FFF2-40B4-BE49-F238E27FC236}">
                <a16:creationId xmlns:a16="http://schemas.microsoft.com/office/drawing/2014/main" id="{28633E1C-B507-47FA-A197-8C2221D194D0}"/>
              </a:ext>
            </a:extLst>
          </p:cNvPr>
          <p:cNvPicPr>
            <a:picLocks noChangeAspect="1"/>
          </p:cNvPicPr>
          <p:nvPr/>
        </p:nvPicPr>
        <p:blipFill>
          <a:blip r:embed="rId4"/>
          <a:stretch>
            <a:fillRect/>
          </a:stretch>
        </p:blipFill>
        <p:spPr>
          <a:xfrm>
            <a:off x="4300753" y="5809891"/>
            <a:ext cx="4456125" cy="516600"/>
          </a:xfrm>
          <a:prstGeom prst="rect">
            <a:avLst/>
          </a:prstGeom>
        </p:spPr>
      </p:pic>
      <p:pic>
        <p:nvPicPr>
          <p:cNvPr id="20" name="图片 19">
            <a:extLst>
              <a:ext uri="{FF2B5EF4-FFF2-40B4-BE49-F238E27FC236}">
                <a16:creationId xmlns:a16="http://schemas.microsoft.com/office/drawing/2014/main" id="{8D56AED7-7E5D-473B-BBCC-5273D31A92D9}"/>
              </a:ext>
            </a:extLst>
          </p:cNvPr>
          <p:cNvPicPr>
            <a:picLocks noChangeAspect="1"/>
          </p:cNvPicPr>
          <p:nvPr/>
        </p:nvPicPr>
        <p:blipFill>
          <a:blip r:embed="rId3"/>
          <a:stretch>
            <a:fillRect/>
          </a:stretch>
        </p:blipFill>
        <p:spPr>
          <a:xfrm flipH="1">
            <a:off x="8534545" y="5809891"/>
            <a:ext cx="3676499" cy="490933"/>
          </a:xfrm>
          <a:prstGeom prst="rect">
            <a:avLst/>
          </a:prstGeom>
        </p:spPr>
      </p:pic>
      <p:pic>
        <p:nvPicPr>
          <p:cNvPr id="21" name="图片 20">
            <a:extLst>
              <a:ext uri="{FF2B5EF4-FFF2-40B4-BE49-F238E27FC236}">
                <a16:creationId xmlns:a16="http://schemas.microsoft.com/office/drawing/2014/main" id="{148997CC-A6C3-4508-A9A1-B8EC218E0D2B}"/>
              </a:ext>
            </a:extLst>
          </p:cNvPr>
          <p:cNvPicPr>
            <a:picLocks noChangeAspect="1"/>
          </p:cNvPicPr>
          <p:nvPr/>
        </p:nvPicPr>
        <p:blipFill>
          <a:blip r:embed="rId4"/>
          <a:stretch>
            <a:fillRect/>
          </a:stretch>
        </p:blipFill>
        <p:spPr>
          <a:xfrm>
            <a:off x="2151245" y="6469290"/>
            <a:ext cx="3133172" cy="363230"/>
          </a:xfrm>
          <a:prstGeom prst="rect">
            <a:avLst/>
          </a:prstGeom>
        </p:spPr>
      </p:pic>
      <p:pic>
        <p:nvPicPr>
          <p:cNvPr id="26" name="图片 25">
            <a:extLst>
              <a:ext uri="{FF2B5EF4-FFF2-40B4-BE49-F238E27FC236}">
                <a16:creationId xmlns:a16="http://schemas.microsoft.com/office/drawing/2014/main" id="{D18B9258-58EE-4925-8B5F-C5B8779A02AE}"/>
              </a:ext>
            </a:extLst>
          </p:cNvPr>
          <p:cNvPicPr>
            <a:picLocks noChangeAspect="1"/>
          </p:cNvPicPr>
          <p:nvPr/>
        </p:nvPicPr>
        <p:blipFill>
          <a:blip r:embed="rId5"/>
          <a:stretch>
            <a:fillRect/>
          </a:stretch>
        </p:blipFill>
        <p:spPr>
          <a:xfrm>
            <a:off x="9836019" y="385951"/>
            <a:ext cx="2120415" cy="1029403"/>
          </a:xfrm>
          <a:prstGeom prst="rect">
            <a:avLst/>
          </a:prstGeom>
        </p:spPr>
      </p:pic>
      <p:pic>
        <p:nvPicPr>
          <p:cNvPr id="27" name="图片 26">
            <a:extLst>
              <a:ext uri="{FF2B5EF4-FFF2-40B4-BE49-F238E27FC236}">
                <a16:creationId xmlns:a16="http://schemas.microsoft.com/office/drawing/2014/main" id="{85424D26-DCBD-4FA9-AA38-365D5598734B}"/>
              </a:ext>
            </a:extLst>
          </p:cNvPr>
          <p:cNvPicPr>
            <a:picLocks noChangeAspect="1"/>
          </p:cNvPicPr>
          <p:nvPr/>
        </p:nvPicPr>
        <p:blipFill>
          <a:blip r:embed="rId6"/>
          <a:stretch>
            <a:fillRect/>
          </a:stretch>
        </p:blipFill>
        <p:spPr>
          <a:xfrm>
            <a:off x="9028364" y="531321"/>
            <a:ext cx="1615310" cy="670591"/>
          </a:xfrm>
          <a:prstGeom prst="rect">
            <a:avLst/>
          </a:prstGeom>
        </p:spPr>
      </p:pic>
      <p:pic>
        <p:nvPicPr>
          <p:cNvPr id="28" name="图片 27">
            <a:extLst>
              <a:ext uri="{FF2B5EF4-FFF2-40B4-BE49-F238E27FC236}">
                <a16:creationId xmlns:a16="http://schemas.microsoft.com/office/drawing/2014/main" id="{CFE6759D-0325-4FF9-9100-C6AB0BAD5C5B}"/>
              </a:ext>
            </a:extLst>
          </p:cNvPr>
          <p:cNvPicPr>
            <a:picLocks noChangeAspect="1"/>
          </p:cNvPicPr>
          <p:nvPr/>
        </p:nvPicPr>
        <p:blipFill>
          <a:blip r:embed="rId7"/>
          <a:stretch>
            <a:fillRect/>
          </a:stretch>
        </p:blipFill>
        <p:spPr>
          <a:xfrm>
            <a:off x="1491768" y="24506"/>
            <a:ext cx="1318954" cy="624140"/>
          </a:xfrm>
          <a:prstGeom prst="rect">
            <a:avLst/>
          </a:prstGeom>
        </p:spPr>
      </p:pic>
      <p:pic>
        <p:nvPicPr>
          <p:cNvPr id="29" name="图片 28">
            <a:extLst>
              <a:ext uri="{FF2B5EF4-FFF2-40B4-BE49-F238E27FC236}">
                <a16:creationId xmlns:a16="http://schemas.microsoft.com/office/drawing/2014/main" id="{E5C47C27-E17F-4BFB-A61D-93F5B1BB0D6B}"/>
              </a:ext>
            </a:extLst>
          </p:cNvPr>
          <p:cNvPicPr>
            <a:picLocks noChangeAspect="1"/>
          </p:cNvPicPr>
          <p:nvPr/>
        </p:nvPicPr>
        <p:blipFill>
          <a:blip r:embed="rId8"/>
          <a:stretch>
            <a:fillRect/>
          </a:stretch>
        </p:blipFill>
        <p:spPr>
          <a:xfrm>
            <a:off x="-356328" y="1170827"/>
            <a:ext cx="1792940" cy="867805"/>
          </a:xfrm>
          <a:prstGeom prst="rect">
            <a:avLst/>
          </a:prstGeom>
        </p:spPr>
      </p:pic>
      <p:pic>
        <p:nvPicPr>
          <p:cNvPr id="30" name="图片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21861" y="1201912"/>
            <a:ext cx="4549371" cy="5240832"/>
          </a:xfrm>
          <a:prstGeom prst="rect">
            <a:avLst/>
          </a:prstGeom>
        </p:spPr>
      </p:pic>
      <p:grpSp>
        <p:nvGrpSpPr>
          <p:cNvPr id="31" name="组合 23"/>
          <p:cNvGrpSpPr/>
          <p:nvPr/>
        </p:nvGrpSpPr>
        <p:grpSpPr>
          <a:xfrm>
            <a:off x="6129064" y="3585042"/>
            <a:ext cx="757936" cy="625045"/>
            <a:chOff x="4836974" y="2889788"/>
            <a:chExt cx="757936" cy="625045"/>
          </a:xfrm>
        </p:grpSpPr>
        <p:sp>
          <p:nvSpPr>
            <p:cNvPr id="32" name="任意多边形: 形状 24"/>
            <p:cNvSpPr/>
            <p:nvPr/>
          </p:nvSpPr>
          <p:spPr>
            <a:xfrm>
              <a:off x="4892472" y="2937808"/>
              <a:ext cx="633162" cy="532036"/>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solidFill>
              <a:schemeClr val="accent5">
                <a:lumMod val="40000"/>
                <a:lumOff val="60000"/>
                <a:alpha val="73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 name="任意多边形: 形状 25"/>
            <p:cNvSpPr/>
            <p:nvPr/>
          </p:nvSpPr>
          <p:spPr>
            <a:xfrm>
              <a:off x="4836974" y="2889788"/>
              <a:ext cx="716368" cy="601953"/>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no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任意多边形: 形状 26"/>
            <p:cNvSpPr/>
            <p:nvPr/>
          </p:nvSpPr>
          <p:spPr>
            <a:xfrm>
              <a:off x="4878542" y="2912880"/>
              <a:ext cx="716368" cy="601953"/>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no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任意多边形: 形状 27"/>
            <p:cNvSpPr/>
            <p:nvPr/>
          </p:nvSpPr>
          <p:spPr>
            <a:xfrm rot="2568759">
              <a:off x="4836982" y="2899027"/>
              <a:ext cx="716368" cy="601953"/>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no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6" name="Group 35"/>
          <p:cNvGrpSpPr/>
          <p:nvPr/>
        </p:nvGrpSpPr>
        <p:grpSpPr>
          <a:xfrm>
            <a:off x="337520" y="576063"/>
            <a:ext cx="5867992" cy="3634024"/>
            <a:chOff x="-37035" y="-962"/>
            <a:chExt cx="6090798" cy="4412342"/>
          </a:xfrm>
        </p:grpSpPr>
        <p:grpSp>
          <p:nvGrpSpPr>
            <p:cNvPr id="37" name="组合 18"/>
            <p:cNvGrpSpPr/>
            <p:nvPr/>
          </p:nvGrpSpPr>
          <p:grpSpPr>
            <a:xfrm>
              <a:off x="-37035" y="-962"/>
              <a:ext cx="6090798" cy="4412342"/>
              <a:chOff x="889243" y="871603"/>
              <a:chExt cx="3567993" cy="2369054"/>
            </a:xfrm>
          </p:grpSpPr>
          <p:sp>
            <p:nvSpPr>
              <p:cNvPr id="39" name="任意多边形: 形状 19"/>
              <p:cNvSpPr/>
              <p:nvPr/>
            </p:nvSpPr>
            <p:spPr>
              <a:xfrm rot="21226217">
                <a:off x="1006820" y="969324"/>
                <a:ext cx="3371819" cy="2169087"/>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solidFill>
                <a:schemeClr val="accent5">
                  <a:lumMod val="20000"/>
                  <a:lumOff val="80000"/>
                </a:schemeClr>
              </a:solidFill>
              <a:ln>
                <a:solidFill>
                  <a:schemeClr val="accent5">
                    <a:lumMod val="20000"/>
                    <a:lumOff val="80000"/>
                  </a:schemeClr>
                </a:solidFill>
              </a:ln>
              <a:effectLst>
                <a:outerShdw blurRad="50800" dist="50800" dir="5400000" algn="ctr" rotWithShape="0">
                  <a:srgbClr val="000000">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任意多边形: 形状 20"/>
              <p:cNvSpPr/>
              <p:nvPr/>
            </p:nvSpPr>
            <p:spPr>
              <a:xfrm rot="21226217">
                <a:off x="939261" y="977548"/>
                <a:ext cx="3517975" cy="2263109"/>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no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任意多边形: 形状 21"/>
              <p:cNvSpPr/>
              <p:nvPr/>
            </p:nvSpPr>
            <p:spPr>
              <a:xfrm rot="107904">
                <a:off x="939261" y="977548"/>
                <a:ext cx="3517975" cy="2263109"/>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no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任意多边形: 形状 22"/>
              <p:cNvSpPr/>
              <p:nvPr/>
            </p:nvSpPr>
            <p:spPr>
              <a:xfrm rot="21226217">
                <a:off x="889243" y="871603"/>
                <a:ext cx="3517975" cy="2263109"/>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no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8" name="Rectangle 23"/>
            <p:cNvSpPr/>
            <p:nvPr/>
          </p:nvSpPr>
          <p:spPr>
            <a:xfrm>
              <a:off x="568008" y="1217356"/>
              <a:ext cx="4961793" cy="2130059"/>
            </a:xfrm>
            <a:prstGeom prst="rect">
              <a:avLst/>
            </a:prstGeom>
            <a:noFill/>
            <a:ln>
              <a:noFill/>
            </a:ln>
          </p:spPr>
          <p:txBody>
            <a:bodyPr wrap="square">
              <a:spAutoFit/>
            </a:bodyPr>
            <a:lstStyle/>
            <a:p>
              <a:pPr algn="ctr">
                <a:defRPr/>
              </a:pPr>
              <a:r>
                <a:rPr lang="en-US" sz="3600" b="1" dirty="0">
                  <a:solidFill>
                    <a:schemeClr val="accent6">
                      <a:lumMod val="50000"/>
                    </a:schemeClr>
                  </a:solidFill>
                  <a:effectLst>
                    <a:innerShdw blurRad="63500" dist="50800" dir="16200000">
                      <a:prstClr val="black">
                        <a:alpha val="50000"/>
                      </a:prstClr>
                    </a:innerShdw>
                  </a:effectLst>
                  <a:latin typeface="Times New Roman" panose="02020603050405020304" pitchFamily="18" charset="0"/>
                  <a:cs typeface="Times New Roman" panose="02020603050405020304" pitchFamily="18" charset="0"/>
                </a:rPr>
                <a:t> </a:t>
              </a:r>
              <a:r>
                <a:rPr lang="vi-VN"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innerShdw blurRad="63500" dist="50800" dir="16200000">
                      <a:prstClr val="black">
                        <a:alpha val="50000"/>
                      </a:prstClr>
                    </a:innerShdw>
                  </a:effectLst>
                  <a:latin typeface="Times New Roman" pitchFamily="18" charset="0"/>
                  <a:cs typeface="Times New Roman" pitchFamily="18" charset="0"/>
                </a:rPr>
                <a:t>Các hành động nói</a:t>
              </a:r>
              <a:r>
                <a:rPr lang="en-U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innerShdw blurRad="63500" dist="50800" dir="16200000">
                      <a:prstClr val="black">
                        <a:alpha val="50000"/>
                      </a:prstClr>
                    </a:innerShdw>
                  </a:effectLst>
                  <a:latin typeface="Times New Roman" pitchFamily="18" charset="0"/>
                  <a:cs typeface="Times New Roman" pitchFamily="18" charset="0"/>
                </a:rPr>
                <a:t> </a:t>
              </a:r>
              <a:r>
                <a:rPr lang="vi-VN"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innerShdw blurRad="63500" dist="50800" dir="16200000">
                      <a:prstClr val="black">
                        <a:alpha val="50000"/>
                      </a:prstClr>
                    </a:innerShdw>
                  </a:effectLst>
                  <a:latin typeface="Times New Roman" pitchFamily="18" charset="0"/>
                  <a:cs typeface="Times New Roman" pitchFamily="18" charset="0"/>
                </a:rPr>
                <a:t>trên</a:t>
              </a:r>
              <a:r>
                <a:rPr lang="en-U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innerShdw blurRad="63500" dist="50800" dir="16200000">
                      <a:prstClr val="black">
                        <a:alpha val="50000"/>
                      </a:prstClr>
                    </a:innerShdw>
                  </a:effectLst>
                  <a:latin typeface="Times New Roman" pitchFamily="18" charset="0"/>
                  <a:cs typeface="Times New Roman" pitchFamily="18" charset="0"/>
                </a:rPr>
                <a:t> </a:t>
              </a:r>
              <a:r>
                <a:rPr lang="vi-VN"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innerShdw blurRad="63500" dist="50800" dir="16200000">
                      <a:prstClr val="black">
                        <a:alpha val="50000"/>
                      </a:prstClr>
                    </a:innerShdw>
                  </a:effectLst>
                  <a:latin typeface="Times New Roman" pitchFamily="18" charset="0"/>
                  <a:cs typeface="Times New Roman" pitchFamily="18" charset="0"/>
                </a:rPr>
                <a:t>được kể theo</a:t>
              </a:r>
              <a:r>
                <a:rPr lang="en-U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innerShdw blurRad="63500" dist="50800" dir="16200000">
                      <a:prstClr val="black">
                        <a:alpha val="50000"/>
                      </a:prstClr>
                    </a:innerShdw>
                  </a:effectLst>
                  <a:latin typeface="Times New Roman" pitchFamily="18" charset="0"/>
                  <a:cs typeface="Times New Roman" pitchFamily="18" charset="0"/>
                </a:rPr>
                <a:t> </a:t>
              </a:r>
              <a:r>
                <a:rPr lang="vi-VN"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innerShdw blurRad="63500" dist="50800" dir="16200000">
                      <a:prstClr val="black">
                        <a:alpha val="50000"/>
                      </a:prstClr>
                    </a:innerShdw>
                  </a:effectLst>
                  <a:latin typeface="Times New Roman" pitchFamily="18" charset="0"/>
                  <a:cs typeface="Times New Roman" pitchFamily="18" charset="0"/>
                </a:rPr>
                <a:t>thứ tự như thế nào?</a:t>
              </a:r>
              <a:endParaRPr lang="en-US" sz="3600" b="1" noProof="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innerShdw blurRad="63500" dist="50800" dir="16200000">
                    <a:prstClr val="black">
                      <a:alpha val="50000"/>
                    </a:prstClr>
                  </a:innerShdw>
                </a:effectLst>
                <a:latin typeface="Times New Roman" pitchFamily="18" charset="0"/>
                <a:cs typeface="Times New Roman" pitchFamily="18" charset="0"/>
                <a:sym typeface="+mn-lt"/>
              </a:endParaRPr>
            </a:p>
          </p:txBody>
        </p:sp>
      </p:grpSp>
      <p:pic>
        <p:nvPicPr>
          <p:cNvPr id="46" name="图片 18">
            <a:extLst>
              <a:ext uri="{FF2B5EF4-FFF2-40B4-BE49-F238E27FC236}">
                <a16:creationId xmlns:a16="http://schemas.microsoft.com/office/drawing/2014/main" id="{5FEBD1B3-C7C2-41CE-81F6-90E21D723873}"/>
              </a:ext>
            </a:extLst>
          </p:cNvPr>
          <p:cNvPicPr>
            <a:picLocks noChangeAspect="1"/>
          </p:cNvPicPr>
          <p:nvPr/>
        </p:nvPicPr>
        <p:blipFill>
          <a:blip r:embed="rId4"/>
          <a:stretch>
            <a:fillRect/>
          </a:stretch>
        </p:blipFill>
        <p:spPr>
          <a:xfrm>
            <a:off x="6501143" y="6442744"/>
            <a:ext cx="3133172" cy="363230"/>
          </a:xfrm>
          <a:prstGeom prst="rect">
            <a:avLst/>
          </a:prstGeom>
        </p:spPr>
      </p:pic>
    </p:spTree>
    <p:extLst>
      <p:ext uri="{BB962C8B-B14F-4D97-AF65-F5344CB8AC3E}">
        <p14:creationId xmlns:p14="http://schemas.microsoft.com/office/powerpoint/2010/main" val="5734429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ppt_x"/>
                                          </p:val>
                                        </p:tav>
                                        <p:tav tm="100000">
                                          <p:val>
                                            <p:strVal val="#ppt_x"/>
                                          </p:val>
                                        </p:tav>
                                      </p:tavLst>
                                    </p:anim>
                                    <p:anim calcmode="lin" valueType="num">
                                      <p:cBhvr additive="base">
                                        <p:cTn id="2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42" presetClass="entr" presetSubtype="0"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750"/>
                                        <p:tgtEl>
                                          <p:spTgt spid="30"/>
                                        </p:tgtEl>
                                      </p:cBhvr>
                                    </p:animEffect>
                                    <p:anim calcmode="lin" valueType="num">
                                      <p:cBhvr>
                                        <p:cTn id="51" dur="1750" fill="hold"/>
                                        <p:tgtEl>
                                          <p:spTgt spid="30"/>
                                        </p:tgtEl>
                                        <p:attrNameLst>
                                          <p:attrName>ppt_x</p:attrName>
                                        </p:attrNameLst>
                                      </p:cBhvr>
                                      <p:tavLst>
                                        <p:tav tm="0">
                                          <p:val>
                                            <p:strVal val="#ppt_x"/>
                                          </p:val>
                                        </p:tav>
                                        <p:tav tm="100000">
                                          <p:val>
                                            <p:strVal val="#ppt_x"/>
                                          </p:val>
                                        </p:tav>
                                      </p:tavLst>
                                    </p:anim>
                                    <p:anim calcmode="lin" valueType="num">
                                      <p:cBhvr>
                                        <p:cTn id="52" dur="175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2750"/>
                            </p:stCondLst>
                            <p:childTnLst>
                              <p:par>
                                <p:cTn id="54" presetID="15" presetClass="entr" presetSubtype="0" fill="hold" nodeType="after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1000" fill="hold"/>
                                        <p:tgtEl>
                                          <p:spTgt spid="31"/>
                                        </p:tgtEl>
                                        <p:attrNameLst>
                                          <p:attrName>ppt_w</p:attrName>
                                        </p:attrNameLst>
                                      </p:cBhvr>
                                      <p:tavLst>
                                        <p:tav tm="0">
                                          <p:val>
                                            <p:fltVal val="0"/>
                                          </p:val>
                                        </p:tav>
                                        <p:tav tm="100000">
                                          <p:val>
                                            <p:strVal val="#ppt_w"/>
                                          </p:val>
                                        </p:tav>
                                      </p:tavLst>
                                    </p:anim>
                                    <p:anim calcmode="lin" valueType="num">
                                      <p:cBhvr>
                                        <p:cTn id="57" dur="1000" fill="hold"/>
                                        <p:tgtEl>
                                          <p:spTgt spid="31"/>
                                        </p:tgtEl>
                                        <p:attrNameLst>
                                          <p:attrName>ppt_h</p:attrName>
                                        </p:attrNameLst>
                                      </p:cBhvr>
                                      <p:tavLst>
                                        <p:tav tm="0">
                                          <p:val>
                                            <p:fltVal val="0"/>
                                          </p:val>
                                        </p:tav>
                                        <p:tav tm="100000">
                                          <p:val>
                                            <p:strVal val="#ppt_h"/>
                                          </p:val>
                                        </p:tav>
                                      </p:tavLst>
                                    </p:anim>
                                    <p:anim calcmode="lin" valueType="num">
                                      <p:cBhvr>
                                        <p:cTn id="58"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31"/>
                                        </p:tgtEl>
                                        <p:attrNameLst>
                                          <p:attrName>ppt_y</p:attrName>
                                        </p:attrNameLst>
                                      </p:cBhvr>
                                      <p:tavLst>
                                        <p:tav tm="0" fmla="#ppt_y+(sin(-2*pi*(1-$))*-#ppt_x+cos(-2*pi*(1-$))*(1-#ppt_y))*(1-$)">
                                          <p:val>
                                            <p:fltVal val="0"/>
                                          </p:val>
                                        </p:tav>
                                        <p:tav tm="100000">
                                          <p:val>
                                            <p:fltVal val="1"/>
                                          </p:val>
                                        </p:tav>
                                      </p:tavLst>
                                    </p:anim>
                                  </p:childTnLst>
                                </p:cTn>
                              </p:par>
                              <p:par>
                                <p:cTn id="60" presetID="15" presetClass="entr" presetSubtype="0" fill="hold" nodeType="withEffect">
                                  <p:stCondLst>
                                    <p:cond delay="1000"/>
                                  </p:stCondLst>
                                  <p:childTnLst>
                                    <p:set>
                                      <p:cBhvr>
                                        <p:cTn id="61" dur="1" fill="hold">
                                          <p:stCondLst>
                                            <p:cond delay="0"/>
                                          </p:stCondLst>
                                        </p:cTn>
                                        <p:tgtEl>
                                          <p:spTgt spid="36"/>
                                        </p:tgtEl>
                                        <p:attrNameLst>
                                          <p:attrName>style.visibility</p:attrName>
                                        </p:attrNameLst>
                                      </p:cBhvr>
                                      <p:to>
                                        <p:strVal val="visible"/>
                                      </p:to>
                                    </p:set>
                                    <p:anim calcmode="lin" valueType="num">
                                      <p:cBhvr>
                                        <p:cTn id="62" dur="1500" fill="hold"/>
                                        <p:tgtEl>
                                          <p:spTgt spid="36"/>
                                        </p:tgtEl>
                                        <p:attrNameLst>
                                          <p:attrName>ppt_w</p:attrName>
                                        </p:attrNameLst>
                                      </p:cBhvr>
                                      <p:tavLst>
                                        <p:tav tm="0">
                                          <p:val>
                                            <p:fltVal val="0"/>
                                          </p:val>
                                        </p:tav>
                                        <p:tav tm="100000">
                                          <p:val>
                                            <p:strVal val="#ppt_w"/>
                                          </p:val>
                                        </p:tav>
                                      </p:tavLst>
                                    </p:anim>
                                    <p:anim calcmode="lin" valueType="num">
                                      <p:cBhvr>
                                        <p:cTn id="63" dur="1500" fill="hold"/>
                                        <p:tgtEl>
                                          <p:spTgt spid="36"/>
                                        </p:tgtEl>
                                        <p:attrNameLst>
                                          <p:attrName>ppt_h</p:attrName>
                                        </p:attrNameLst>
                                      </p:cBhvr>
                                      <p:tavLst>
                                        <p:tav tm="0">
                                          <p:val>
                                            <p:fltVal val="0"/>
                                          </p:val>
                                        </p:tav>
                                        <p:tav tm="100000">
                                          <p:val>
                                            <p:strVal val="#ppt_h"/>
                                          </p:val>
                                        </p:tav>
                                      </p:tavLst>
                                    </p:anim>
                                    <p:anim calcmode="lin" valueType="num">
                                      <p:cBhvr>
                                        <p:cTn id="64" dur="1500" fill="hold"/>
                                        <p:tgtEl>
                                          <p:spTgt spid="36"/>
                                        </p:tgtEl>
                                        <p:attrNameLst>
                                          <p:attrName>ppt_x</p:attrName>
                                        </p:attrNameLst>
                                      </p:cBhvr>
                                      <p:tavLst>
                                        <p:tav tm="0" fmla="#ppt_x+(cos(-2*pi*(1-$))*-#ppt_x-sin(-2*pi*(1-$))*(1-#ppt_y))*(1-$)">
                                          <p:val>
                                            <p:fltVal val="0"/>
                                          </p:val>
                                        </p:tav>
                                        <p:tav tm="100000">
                                          <p:val>
                                            <p:fltVal val="1"/>
                                          </p:val>
                                        </p:tav>
                                      </p:tavLst>
                                    </p:anim>
                                    <p:anim calcmode="lin" valueType="num">
                                      <p:cBhvr>
                                        <p:cTn id="65" dur="1500" fill="hold"/>
                                        <p:tgtEl>
                                          <p:spTgt spid="3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1000"/>
            <a:lum/>
          </a:blip>
          <a:srcRect/>
          <a:stretch>
            <a:fillRect/>
          </a:stretch>
        </a:blipFill>
        <a:effectLst/>
      </p:bgPr>
    </p:bg>
    <p:spTree>
      <p:nvGrpSpPr>
        <p:cNvPr id="1" name=""/>
        <p:cNvGrpSpPr/>
        <p:nvPr/>
      </p:nvGrpSpPr>
      <p:grpSpPr>
        <a:xfrm>
          <a:off x="0" y="0"/>
          <a:ext cx="0" cy="0"/>
          <a:chOff x="0" y="0"/>
          <a:chExt cx="0" cy="0"/>
        </a:xfrm>
      </p:grpSpPr>
      <p:pic>
        <p:nvPicPr>
          <p:cNvPr id="20" name="图片 4">
            <a:extLst>
              <a:ext uri="{FF2B5EF4-FFF2-40B4-BE49-F238E27FC236}">
                <a16:creationId xmlns:a16="http://schemas.microsoft.com/office/drawing/2014/main" id="{5729E6F7-75B2-47EE-8DD2-CD3C27D8ED1D}"/>
              </a:ext>
            </a:extLst>
          </p:cNvPr>
          <p:cNvPicPr>
            <a:picLocks noChangeAspect="1"/>
          </p:cNvPicPr>
          <p:nvPr/>
        </p:nvPicPr>
        <p:blipFill>
          <a:blip r:embed="rId4"/>
          <a:stretch>
            <a:fillRect/>
          </a:stretch>
        </p:blipFill>
        <p:spPr>
          <a:xfrm>
            <a:off x="502039" y="0"/>
            <a:ext cx="1557884" cy="1587425"/>
          </a:xfrm>
          <a:prstGeom prst="rect">
            <a:avLst/>
          </a:prstGeom>
        </p:spPr>
      </p:pic>
      <p:pic>
        <p:nvPicPr>
          <p:cNvPr id="19" name="图片 3">
            <a:extLst>
              <a:ext uri="{FF2B5EF4-FFF2-40B4-BE49-F238E27FC236}">
                <a16:creationId xmlns:a16="http://schemas.microsoft.com/office/drawing/2014/main" id="{2252F157-12B1-4873-B78C-A80AC812E5DA}"/>
              </a:ext>
            </a:extLst>
          </p:cNvPr>
          <p:cNvPicPr>
            <a:picLocks noChangeAspect="1"/>
          </p:cNvPicPr>
          <p:nvPr/>
        </p:nvPicPr>
        <p:blipFill>
          <a:blip r:embed="rId5"/>
          <a:stretch>
            <a:fillRect/>
          </a:stretch>
        </p:blipFill>
        <p:spPr>
          <a:xfrm>
            <a:off x="2432948" y="823746"/>
            <a:ext cx="1589878" cy="1566100"/>
          </a:xfrm>
          <a:prstGeom prst="rect">
            <a:avLst/>
          </a:prstGeom>
        </p:spPr>
      </p:pic>
      <p:pic>
        <p:nvPicPr>
          <p:cNvPr id="23" name="图片 7">
            <a:extLst>
              <a:ext uri="{FF2B5EF4-FFF2-40B4-BE49-F238E27FC236}">
                <a16:creationId xmlns:a16="http://schemas.microsoft.com/office/drawing/2014/main" id="{5EBD8113-D5D3-4DA0-980A-5DAAB4704278}"/>
              </a:ext>
            </a:extLst>
          </p:cNvPr>
          <p:cNvPicPr>
            <a:picLocks noChangeAspect="1"/>
          </p:cNvPicPr>
          <p:nvPr/>
        </p:nvPicPr>
        <p:blipFill>
          <a:blip r:embed="rId6"/>
          <a:stretch>
            <a:fillRect/>
          </a:stretch>
        </p:blipFill>
        <p:spPr>
          <a:xfrm>
            <a:off x="78737" y="2303623"/>
            <a:ext cx="1357875" cy="1186267"/>
          </a:xfrm>
          <a:prstGeom prst="rect">
            <a:avLst/>
          </a:prstGeom>
        </p:spPr>
      </p:pic>
      <p:pic>
        <p:nvPicPr>
          <p:cNvPr id="24" name="图片 10">
            <a:extLst>
              <a:ext uri="{FF2B5EF4-FFF2-40B4-BE49-F238E27FC236}">
                <a16:creationId xmlns:a16="http://schemas.microsoft.com/office/drawing/2014/main" id="{08DC6493-6E34-473C-904B-C7642F082CB2}"/>
              </a:ext>
            </a:extLst>
          </p:cNvPr>
          <p:cNvPicPr>
            <a:picLocks noChangeAspect="1"/>
          </p:cNvPicPr>
          <p:nvPr/>
        </p:nvPicPr>
        <p:blipFill>
          <a:blip r:embed="rId7"/>
          <a:stretch>
            <a:fillRect/>
          </a:stretch>
        </p:blipFill>
        <p:spPr>
          <a:xfrm>
            <a:off x="11105673" y="3853116"/>
            <a:ext cx="1023188" cy="947100"/>
          </a:xfrm>
          <a:prstGeom prst="rect">
            <a:avLst/>
          </a:prstGeom>
        </p:spPr>
      </p:pic>
      <p:grpSp>
        <p:nvGrpSpPr>
          <p:cNvPr id="5" name="Group 4"/>
          <p:cNvGrpSpPr/>
          <p:nvPr/>
        </p:nvGrpSpPr>
        <p:grpSpPr>
          <a:xfrm>
            <a:off x="757675" y="1127476"/>
            <a:ext cx="10882626" cy="4769495"/>
            <a:chOff x="757675" y="1127476"/>
            <a:chExt cx="10882626" cy="4769495"/>
          </a:xfrm>
        </p:grpSpPr>
        <p:sp>
          <p:nvSpPr>
            <p:cNvPr id="4" name="任意多边形 3"/>
            <p:cNvSpPr/>
            <p:nvPr/>
          </p:nvSpPr>
          <p:spPr>
            <a:xfrm>
              <a:off x="757675" y="1127476"/>
              <a:ext cx="10882626" cy="4769495"/>
            </a:xfrm>
            <a:custGeom>
              <a:avLst/>
              <a:gdLst>
                <a:gd name="connsiteX0" fmla="*/ 4000064 w 10668907"/>
                <a:gd name="connsiteY0" fmla="*/ 387444 h 4547902"/>
                <a:gd name="connsiteX1" fmla="*/ 525344 w 10668907"/>
                <a:gd name="connsiteY1" fmla="*/ 265524 h 4547902"/>
                <a:gd name="connsiteX2" fmla="*/ 936824 w 10668907"/>
                <a:gd name="connsiteY2" fmla="*/ 4212684 h 4547902"/>
                <a:gd name="connsiteX3" fmla="*/ 9151184 w 10668907"/>
                <a:gd name="connsiteY3" fmla="*/ 3923124 h 4547902"/>
                <a:gd name="connsiteX4" fmla="*/ 10217984 w 10668907"/>
                <a:gd name="connsiteY4" fmla="*/ 600804 h 4547902"/>
                <a:gd name="connsiteX5" fmla="*/ 4000064 w 10668907"/>
                <a:gd name="connsiteY5" fmla="*/ 387444 h 454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907" h="4547902">
                  <a:moveTo>
                    <a:pt x="4000064" y="387444"/>
                  </a:moveTo>
                  <a:cubicBezTo>
                    <a:pt x="2384624" y="331564"/>
                    <a:pt x="1035884" y="-372016"/>
                    <a:pt x="525344" y="265524"/>
                  </a:cubicBezTo>
                  <a:cubicBezTo>
                    <a:pt x="14804" y="903064"/>
                    <a:pt x="-500816" y="3603084"/>
                    <a:pt x="936824" y="4212684"/>
                  </a:cubicBezTo>
                  <a:cubicBezTo>
                    <a:pt x="2374464" y="4822284"/>
                    <a:pt x="7604324" y="4525104"/>
                    <a:pt x="9151184" y="3923124"/>
                  </a:cubicBezTo>
                  <a:cubicBezTo>
                    <a:pt x="10698044" y="3321144"/>
                    <a:pt x="11079044" y="1190084"/>
                    <a:pt x="10217984" y="600804"/>
                  </a:cubicBezTo>
                  <a:cubicBezTo>
                    <a:pt x="9356924" y="11524"/>
                    <a:pt x="5615504" y="443324"/>
                    <a:pt x="4000064" y="3874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义启嘟嘟体" pitchFamily="2" charset="-128"/>
                <a:cs typeface="义启嘟嘟体" pitchFamily="2" charset="-128"/>
              </a:endParaRPr>
            </a:p>
          </p:txBody>
        </p:sp>
        <p:sp>
          <p:nvSpPr>
            <p:cNvPr id="17" name="TextBox 11"/>
            <p:cNvSpPr txBox="1"/>
            <p:nvPr/>
          </p:nvSpPr>
          <p:spPr>
            <a:xfrm>
              <a:off x="1639903" y="2197277"/>
              <a:ext cx="9488376" cy="2677656"/>
            </a:xfrm>
            <a:prstGeom prst="rect">
              <a:avLst/>
            </a:prstGeom>
            <a:noFill/>
          </p:spPr>
          <p:txBody>
            <a:bodyPr wrap="square" rtlCol="0">
              <a:spAutoFit/>
            </a:bodyPr>
            <a:lstStyle/>
            <a:p>
              <a:pPr algn="just">
                <a:lnSpc>
                  <a:spcPct val="150000"/>
                </a:lnSpc>
                <a:defRPr/>
              </a:pPr>
              <a:r>
                <a:rPr lang="en-US" sz="2800" b="1" dirty="0" err="1">
                  <a:solidFill>
                    <a:schemeClr val="accent5">
                      <a:lumMod val="50000"/>
                    </a:schemeClr>
                  </a:solidFill>
                  <a:latin typeface="Times New Roman" pitchFamily="18" charset="0"/>
                  <a:cs typeface="Times New Roman" pitchFamily="18" charset="0"/>
                </a:rPr>
                <a:t>Khi</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kể</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chuyện</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cần</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chú</a:t>
              </a:r>
              <a:r>
                <a:rPr lang="en-US" sz="2800" b="1" dirty="0">
                  <a:solidFill>
                    <a:schemeClr val="accent5">
                      <a:lumMod val="50000"/>
                    </a:schemeClr>
                  </a:solidFill>
                  <a:latin typeface="Times New Roman" pitchFamily="18" charset="0"/>
                  <a:cs typeface="Times New Roman" pitchFamily="18" charset="0"/>
                </a:rPr>
                <a:t> ý:</a:t>
              </a:r>
            </a:p>
            <a:p>
              <a:pPr marL="514350" indent="-514350" algn="just">
                <a:lnSpc>
                  <a:spcPct val="150000"/>
                </a:lnSpc>
                <a:buFontTx/>
                <a:buAutoNum type="arabicPeriod"/>
                <a:defRPr/>
              </a:pPr>
              <a:r>
                <a:rPr lang="en-US" sz="2800" b="1" dirty="0" err="1">
                  <a:solidFill>
                    <a:schemeClr val="accent5">
                      <a:lumMod val="50000"/>
                    </a:schemeClr>
                  </a:solidFill>
                  <a:latin typeface="Times New Roman" pitchFamily="18" charset="0"/>
                  <a:cs typeface="Times New Roman" pitchFamily="18" charset="0"/>
                </a:rPr>
                <a:t>Chọn</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kể</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những</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hành</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động</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tiêu</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biểu</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của</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nhân</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vật</a:t>
              </a:r>
              <a:r>
                <a:rPr lang="en-US" sz="2800" b="1" dirty="0">
                  <a:solidFill>
                    <a:schemeClr val="accent5">
                      <a:lumMod val="50000"/>
                    </a:schemeClr>
                  </a:solidFill>
                  <a:latin typeface="Times New Roman" pitchFamily="18" charset="0"/>
                  <a:cs typeface="Times New Roman" pitchFamily="18" charset="0"/>
                </a:rPr>
                <a:t>.</a:t>
              </a:r>
            </a:p>
            <a:p>
              <a:pPr marL="514350" indent="-514350" algn="just">
                <a:lnSpc>
                  <a:spcPct val="150000"/>
                </a:lnSpc>
                <a:buFontTx/>
                <a:buAutoNum type="arabicPeriod"/>
                <a:defRPr/>
              </a:pPr>
              <a:r>
                <a:rPr lang="en-US" sz="2800" b="1" dirty="0" err="1">
                  <a:solidFill>
                    <a:schemeClr val="accent5">
                      <a:lumMod val="50000"/>
                    </a:schemeClr>
                  </a:solidFill>
                  <a:latin typeface="Times New Roman" pitchFamily="18" charset="0"/>
                  <a:cs typeface="Times New Roman" pitchFamily="18" charset="0"/>
                </a:rPr>
                <a:t>Thông</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thường</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nếu</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hành</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động</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xảy</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ra</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trước</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thì</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kể</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trước</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xảy</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ra</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sau</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thì</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kể</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sau</a:t>
              </a:r>
              <a:r>
                <a:rPr lang="en-US" sz="2800" b="1" dirty="0">
                  <a:solidFill>
                    <a:schemeClr val="accent5">
                      <a:lumMod val="50000"/>
                    </a:schemeClr>
                  </a:solidFill>
                  <a:latin typeface="Times New Roman" pitchFamily="18" charset="0"/>
                  <a:cs typeface="Times New Roman" pitchFamily="18" charset="0"/>
                </a:rPr>
                <a:t>.</a:t>
              </a:r>
            </a:p>
          </p:txBody>
        </p:sp>
      </p:grpSp>
      <p:pic>
        <p:nvPicPr>
          <p:cNvPr id="13" name="图片 18">
            <a:extLst>
              <a:ext uri="{FF2B5EF4-FFF2-40B4-BE49-F238E27FC236}">
                <a16:creationId xmlns:a16="http://schemas.microsoft.com/office/drawing/2014/main" id="{28633E1C-B507-47FA-A197-8C2221D194D0}"/>
              </a:ext>
            </a:extLst>
          </p:cNvPr>
          <p:cNvPicPr>
            <a:picLocks noChangeAspect="1"/>
          </p:cNvPicPr>
          <p:nvPr/>
        </p:nvPicPr>
        <p:blipFill>
          <a:blip r:embed="rId8"/>
          <a:stretch>
            <a:fillRect/>
          </a:stretch>
        </p:blipFill>
        <p:spPr>
          <a:xfrm>
            <a:off x="4156029" y="5719277"/>
            <a:ext cx="4456125" cy="516600"/>
          </a:xfrm>
          <a:prstGeom prst="rect">
            <a:avLst/>
          </a:prstGeom>
        </p:spPr>
      </p:pic>
      <p:pic>
        <p:nvPicPr>
          <p:cNvPr id="14" name="图片 19">
            <a:extLst>
              <a:ext uri="{FF2B5EF4-FFF2-40B4-BE49-F238E27FC236}">
                <a16:creationId xmlns:a16="http://schemas.microsoft.com/office/drawing/2014/main" id="{8D56AED7-7E5D-473B-BBCC-5273D31A92D9}"/>
              </a:ext>
            </a:extLst>
          </p:cNvPr>
          <p:cNvPicPr>
            <a:picLocks noChangeAspect="1"/>
          </p:cNvPicPr>
          <p:nvPr/>
        </p:nvPicPr>
        <p:blipFill>
          <a:blip r:embed="rId9"/>
          <a:stretch>
            <a:fillRect/>
          </a:stretch>
        </p:blipFill>
        <p:spPr>
          <a:xfrm flipH="1">
            <a:off x="8505605" y="5901705"/>
            <a:ext cx="3676499" cy="490933"/>
          </a:xfrm>
          <a:prstGeom prst="rect">
            <a:avLst/>
          </a:prstGeom>
        </p:spPr>
      </p:pic>
      <p:pic>
        <p:nvPicPr>
          <p:cNvPr id="16" name="图片 20">
            <a:extLst>
              <a:ext uri="{FF2B5EF4-FFF2-40B4-BE49-F238E27FC236}">
                <a16:creationId xmlns:a16="http://schemas.microsoft.com/office/drawing/2014/main" id="{148997CC-A6C3-4508-A9A1-B8EC218E0D2B}"/>
              </a:ext>
            </a:extLst>
          </p:cNvPr>
          <p:cNvPicPr>
            <a:picLocks noChangeAspect="1"/>
          </p:cNvPicPr>
          <p:nvPr/>
        </p:nvPicPr>
        <p:blipFill>
          <a:blip r:embed="rId8"/>
          <a:stretch>
            <a:fillRect/>
          </a:stretch>
        </p:blipFill>
        <p:spPr>
          <a:xfrm>
            <a:off x="1436612" y="6378254"/>
            <a:ext cx="3133172" cy="363230"/>
          </a:xfrm>
          <a:prstGeom prst="rect">
            <a:avLst/>
          </a:prstGeom>
        </p:spPr>
      </p:pic>
      <p:pic>
        <p:nvPicPr>
          <p:cNvPr id="18" name="图片 21">
            <a:extLst>
              <a:ext uri="{FF2B5EF4-FFF2-40B4-BE49-F238E27FC236}">
                <a16:creationId xmlns:a16="http://schemas.microsoft.com/office/drawing/2014/main" id="{F11C5117-A81D-449A-A0BA-F99DCA42B011}"/>
              </a:ext>
            </a:extLst>
          </p:cNvPr>
          <p:cNvPicPr>
            <a:picLocks noChangeAspect="1"/>
          </p:cNvPicPr>
          <p:nvPr/>
        </p:nvPicPr>
        <p:blipFill>
          <a:blip r:embed="rId8"/>
          <a:stretch>
            <a:fillRect/>
          </a:stretch>
        </p:blipFill>
        <p:spPr>
          <a:xfrm>
            <a:off x="6107883" y="6464983"/>
            <a:ext cx="3133172" cy="363230"/>
          </a:xfrm>
          <a:prstGeom prst="rect">
            <a:avLst/>
          </a:prstGeom>
        </p:spPr>
      </p:pic>
      <p:pic>
        <p:nvPicPr>
          <p:cNvPr id="22" name="图片 6">
            <a:extLst>
              <a:ext uri="{FF2B5EF4-FFF2-40B4-BE49-F238E27FC236}">
                <a16:creationId xmlns:a16="http://schemas.microsoft.com/office/drawing/2014/main" id="{2261103D-E3EE-45EF-AF56-853E292D7B6F}"/>
              </a:ext>
            </a:extLst>
          </p:cNvPr>
          <p:cNvPicPr>
            <a:picLocks noChangeAspect="1"/>
          </p:cNvPicPr>
          <p:nvPr/>
        </p:nvPicPr>
        <p:blipFill>
          <a:blip r:embed="rId10"/>
          <a:stretch>
            <a:fillRect/>
          </a:stretch>
        </p:blipFill>
        <p:spPr>
          <a:xfrm>
            <a:off x="11321479" y="2147312"/>
            <a:ext cx="860625" cy="813167"/>
          </a:xfrm>
          <a:prstGeom prst="rect">
            <a:avLst/>
          </a:prstGeom>
        </p:spPr>
      </p:pic>
      <p:pic>
        <p:nvPicPr>
          <p:cNvPr id="26" name="图片 25">
            <a:extLst>
              <a:ext uri="{FF2B5EF4-FFF2-40B4-BE49-F238E27FC236}">
                <a16:creationId xmlns:a16="http://schemas.microsoft.com/office/drawing/2014/main" id="{A9AC046F-6376-406F-89DF-6079E254766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200" y="4300373"/>
            <a:ext cx="1436612" cy="1645392"/>
          </a:xfrm>
          <a:prstGeom prst="rect">
            <a:avLst/>
          </a:prstGeom>
        </p:spPr>
      </p:pic>
      <p:pic>
        <p:nvPicPr>
          <p:cNvPr id="12" name="图片 17">
            <a:extLst>
              <a:ext uri="{FF2B5EF4-FFF2-40B4-BE49-F238E27FC236}">
                <a16:creationId xmlns:a16="http://schemas.microsoft.com/office/drawing/2014/main" id="{ABA5A291-32EC-4FDD-8A4F-59E290DD70E5}"/>
              </a:ext>
            </a:extLst>
          </p:cNvPr>
          <p:cNvPicPr>
            <a:picLocks noChangeAspect="1"/>
          </p:cNvPicPr>
          <p:nvPr/>
        </p:nvPicPr>
        <p:blipFill>
          <a:blip r:embed="rId9"/>
          <a:stretch>
            <a:fillRect/>
          </a:stretch>
        </p:blipFill>
        <p:spPr>
          <a:xfrm>
            <a:off x="56284" y="5596722"/>
            <a:ext cx="4513500" cy="656177"/>
          </a:xfrm>
          <a:prstGeom prst="rect">
            <a:avLst/>
          </a:prstGeom>
        </p:spPr>
      </p:pic>
      <p:pic>
        <p:nvPicPr>
          <p:cNvPr id="31" name="图片 32">
            <a:extLst>
              <a:ext uri="{FF2B5EF4-FFF2-40B4-BE49-F238E27FC236}">
                <a16:creationId xmlns:a16="http://schemas.microsoft.com/office/drawing/2014/main" id="{3CC197D3-B610-47F5-8966-99645DF5A872}"/>
              </a:ext>
            </a:extLst>
          </p:cNvPr>
          <p:cNvPicPr>
            <a:picLocks noChangeAspect="1"/>
          </p:cNvPicPr>
          <p:nvPr/>
        </p:nvPicPr>
        <p:blipFill>
          <a:blip r:embed="rId12"/>
          <a:stretch>
            <a:fillRect/>
          </a:stretch>
        </p:blipFill>
        <p:spPr>
          <a:xfrm>
            <a:off x="10500121" y="93252"/>
            <a:ext cx="1471986" cy="1460987"/>
          </a:xfrm>
          <a:prstGeom prst="rect">
            <a:avLst/>
          </a:prstGeom>
        </p:spPr>
      </p:pic>
      <p:pic>
        <p:nvPicPr>
          <p:cNvPr id="25" name="图片 12">
            <a:extLst>
              <a:ext uri="{FF2B5EF4-FFF2-40B4-BE49-F238E27FC236}">
                <a16:creationId xmlns:a16="http://schemas.microsoft.com/office/drawing/2014/main" id="{D7773255-C256-4182-9C3F-FD9D6954766F}"/>
              </a:ext>
            </a:extLst>
          </p:cNvPr>
          <p:cNvPicPr>
            <a:picLocks noChangeAspect="1"/>
          </p:cNvPicPr>
          <p:nvPr/>
        </p:nvPicPr>
        <p:blipFill>
          <a:blip r:embed="rId13"/>
          <a:stretch>
            <a:fillRect/>
          </a:stretch>
        </p:blipFill>
        <p:spPr>
          <a:xfrm rot="657879">
            <a:off x="10008446" y="1007087"/>
            <a:ext cx="2120415" cy="1029403"/>
          </a:xfrm>
          <a:prstGeom prst="rect">
            <a:avLst/>
          </a:prstGeom>
        </p:spPr>
      </p:pic>
      <p:grpSp>
        <p:nvGrpSpPr>
          <p:cNvPr id="3" name="Group 2"/>
          <p:cNvGrpSpPr/>
          <p:nvPr/>
        </p:nvGrpSpPr>
        <p:grpSpPr>
          <a:xfrm>
            <a:off x="4022826" y="316406"/>
            <a:ext cx="4480559" cy="1622141"/>
            <a:chOff x="4065566" y="148705"/>
            <a:chExt cx="4480559" cy="1622141"/>
          </a:xfrm>
        </p:grpSpPr>
        <p:pic>
          <p:nvPicPr>
            <p:cNvPr id="28" name="图片 12">
              <a:extLst>
                <a:ext uri="{FF2B5EF4-FFF2-40B4-BE49-F238E27FC236}">
                  <a16:creationId xmlns:a16="http://schemas.microsoft.com/office/drawing/2014/main" id="{C9B60FEF-69D3-4B9B-B781-88D1034B7E40}"/>
                </a:ext>
              </a:extLst>
            </p:cNvPr>
            <p:cNvPicPr>
              <a:picLocks noChangeAspect="1"/>
            </p:cNvPicPr>
            <p:nvPr/>
          </p:nvPicPr>
          <p:blipFill>
            <a:blip r:embed="rId14"/>
            <a:stretch>
              <a:fillRect/>
            </a:stretch>
          </p:blipFill>
          <p:spPr>
            <a:xfrm>
              <a:off x="4065566" y="148705"/>
              <a:ext cx="4480559" cy="1622141"/>
            </a:xfrm>
            <a:prstGeom prst="rect">
              <a:avLst/>
            </a:prstGeom>
          </p:spPr>
        </p:pic>
        <p:sp>
          <p:nvSpPr>
            <p:cNvPr id="30" name="TextBox 9"/>
            <p:cNvSpPr txBox="1"/>
            <p:nvPr/>
          </p:nvSpPr>
          <p:spPr>
            <a:xfrm>
              <a:off x="4569784" y="359610"/>
              <a:ext cx="3467684" cy="1200329"/>
            </a:xfrm>
            <a:prstGeom prst="rect">
              <a:avLst/>
            </a:prstGeom>
            <a:noFill/>
          </p:spPr>
          <p:txBody>
            <a:bodyPr wrap="square" rtlCol="0">
              <a:spAutoFit/>
            </a:bodyPr>
            <a:lstStyle/>
            <a:p>
              <a:r>
                <a:rPr lang="en-US" altLang="zh-CN" sz="7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sym typeface="+mn-lt"/>
                </a:rPr>
                <a:t>Ghi</a:t>
              </a:r>
              <a:r>
                <a:rPr lang="en-US" altLang="zh-CN"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sym typeface="+mn-lt"/>
                </a:rPr>
                <a:t> </a:t>
              </a:r>
              <a:r>
                <a:rPr lang="en-US" altLang="zh-CN" sz="7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sym typeface="+mn-lt"/>
                </a:rPr>
                <a:t>nhớ</a:t>
              </a:r>
              <a:endPar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sym typeface="+mn-lt"/>
              </a:endParaRPr>
            </a:p>
          </p:txBody>
        </p:sp>
      </p:grpSp>
    </p:spTree>
    <p:extLst>
      <p:ext uri="{BB962C8B-B14F-4D97-AF65-F5344CB8AC3E}">
        <p14:creationId xmlns:p14="http://schemas.microsoft.com/office/powerpoint/2010/main" val="1796530853"/>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1+#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9" fill="hold" nodeType="afterEffect" p14:presetBounceEnd="75000">
                                      <p:stCondLst>
                                        <p:cond delay="250"/>
                                      </p:stCondLst>
                                      <p:childTnLst>
                                        <p:set>
                                          <p:cBhvr>
                                            <p:cTn id="27" dur="1" fill="hold">
                                              <p:stCondLst>
                                                <p:cond delay="0"/>
                                              </p:stCondLst>
                                            </p:cTn>
                                            <p:tgtEl>
                                              <p:spTgt spid="19"/>
                                            </p:tgtEl>
                                            <p:attrNameLst>
                                              <p:attrName>style.visibility</p:attrName>
                                            </p:attrNameLst>
                                          </p:cBhvr>
                                          <p:to>
                                            <p:strVal val="visible"/>
                                          </p:to>
                                        </p:set>
                                        <p:anim calcmode="lin" valueType="num" p14:bounceEnd="75000">
                                          <p:cBhvr additive="base">
                                            <p:cTn id="28" dur="2000" fill="hold"/>
                                            <p:tgtEl>
                                              <p:spTgt spid="19"/>
                                            </p:tgtEl>
                                            <p:attrNameLst>
                                              <p:attrName>ppt_x</p:attrName>
                                            </p:attrNameLst>
                                          </p:cBhvr>
                                          <p:tavLst>
                                            <p:tav tm="0">
                                              <p:val>
                                                <p:strVal val="0-#ppt_w/2"/>
                                              </p:val>
                                            </p:tav>
                                            <p:tav tm="100000">
                                              <p:val>
                                                <p:strVal val="#ppt_x"/>
                                              </p:val>
                                            </p:tav>
                                          </p:tavLst>
                                        </p:anim>
                                        <p:anim calcmode="lin" valueType="num" p14:bounceEnd="75000">
                                          <p:cBhvr additive="base">
                                            <p:cTn id="29" dur="2000" fill="hold"/>
                                            <p:tgtEl>
                                              <p:spTgt spid="19"/>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14:presetBounceEnd="75000">
                                      <p:stCondLst>
                                        <p:cond delay="250"/>
                                      </p:stCondLst>
                                      <p:childTnLst>
                                        <p:set>
                                          <p:cBhvr>
                                            <p:cTn id="31" dur="1" fill="hold">
                                              <p:stCondLst>
                                                <p:cond delay="0"/>
                                              </p:stCondLst>
                                            </p:cTn>
                                            <p:tgtEl>
                                              <p:spTgt spid="23"/>
                                            </p:tgtEl>
                                            <p:attrNameLst>
                                              <p:attrName>style.visibility</p:attrName>
                                            </p:attrNameLst>
                                          </p:cBhvr>
                                          <p:to>
                                            <p:strVal val="visible"/>
                                          </p:to>
                                        </p:set>
                                        <p:anim calcmode="lin" valueType="num" p14:bounceEnd="75000">
                                          <p:cBhvr additive="base">
                                            <p:cTn id="32" dur="2000" fill="hold"/>
                                            <p:tgtEl>
                                              <p:spTgt spid="23"/>
                                            </p:tgtEl>
                                            <p:attrNameLst>
                                              <p:attrName>ppt_x</p:attrName>
                                            </p:attrNameLst>
                                          </p:cBhvr>
                                          <p:tavLst>
                                            <p:tav tm="0">
                                              <p:val>
                                                <p:strVal val="#ppt_x"/>
                                              </p:val>
                                            </p:tav>
                                            <p:tav tm="100000">
                                              <p:val>
                                                <p:strVal val="#ppt_x"/>
                                              </p:val>
                                            </p:tav>
                                          </p:tavLst>
                                        </p:anim>
                                        <p:anim calcmode="lin" valueType="num" p14:bounceEnd="75000">
                                          <p:cBhvr additive="base">
                                            <p:cTn id="33" dur="2000" fill="hold"/>
                                            <p:tgtEl>
                                              <p:spTgt spid="23"/>
                                            </p:tgtEl>
                                            <p:attrNameLst>
                                              <p:attrName>ppt_y</p:attrName>
                                            </p:attrNameLst>
                                          </p:cBhvr>
                                          <p:tavLst>
                                            <p:tav tm="0">
                                              <p:val>
                                                <p:strVal val="0-#ppt_h/2"/>
                                              </p:val>
                                            </p:tav>
                                            <p:tav tm="100000">
                                              <p:val>
                                                <p:strVal val="#ppt_y"/>
                                              </p:val>
                                            </p:tav>
                                          </p:tavLst>
                                        </p:anim>
                                      </p:childTnLst>
                                    </p:cTn>
                                  </p:par>
                                  <p:par>
                                    <p:cTn id="34" presetID="2" presetClass="entr" presetSubtype="3" fill="hold" nodeType="withEffect" p14:presetBounceEnd="75000">
                                      <p:stCondLst>
                                        <p:cond delay="250"/>
                                      </p:stCondLst>
                                      <p:childTnLst>
                                        <p:set>
                                          <p:cBhvr>
                                            <p:cTn id="35" dur="1" fill="hold">
                                              <p:stCondLst>
                                                <p:cond delay="0"/>
                                              </p:stCondLst>
                                            </p:cTn>
                                            <p:tgtEl>
                                              <p:spTgt spid="20"/>
                                            </p:tgtEl>
                                            <p:attrNameLst>
                                              <p:attrName>style.visibility</p:attrName>
                                            </p:attrNameLst>
                                          </p:cBhvr>
                                          <p:to>
                                            <p:strVal val="visible"/>
                                          </p:to>
                                        </p:set>
                                        <p:anim calcmode="lin" valueType="num" p14:bounceEnd="75000">
                                          <p:cBhvr additive="base">
                                            <p:cTn id="36" dur="2000" fill="hold"/>
                                            <p:tgtEl>
                                              <p:spTgt spid="20"/>
                                            </p:tgtEl>
                                            <p:attrNameLst>
                                              <p:attrName>ppt_x</p:attrName>
                                            </p:attrNameLst>
                                          </p:cBhvr>
                                          <p:tavLst>
                                            <p:tav tm="0">
                                              <p:val>
                                                <p:strVal val="1+#ppt_w/2"/>
                                              </p:val>
                                            </p:tav>
                                            <p:tav tm="100000">
                                              <p:val>
                                                <p:strVal val="#ppt_x"/>
                                              </p:val>
                                            </p:tav>
                                          </p:tavLst>
                                        </p:anim>
                                        <p:anim calcmode="lin" valueType="num" p14:bounceEnd="75000">
                                          <p:cBhvr additive="base">
                                            <p:cTn id="37" dur="2000" fill="hold"/>
                                            <p:tgtEl>
                                              <p:spTgt spid="20"/>
                                            </p:tgtEl>
                                            <p:attrNameLst>
                                              <p:attrName>ppt_y</p:attrName>
                                            </p:attrNameLst>
                                          </p:cBhvr>
                                          <p:tavLst>
                                            <p:tav tm="0">
                                              <p:val>
                                                <p:strVal val="0-#ppt_h/2"/>
                                              </p:val>
                                            </p:tav>
                                            <p:tav tm="100000">
                                              <p:val>
                                                <p:strVal val="#ppt_y"/>
                                              </p:val>
                                            </p:tav>
                                          </p:tavLst>
                                        </p:anim>
                                      </p:childTnLst>
                                    </p:cTn>
                                  </p:par>
                                  <p:par>
                                    <p:cTn id="38" presetID="2" presetClass="entr" presetSubtype="2" fill="hold" nodeType="withEffect" p14:presetBounceEnd="75000">
                                      <p:stCondLst>
                                        <p:cond delay="250"/>
                                      </p:stCondLst>
                                      <p:childTnLst>
                                        <p:set>
                                          <p:cBhvr>
                                            <p:cTn id="39" dur="1" fill="hold">
                                              <p:stCondLst>
                                                <p:cond delay="0"/>
                                              </p:stCondLst>
                                            </p:cTn>
                                            <p:tgtEl>
                                              <p:spTgt spid="22"/>
                                            </p:tgtEl>
                                            <p:attrNameLst>
                                              <p:attrName>style.visibility</p:attrName>
                                            </p:attrNameLst>
                                          </p:cBhvr>
                                          <p:to>
                                            <p:strVal val="visible"/>
                                          </p:to>
                                        </p:set>
                                        <p:anim calcmode="lin" valueType="num" p14:bounceEnd="75000">
                                          <p:cBhvr additive="base">
                                            <p:cTn id="40" dur="2000" fill="hold"/>
                                            <p:tgtEl>
                                              <p:spTgt spid="22"/>
                                            </p:tgtEl>
                                            <p:attrNameLst>
                                              <p:attrName>ppt_x</p:attrName>
                                            </p:attrNameLst>
                                          </p:cBhvr>
                                          <p:tavLst>
                                            <p:tav tm="0">
                                              <p:val>
                                                <p:strVal val="1+#ppt_w/2"/>
                                              </p:val>
                                            </p:tav>
                                            <p:tav tm="100000">
                                              <p:val>
                                                <p:strVal val="#ppt_x"/>
                                              </p:val>
                                            </p:tav>
                                          </p:tavLst>
                                        </p:anim>
                                        <p:anim calcmode="lin" valueType="num" p14:bounceEnd="75000">
                                          <p:cBhvr additive="base">
                                            <p:cTn id="41" dur="2000" fill="hold"/>
                                            <p:tgtEl>
                                              <p:spTgt spid="22"/>
                                            </p:tgtEl>
                                            <p:attrNameLst>
                                              <p:attrName>ppt_y</p:attrName>
                                            </p:attrNameLst>
                                          </p:cBhvr>
                                          <p:tavLst>
                                            <p:tav tm="0">
                                              <p:val>
                                                <p:strVal val="#ppt_y"/>
                                              </p:val>
                                            </p:tav>
                                            <p:tav tm="100000">
                                              <p:val>
                                                <p:strVal val="#ppt_y"/>
                                              </p:val>
                                            </p:tav>
                                          </p:tavLst>
                                        </p:anim>
                                      </p:childTnLst>
                                    </p:cTn>
                                  </p:par>
                                  <p:par>
                                    <p:cTn id="42" presetID="2" presetClass="entr" presetSubtype="4" fill="hold" nodeType="withEffect" p14:presetBounceEnd="75000">
                                      <p:stCondLst>
                                        <p:cond delay="250"/>
                                      </p:stCondLst>
                                      <p:childTnLst>
                                        <p:set>
                                          <p:cBhvr>
                                            <p:cTn id="43" dur="1" fill="hold">
                                              <p:stCondLst>
                                                <p:cond delay="0"/>
                                              </p:stCondLst>
                                            </p:cTn>
                                            <p:tgtEl>
                                              <p:spTgt spid="24"/>
                                            </p:tgtEl>
                                            <p:attrNameLst>
                                              <p:attrName>style.visibility</p:attrName>
                                            </p:attrNameLst>
                                          </p:cBhvr>
                                          <p:to>
                                            <p:strVal val="visible"/>
                                          </p:to>
                                        </p:set>
                                        <p:anim calcmode="lin" valueType="num" p14:bounceEnd="75000">
                                          <p:cBhvr additive="base">
                                            <p:cTn id="44" dur="2000" fill="hold"/>
                                            <p:tgtEl>
                                              <p:spTgt spid="24"/>
                                            </p:tgtEl>
                                            <p:attrNameLst>
                                              <p:attrName>ppt_x</p:attrName>
                                            </p:attrNameLst>
                                          </p:cBhvr>
                                          <p:tavLst>
                                            <p:tav tm="0">
                                              <p:val>
                                                <p:strVal val="#ppt_x"/>
                                              </p:val>
                                            </p:tav>
                                            <p:tav tm="100000">
                                              <p:val>
                                                <p:strVal val="#ppt_x"/>
                                              </p:val>
                                            </p:tav>
                                          </p:tavLst>
                                        </p:anim>
                                        <p:anim calcmode="lin" valueType="num" p14:bounceEnd="75000">
                                          <p:cBhvr additive="base">
                                            <p:cTn id="45" dur="2000" fill="hold"/>
                                            <p:tgtEl>
                                              <p:spTgt spid="24"/>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14:presetBounceEnd="67000">
                                      <p:stCondLst>
                                        <p:cond delay="750"/>
                                      </p:stCondLst>
                                      <p:childTnLst>
                                        <p:set>
                                          <p:cBhvr>
                                            <p:cTn id="47" dur="1" fill="hold">
                                              <p:stCondLst>
                                                <p:cond delay="0"/>
                                              </p:stCondLst>
                                            </p:cTn>
                                            <p:tgtEl>
                                              <p:spTgt spid="26"/>
                                            </p:tgtEl>
                                            <p:attrNameLst>
                                              <p:attrName>style.visibility</p:attrName>
                                            </p:attrNameLst>
                                          </p:cBhvr>
                                          <p:to>
                                            <p:strVal val="visible"/>
                                          </p:to>
                                        </p:set>
                                        <p:anim calcmode="lin" valueType="num" p14:bounceEnd="67000">
                                          <p:cBhvr additive="base">
                                            <p:cTn id="48" dur="1500" fill="hold"/>
                                            <p:tgtEl>
                                              <p:spTgt spid="26"/>
                                            </p:tgtEl>
                                            <p:attrNameLst>
                                              <p:attrName>ppt_x</p:attrName>
                                            </p:attrNameLst>
                                          </p:cBhvr>
                                          <p:tavLst>
                                            <p:tav tm="0">
                                              <p:val>
                                                <p:strVal val="#ppt_x"/>
                                              </p:val>
                                            </p:tav>
                                            <p:tav tm="100000">
                                              <p:val>
                                                <p:strVal val="#ppt_x"/>
                                              </p:val>
                                            </p:tav>
                                          </p:tavLst>
                                        </p:anim>
                                        <p:anim calcmode="lin" valueType="num" p14:bounceEnd="67000">
                                          <p:cBhvr additive="base">
                                            <p:cTn id="49" dur="1500" fill="hold"/>
                                            <p:tgtEl>
                                              <p:spTgt spid="26"/>
                                            </p:tgtEl>
                                            <p:attrNameLst>
                                              <p:attrName>ppt_y</p:attrName>
                                            </p:attrNameLst>
                                          </p:cBhvr>
                                          <p:tavLst>
                                            <p:tav tm="0">
                                              <p:val>
                                                <p:strVal val="1+#ppt_h/2"/>
                                              </p:val>
                                            </p:tav>
                                            <p:tav tm="100000">
                                              <p:val>
                                                <p:strVal val="#ppt_y"/>
                                              </p:val>
                                            </p:tav>
                                          </p:tavLst>
                                        </p:anim>
                                      </p:childTnLst>
                                    </p:cTn>
                                  </p:par>
                                  <p:par>
                                    <p:cTn id="50" presetID="42" presetClass="entr" presetSubtype="0" fill="hold" nodeType="withEffect">
                                      <p:stCondLst>
                                        <p:cond delay="150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150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anim calcmode="lin" valueType="num">
                                          <p:cBhvr>
                                            <p:cTn id="58" dur="1000" fill="hold"/>
                                            <p:tgtEl>
                                              <p:spTgt spid="31"/>
                                            </p:tgtEl>
                                            <p:attrNameLst>
                                              <p:attrName>ppt_x</p:attrName>
                                            </p:attrNameLst>
                                          </p:cBhvr>
                                          <p:tavLst>
                                            <p:tav tm="0">
                                              <p:val>
                                                <p:strVal val="#ppt_x"/>
                                              </p:val>
                                            </p:tav>
                                            <p:tav tm="100000">
                                              <p:val>
                                                <p:strVal val="#ppt_x"/>
                                              </p:val>
                                            </p:tav>
                                          </p:tavLst>
                                        </p:anim>
                                        <p:anim calcmode="lin" valueType="num">
                                          <p:cBhvr>
                                            <p:cTn id="59" dur="1000" fill="hold"/>
                                            <p:tgtEl>
                                              <p:spTgt spid="31"/>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150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150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500"/>
                                            <p:tgtEl>
                                              <p:spTgt spid="5"/>
                                            </p:tgtEl>
                                          </p:cBhvr>
                                        </p:animEffect>
                                        <p:anim calcmode="lin" valueType="num">
                                          <p:cBhvr>
                                            <p:cTn id="68" dur="1500" fill="hold"/>
                                            <p:tgtEl>
                                              <p:spTgt spid="5"/>
                                            </p:tgtEl>
                                            <p:attrNameLst>
                                              <p:attrName>ppt_x</p:attrName>
                                            </p:attrNameLst>
                                          </p:cBhvr>
                                          <p:tavLst>
                                            <p:tav tm="0">
                                              <p:val>
                                                <p:strVal val="#ppt_x"/>
                                              </p:val>
                                            </p:tav>
                                            <p:tav tm="100000">
                                              <p:val>
                                                <p:strVal val="#ppt_x"/>
                                              </p:val>
                                            </p:tav>
                                          </p:tavLst>
                                        </p:anim>
                                        <p:anim calcmode="lin" valueType="num">
                                          <p:cBhvr>
                                            <p:cTn id="69"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1+#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9" fill="hold" nodeType="afterEffect">
                                      <p:stCondLst>
                                        <p:cond delay="25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2000" fill="hold"/>
                                            <p:tgtEl>
                                              <p:spTgt spid="19"/>
                                            </p:tgtEl>
                                            <p:attrNameLst>
                                              <p:attrName>ppt_x</p:attrName>
                                            </p:attrNameLst>
                                          </p:cBhvr>
                                          <p:tavLst>
                                            <p:tav tm="0">
                                              <p:val>
                                                <p:strVal val="0-#ppt_w/2"/>
                                              </p:val>
                                            </p:tav>
                                            <p:tav tm="100000">
                                              <p:val>
                                                <p:strVal val="#ppt_x"/>
                                              </p:val>
                                            </p:tav>
                                          </p:tavLst>
                                        </p:anim>
                                        <p:anim calcmode="lin" valueType="num">
                                          <p:cBhvr additive="base">
                                            <p:cTn id="29" dur="2000" fill="hold"/>
                                            <p:tgtEl>
                                              <p:spTgt spid="19"/>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25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2000" fill="hold"/>
                                            <p:tgtEl>
                                              <p:spTgt spid="23"/>
                                            </p:tgtEl>
                                            <p:attrNameLst>
                                              <p:attrName>ppt_x</p:attrName>
                                            </p:attrNameLst>
                                          </p:cBhvr>
                                          <p:tavLst>
                                            <p:tav tm="0">
                                              <p:val>
                                                <p:strVal val="#ppt_x"/>
                                              </p:val>
                                            </p:tav>
                                            <p:tav tm="100000">
                                              <p:val>
                                                <p:strVal val="#ppt_x"/>
                                              </p:val>
                                            </p:tav>
                                          </p:tavLst>
                                        </p:anim>
                                        <p:anim calcmode="lin" valueType="num">
                                          <p:cBhvr additive="base">
                                            <p:cTn id="33" dur="2000" fill="hold"/>
                                            <p:tgtEl>
                                              <p:spTgt spid="23"/>
                                            </p:tgtEl>
                                            <p:attrNameLst>
                                              <p:attrName>ppt_y</p:attrName>
                                            </p:attrNameLst>
                                          </p:cBhvr>
                                          <p:tavLst>
                                            <p:tav tm="0">
                                              <p:val>
                                                <p:strVal val="0-#ppt_h/2"/>
                                              </p:val>
                                            </p:tav>
                                            <p:tav tm="100000">
                                              <p:val>
                                                <p:strVal val="#ppt_y"/>
                                              </p:val>
                                            </p:tav>
                                          </p:tavLst>
                                        </p:anim>
                                      </p:childTnLst>
                                    </p:cTn>
                                  </p:par>
                                  <p:par>
                                    <p:cTn id="34" presetID="2" presetClass="entr" presetSubtype="3" fill="hold" nodeType="withEffect">
                                      <p:stCondLst>
                                        <p:cond delay="25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2000" fill="hold"/>
                                            <p:tgtEl>
                                              <p:spTgt spid="20"/>
                                            </p:tgtEl>
                                            <p:attrNameLst>
                                              <p:attrName>ppt_x</p:attrName>
                                            </p:attrNameLst>
                                          </p:cBhvr>
                                          <p:tavLst>
                                            <p:tav tm="0">
                                              <p:val>
                                                <p:strVal val="1+#ppt_w/2"/>
                                              </p:val>
                                            </p:tav>
                                            <p:tav tm="100000">
                                              <p:val>
                                                <p:strVal val="#ppt_x"/>
                                              </p:val>
                                            </p:tav>
                                          </p:tavLst>
                                        </p:anim>
                                        <p:anim calcmode="lin" valueType="num">
                                          <p:cBhvr additive="base">
                                            <p:cTn id="37" dur="2000" fill="hold"/>
                                            <p:tgtEl>
                                              <p:spTgt spid="20"/>
                                            </p:tgtEl>
                                            <p:attrNameLst>
                                              <p:attrName>ppt_y</p:attrName>
                                            </p:attrNameLst>
                                          </p:cBhvr>
                                          <p:tavLst>
                                            <p:tav tm="0">
                                              <p:val>
                                                <p:strVal val="0-#ppt_h/2"/>
                                              </p:val>
                                            </p:tav>
                                            <p:tav tm="100000">
                                              <p:val>
                                                <p:strVal val="#ppt_y"/>
                                              </p:val>
                                            </p:tav>
                                          </p:tavLst>
                                        </p:anim>
                                      </p:childTnLst>
                                    </p:cTn>
                                  </p:par>
                                  <p:par>
                                    <p:cTn id="38" presetID="2" presetClass="entr" presetSubtype="2" fill="hold" nodeType="withEffect">
                                      <p:stCondLst>
                                        <p:cond delay="25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2000" fill="hold"/>
                                            <p:tgtEl>
                                              <p:spTgt spid="22"/>
                                            </p:tgtEl>
                                            <p:attrNameLst>
                                              <p:attrName>ppt_x</p:attrName>
                                            </p:attrNameLst>
                                          </p:cBhvr>
                                          <p:tavLst>
                                            <p:tav tm="0">
                                              <p:val>
                                                <p:strVal val="1+#ppt_w/2"/>
                                              </p:val>
                                            </p:tav>
                                            <p:tav tm="100000">
                                              <p:val>
                                                <p:strVal val="#ppt_x"/>
                                              </p:val>
                                            </p:tav>
                                          </p:tavLst>
                                        </p:anim>
                                        <p:anim calcmode="lin" valueType="num">
                                          <p:cBhvr additive="base">
                                            <p:cTn id="41" dur="2000" fill="hold"/>
                                            <p:tgtEl>
                                              <p:spTgt spid="22"/>
                                            </p:tgtEl>
                                            <p:attrNameLst>
                                              <p:attrName>ppt_y</p:attrName>
                                            </p:attrNameLst>
                                          </p:cBhvr>
                                          <p:tavLst>
                                            <p:tav tm="0">
                                              <p:val>
                                                <p:strVal val="#ppt_y"/>
                                              </p:val>
                                            </p:tav>
                                            <p:tav tm="100000">
                                              <p:val>
                                                <p:strVal val="#ppt_y"/>
                                              </p:val>
                                            </p:tav>
                                          </p:tavLst>
                                        </p:anim>
                                      </p:childTnLst>
                                    </p:cTn>
                                  </p:par>
                                  <p:par>
                                    <p:cTn id="42" presetID="2" presetClass="entr" presetSubtype="4" fill="hold" nodeType="withEffect">
                                      <p:stCondLst>
                                        <p:cond delay="25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2000" fill="hold"/>
                                            <p:tgtEl>
                                              <p:spTgt spid="24"/>
                                            </p:tgtEl>
                                            <p:attrNameLst>
                                              <p:attrName>ppt_x</p:attrName>
                                            </p:attrNameLst>
                                          </p:cBhvr>
                                          <p:tavLst>
                                            <p:tav tm="0">
                                              <p:val>
                                                <p:strVal val="#ppt_x"/>
                                              </p:val>
                                            </p:tav>
                                            <p:tav tm="100000">
                                              <p:val>
                                                <p:strVal val="#ppt_x"/>
                                              </p:val>
                                            </p:tav>
                                          </p:tavLst>
                                        </p:anim>
                                        <p:anim calcmode="lin" valueType="num">
                                          <p:cBhvr additive="base">
                                            <p:cTn id="45" dur="2000" fill="hold"/>
                                            <p:tgtEl>
                                              <p:spTgt spid="24"/>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75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1500" fill="hold"/>
                                            <p:tgtEl>
                                              <p:spTgt spid="26"/>
                                            </p:tgtEl>
                                            <p:attrNameLst>
                                              <p:attrName>ppt_x</p:attrName>
                                            </p:attrNameLst>
                                          </p:cBhvr>
                                          <p:tavLst>
                                            <p:tav tm="0">
                                              <p:val>
                                                <p:strVal val="#ppt_x"/>
                                              </p:val>
                                            </p:tav>
                                            <p:tav tm="100000">
                                              <p:val>
                                                <p:strVal val="#ppt_x"/>
                                              </p:val>
                                            </p:tav>
                                          </p:tavLst>
                                        </p:anim>
                                        <p:anim calcmode="lin" valueType="num">
                                          <p:cBhvr additive="base">
                                            <p:cTn id="49" dur="1500" fill="hold"/>
                                            <p:tgtEl>
                                              <p:spTgt spid="26"/>
                                            </p:tgtEl>
                                            <p:attrNameLst>
                                              <p:attrName>ppt_y</p:attrName>
                                            </p:attrNameLst>
                                          </p:cBhvr>
                                          <p:tavLst>
                                            <p:tav tm="0">
                                              <p:val>
                                                <p:strVal val="1+#ppt_h/2"/>
                                              </p:val>
                                            </p:tav>
                                            <p:tav tm="100000">
                                              <p:val>
                                                <p:strVal val="#ppt_y"/>
                                              </p:val>
                                            </p:tav>
                                          </p:tavLst>
                                        </p:anim>
                                      </p:childTnLst>
                                    </p:cTn>
                                  </p:par>
                                  <p:par>
                                    <p:cTn id="50" presetID="42" presetClass="entr" presetSubtype="0" fill="hold" nodeType="withEffect">
                                      <p:stCondLst>
                                        <p:cond delay="150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150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anim calcmode="lin" valueType="num">
                                          <p:cBhvr>
                                            <p:cTn id="58" dur="1000" fill="hold"/>
                                            <p:tgtEl>
                                              <p:spTgt spid="31"/>
                                            </p:tgtEl>
                                            <p:attrNameLst>
                                              <p:attrName>ppt_x</p:attrName>
                                            </p:attrNameLst>
                                          </p:cBhvr>
                                          <p:tavLst>
                                            <p:tav tm="0">
                                              <p:val>
                                                <p:strVal val="#ppt_x"/>
                                              </p:val>
                                            </p:tav>
                                            <p:tav tm="100000">
                                              <p:val>
                                                <p:strVal val="#ppt_x"/>
                                              </p:val>
                                            </p:tav>
                                          </p:tavLst>
                                        </p:anim>
                                        <p:anim calcmode="lin" valueType="num">
                                          <p:cBhvr>
                                            <p:cTn id="59" dur="1000" fill="hold"/>
                                            <p:tgtEl>
                                              <p:spTgt spid="31"/>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150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150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500"/>
                                            <p:tgtEl>
                                              <p:spTgt spid="5"/>
                                            </p:tgtEl>
                                          </p:cBhvr>
                                        </p:animEffect>
                                        <p:anim calcmode="lin" valueType="num">
                                          <p:cBhvr>
                                            <p:cTn id="68" dur="1500" fill="hold"/>
                                            <p:tgtEl>
                                              <p:spTgt spid="5"/>
                                            </p:tgtEl>
                                            <p:attrNameLst>
                                              <p:attrName>ppt_x</p:attrName>
                                            </p:attrNameLst>
                                          </p:cBhvr>
                                          <p:tavLst>
                                            <p:tav tm="0">
                                              <p:val>
                                                <p:strVal val="#ppt_x"/>
                                              </p:val>
                                            </p:tav>
                                            <p:tav tm="100000">
                                              <p:val>
                                                <p:strVal val="#ppt_x"/>
                                              </p:val>
                                            </p:tav>
                                          </p:tavLst>
                                        </p:anim>
                                        <p:anim calcmode="lin" valueType="num">
                                          <p:cBhvr>
                                            <p:cTn id="69"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包含 黑色, 服装&#10;&#10;已生成高可信度的说明">
            <a:extLst>
              <a:ext uri="{FF2B5EF4-FFF2-40B4-BE49-F238E27FC236}">
                <a16:creationId xmlns:a16="http://schemas.microsoft.com/office/drawing/2014/main" id="{9A78EBCB-7C1F-4E77-8392-9583BDC7C8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7016" y="-53329"/>
            <a:ext cx="765686" cy="1052818"/>
          </a:xfrm>
          <a:prstGeom prst="rect">
            <a:avLst/>
          </a:prstGeom>
        </p:spPr>
      </p:pic>
      <p:pic>
        <p:nvPicPr>
          <p:cNvPr id="7" name="图片 6">
            <a:extLst>
              <a:ext uri="{FF2B5EF4-FFF2-40B4-BE49-F238E27FC236}">
                <a16:creationId xmlns:a16="http://schemas.microsoft.com/office/drawing/2014/main" id="{627D1D17-1E15-47F6-BA15-290E295370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470507">
            <a:off x="3943623" y="544108"/>
            <a:ext cx="989237" cy="1133001"/>
          </a:xfrm>
          <a:prstGeom prst="rect">
            <a:avLst/>
          </a:prstGeom>
        </p:spPr>
      </p:pic>
      <p:pic>
        <p:nvPicPr>
          <p:cNvPr id="8" name="图片 7">
            <a:extLst>
              <a:ext uri="{FF2B5EF4-FFF2-40B4-BE49-F238E27FC236}">
                <a16:creationId xmlns:a16="http://schemas.microsoft.com/office/drawing/2014/main" id="{3416C859-8F12-4C3E-806E-1D175D0F64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64826">
            <a:off x="8207204" y="486760"/>
            <a:ext cx="1131079" cy="1722009"/>
          </a:xfrm>
          <a:prstGeom prst="rect">
            <a:avLst/>
          </a:prstGeom>
        </p:spPr>
      </p:pic>
      <p:pic>
        <p:nvPicPr>
          <p:cNvPr id="9" name="图片 8" descr="图片包含 室内&#10;&#10;已生成高可信度的说明">
            <a:extLst>
              <a:ext uri="{FF2B5EF4-FFF2-40B4-BE49-F238E27FC236}">
                <a16:creationId xmlns:a16="http://schemas.microsoft.com/office/drawing/2014/main" id="{878BDA3D-2201-43F9-8ED2-569853CB49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7558817">
            <a:off x="2706548" y="1698420"/>
            <a:ext cx="896483" cy="1126904"/>
          </a:xfrm>
          <a:prstGeom prst="rect">
            <a:avLst/>
          </a:prstGeom>
        </p:spPr>
      </p:pic>
      <p:pic>
        <p:nvPicPr>
          <p:cNvPr id="10" name="图片 9">
            <a:extLst>
              <a:ext uri="{FF2B5EF4-FFF2-40B4-BE49-F238E27FC236}">
                <a16:creationId xmlns:a16="http://schemas.microsoft.com/office/drawing/2014/main" id="{23388C09-B45F-4F0A-AC67-F2BB6D1B29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4053" y="5972961"/>
            <a:ext cx="427231" cy="500262"/>
          </a:xfrm>
          <a:prstGeom prst="rect">
            <a:avLst/>
          </a:prstGeom>
        </p:spPr>
      </p:pic>
      <p:grpSp>
        <p:nvGrpSpPr>
          <p:cNvPr id="17" name="组合 16">
            <a:extLst>
              <a:ext uri="{FF2B5EF4-FFF2-40B4-BE49-F238E27FC236}">
                <a16:creationId xmlns:a16="http://schemas.microsoft.com/office/drawing/2014/main" id="{D8F6B4B5-8B9D-4637-BE22-5D808A1C9EBC}"/>
              </a:ext>
            </a:extLst>
          </p:cNvPr>
          <p:cNvGrpSpPr/>
          <p:nvPr/>
        </p:nvGrpSpPr>
        <p:grpSpPr>
          <a:xfrm>
            <a:off x="3154788" y="918892"/>
            <a:ext cx="5724457" cy="4968565"/>
            <a:chOff x="4134516" y="2169861"/>
            <a:chExt cx="3802630" cy="3874737"/>
          </a:xfrm>
        </p:grpSpPr>
        <p:pic>
          <p:nvPicPr>
            <p:cNvPr id="2" name="图片 1">
              <a:extLst>
                <a:ext uri="{FF2B5EF4-FFF2-40B4-BE49-F238E27FC236}">
                  <a16:creationId xmlns:a16="http://schemas.microsoft.com/office/drawing/2014/main" id="{A01EF085-DB32-4EEF-B37F-25AB0D66D142}"/>
                </a:ext>
              </a:extLst>
            </p:cNvPr>
            <p:cNvPicPr>
              <a:picLocks noChangeAspect="1"/>
            </p:cNvPicPr>
            <p:nvPr/>
          </p:nvPicPr>
          <p:blipFill>
            <a:blip r:embed="rId8">
              <a:lum bright="-20000" contrast="40000"/>
            </a:blip>
            <a:stretch>
              <a:fillRect/>
            </a:stretch>
          </p:blipFill>
          <p:spPr>
            <a:xfrm>
              <a:off x="4134516" y="2169861"/>
              <a:ext cx="3802630" cy="3874737"/>
            </a:xfrm>
            <a:prstGeom prst="rect">
              <a:avLst/>
            </a:prstGeom>
          </p:spPr>
        </p:pic>
        <p:sp>
          <p:nvSpPr>
            <p:cNvPr id="16" name="矩形 15">
              <a:extLst>
                <a:ext uri="{FF2B5EF4-FFF2-40B4-BE49-F238E27FC236}">
                  <a16:creationId xmlns:a16="http://schemas.microsoft.com/office/drawing/2014/main" id="{672ECBB6-BC86-481F-8062-1CA60E190B73}"/>
                </a:ext>
              </a:extLst>
            </p:cNvPr>
            <p:cNvSpPr/>
            <p:nvPr/>
          </p:nvSpPr>
          <p:spPr>
            <a:xfrm>
              <a:off x="4685133" y="3483083"/>
              <a:ext cx="2799127" cy="936077"/>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lvl="0" algn="ctr"/>
              <a:r>
                <a:rPr lang="en-US" altLang="en-US" sz="7200" b="1" dirty="0" err="1">
                  <a:ln w="50800"/>
                  <a:solidFill>
                    <a:schemeClr val="accent1">
                      <a:lumMod val="20000"/>
                      <a:lumOff val="80000"/>
                    </a:schemeClr>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Luyện</a:t>
              </a:r>
              <a:r>
                <a:rPr lang="en-US" altLang="en-US" sz="7200" b="1" dirty="0">
                  <a:ln w="50800"/>
                  <a:solidFill>
                    <a:schemeClr val="accent1">
                      <a:lumMod val="20000"/>
                      <a:lumOff val="80000"/>
                    </a:schemeClr>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 </a:t>
              </a:r>
              <a:r>
                <a:rPr lang="en-US" altLang="en-US" sz="7200" b="1" dirty="0" err="1">
                  <a:ln w="50800"/>
                  <a:solidFill>
                    <a:schemeClr val="accent1">
                      <a:lumMod val="20000"/>
                      <a:lumOff val="80000"/>
                    </a:schemeClr>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tập</a:t>
              </a:r>
              <a:endParaRPr lang="en-US" altLang="en-US" sz="7200" b="1" dirty="0">
                <a:ln w="50800"/>
                <a:solidFill>
                  <a:schemeClr val="accent1">
                    <a:lumMod val="20000"/>
                    <a:lumOff val="80000"/>
                  </a:schemeClr>
                </a:solidFill>
                <a:effectLst>
                  <a:glow rad="101600">
                    <a:schemeClr val="accent5">
                      <a:satMod val="175000"/>
                      <a:alpha val="40000"/>
                    </a:schemeClr>
                  </a:glow>
                </a:effectLst>
                <a:latin typeface="Times New Roman" panose="02020603050405020304" pitchFamily="18" charset="0"/>
                <a:ea typeface="Times New Roman" panose="02020603050405020304" pitchFamily="18" charset="0"/>
              </a:endParaRPr>
            </a:p>
          </p:txBody>
        </p:sp>
      </p:grpSp>
      <p:pic>
        <p:nvPicPr>
          <p:cNvPr id="5" name="图片 4" descr="图片包含 照片&#10;&#10;已生成极高可信度的说明">
            <a:extLst>
              <a:ext uri="{FF2B5EF4-FFF2-40B4-BE49-F238E27FC236}">
                <a16:creationId xmlns:a16="http://schemas.microsoft.com/office/drawing/2014/main" id="{00CCC019-D424-4543-B03A-299A2A02EB5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89595" y="3979612"/>
            <a:ext cx="2168578" cy="2984248"/>
          </a:xfrm>
          <a:prstGeom prst="rect">
            <a:avLst/>
          </a:prstGeom>
        </p:spPr>
      </p:pic>
      <p:pic>
        <p:nvPicPr>
          <p:cNvPr id="23" name="图片 22">
            <a:extLst>
              <a:ext uri="{FF2B5EF4-FFF2-40B4-BE49-F238E27FC236}">
                <a16:creationId xmlns:a16="http://schemas.microsoft.com/office/drawing/2014/main" id="{56B7466B-4201-418E-BA63-6EDA970ADC61}"/>
              </a:ext>
            </a:extLst>
          </p:cNvPr>
          <p:cNvPicPr>
            <a:picLocks noChangeAspect="1"/>
          </p:cNvPicPr>
          <p:nvPr/>
        </p:nvPicPr>
        <p:blipFill>
          <a:blip r:embed="rId10"/>
          <a:stretch>
            <a:fillRect/>
          </a:stretch>
        </p:blipFill>
        <p:spPr>
          <a:xfrm>
            <a:off x="660042" y="1987514"/>
            <a:ext cx="1589878" cy="1566100"/>
          </a:xfrm>
          <a:prstGeom prst="rect">
            <a:avLst/>
          </a:prstGeom>
        </p:spPr>
      </p:pic>
      <p:pic>
        <p:nvPicPr>
          <p:cNvPr id="24" name="图片 23">
            <a:extLst>
              <a:ext uri="{FF2B5EF4-FFF2-40B4-BE49-F238E27FC236}">
                <a16:creationId xmlns:a16="http://schemas.microsoft.com/office/drawing/2014/main" id="{BFB1DD33-DA8E-467F-977A-6372365A6F49}"/>
              </a:ext>
            </a:extLst>
          </p:cNvPr>
          <p:cNvPicPr>
            <a:picLocks noChangeAspect="1"/>
          </p:cNvPicPr>
          <p:nvPr/>
        </p:nvPicPr>
        <p:blipFill>
          <a:blip r:embed="rId11"/>
          <a:stretch>
            <a:fillRect/>
          </a:stretch>
        </p:blipFill>
        <p:spPr>
          <a:xfrm>
            <a:off x="1454981" y="5413907"/>
            <a:ext cx="1023188" cy="947100"/>
          </a:xfrm>
          <a:prstGeom prst="rect">
            <a:avLst/>
          </a:prstGeom>
        </p:spPr>
      </p:pic>
      <p:pic>
        <p:nvPicPr>
          <p:cNvPr id="25" name="图片 24">
            <a:extLst>
              <a:ext uri="{FF2B5EF4-FFF2-40B4-BE49-F238E27FC236}">
                <a16:creationId xmlns:a16="http://schemas.microsoft.com/office/drawing/2014/main" id="{669BA204-CD91-4450-A274-3F36A0588345}"/>
              </a:ext>
            </a:extLst>
          </p:cNvPr>
          <p:cNvPicPr>
            <a:picLocks noChangeAspect="1"/>
          </p:cNvPicPr>
          <p:nvPr/>
        </p:nvPicPr>
        <p:blipFill>
          <a:blip r:embed="rId12"/>
          <a:stretch>
            <a:fillRect/>
          </a:stretch>
        </p:blipFill>
        <p:spPr>
          <a:xfrm>
            <a:off x="10643674" y="3611239"/>
            <a:ext cx="860625" cy="813167"/>
          </a:xfrm>
          <a:prstGeom prst="rect">
            <a:avLst/>
          </a:prstGeom>
        </p:spPr>
      </p:pic>
      <p:pic>
        <p:nvPicPr>
          <p:cNvPr id="26" name="图片 25">
            <a:extLst>
              <a:ext uri="{FF2B5EF4-FFF2-40B4-BE49-F238E27FC236}">
                <a16:creationId xmlns:a16="http://schemas.microsoft.com/office/drawing/2014/main" id="{E34DCA70-FAC6-4D83-8F5F-3962A20D5A6E}"/>
              </a:ext>
            </a:extLst>
          </p:cNvPr>
          <p:cNvPicPr>
            <a:picLocks noChangeAspect="1"/>
          </p:cNvPicPr>
          <p:nvPr/>
        </p:nvPicPr>
        <p:blipFill>
          <a:blip r:embed="rId13"/>
          <a:stretch>
            <a:fillRect/>
          </a:stretch>
        </p:blipFill>
        <p:spPr>
          <a:xfrm>
            <a:off x="2094849" y="3734685"/>
            <a:ext cx="1357875" cy="1186267"/>
          </a:xfrm>
          <a:prstGeom prst="rect">
            <a:avLst/>
          </a:prstGeom>
        </p:spPr>
      </p:pic>
      <p:pic>
        <p:nvPicPr>
          <p:cNvPr id="27" name="图片 26">
            <a:extLst>
              <a:ext uri="{FF2B5EF4-FFF2-40B4-BE49-F238E27FC236}">
                <a16:creationId xmlns:a16="http://schemas.microsoft.com/office/drawing/2014/main" id="{899C58D8-A774-4D0B-8082-3A7EFA8A5358}"/>
              </a:ext>
            </a:extLst>
          </p:cNvPr>
          <p:cNvPicPr>
            <a:picLocks noChangeAspect="1"/>
          </p:cNvPicPr>
          <p:nvPr/>
        </p:nvPicPr>
        <p:blipFill>
          <a:blip r:embed="rId11"/>
          <a:stretch>
            <a:fillRect/>
          </a:stretch>
        </p:blipFill>
        <p:spPr>
          <a:xfrm>
            <a:off x="9775645" y="4859312"/>
            <a:ext cx="1023188" cy="947100"/>
          </a:xfrm>
          <a:prstGeom prst="rect">
            <a:avLst/>
          </a:prstGeom>
        </p:spPr>
      </p:pic>
      <p:pic>
        <p:nvPicPr>
          <p:cNvPr id="28" name="图片 27">
            <a:extLst>
              <a:ext uri="{FF2B5EF4-FFF2-40B4-BE49-F238E27FC236}">
                <a16:creationId xmlns:a16="http://schemas.microsoft.com/office/drawing/2014/main" id="{ABED9CE6-A4A6-4A14-AA94-31EE791CAD58}"/>
              </a:ext>
            </a:extLst>
          </p:cNvPr>
          <p:cNvPicPr>
            <a:picLocks noChangeAspect="1"/>
          </p:cNvPicPr>
          <p:nvPr/>
        </p:nvPicPr>
        <p:blipFill>
          <a:blip r:embed="rId8"/>
          <a:stretch>
            <a:fillRect/>
          </a:stretch>
        </p:blipFill>
        <p:spPr>
          <a:xfrm>
            <a:off x="8879245" y="2593639"/>
            <a:ext cx="1557884" cy="1587425"/>
          </a:xfrm>
          <a:prstGeom prst="rect">
            <a:avLst/>
          </a:prstGeom>
        </p:spPr>
      </p:pic>
      <p:pic>
        <p:nvPicPr>
          <p:cNvPr id="19" name="图片 18">
            <a:extLst>
              <a:ext uri="{FF2B5EF4-FFF2-40B4-BE49-F238E27FC236}">
                <a16:creationId xmlns:a16="http://schemas.microsoft.com/office/drawing/2014/main" id="{D18B9258-58EE-4925-8B5F-C5B8779A02AE}"/>
              </a:ext>
            </a:extLst>
          </p:cNvPr>
          <p:cNvPicPr>
            <a:picLocks noChangeAspect="1"/>
          </p:cNvPicPr>
          <p:nvPr/>
        </p:nvPicPr>
        <p:blipFill>
          <a:blip r:embed="rId14"/>
          <a:stretch>
            <a:fillRect/>
          </a:stretch>
        </p:blipFill>
        <p:spPr>
          <a:xfrm>
            <a:off x="9836019" y="385951"/>
            <a:ext cx="2120415" cy="1029403"/>
          </a:xfrm>
          <a:prstGeom prst="rect">
            <a:avLst/>
          </a:prstGeom>
        </p:spPr>
      </p:pic>
      <p:pic>
        <p:nvPicPr>
          <p:cNvPr id="20" name="图片 19">
            <a:extLst>
              <a:ext uri="{FF2B5EF4-FFF2-40B4-BE49-F238E27FC236}">
                <a16:creationId xmlns:a16="http://schemas.microsoft.com/office/drawing/2014/main" id="{85424D26-DCBD-4FA9-AA38-365D5598734B}"/>
              </a:ext>
            </a:extLst>
          </p:cNvPr>
          <p:cNvPicPr>
            <a:picLocks noChangeAspect="1"/>
          </p:cNvPicPr>
          <p:nvPr/>
        </p:nvPicPr>
        <p:blipFill>
          <a:blip r:embed="rId15"/>
          <a:stretch>
            <a:fillRect/>
          </a:stretch>
        </p:blipFill>
        <p:spPr>
          <a:xfrm>
            <a:off x="9028364" y="531321"/>
            <a:ext cx="1615310" cy="670591"/>
          </a:xfrm>
          <a:prstGeom prst="rect">
            <a:avLst/>
          </a:prstGeom>
        </p:spPr>
      </p:pic>
      <p:pic>
        <p:nvPicPr>
          <p:cNvPr id="21" name="图片 20">
            <a:extLst>
              <a:ext uri="{FF2B5EF4-FFF2-40B4-BE49-F238E27FC236}">
                <a16:creationId xmlns:a16="http://schemas.microsoft.com/office/drawing/2014/main" id="{CFE6759D-0325-4FF9-9100-C6AB0BAD5C5B}"/>
              </a:ext>
            </a:extLst>
          </p:cNvPr>
          <p:cNvPicPr>
            <a:picLocks noChangeAspect="1"/>
          </p:cNvPicPr>
          <p:nvPr/>
        </p:nvPicPr>
        <p:blipFill>
          <a:blip r:embed="rId16"/>
          <a:stretch>
            <a:fillRect/>
          </a:stretch>
        </p:blipFill>
        <p:spPr>
          <a:xfrm>
            <a:off x="2052426" y="644873"/>
            <a:ext cx="1318954" cy="624140"/>
          </a:xfrm>
          <a:prstGeom prst="rect">
            <a:avLst/>
          </a:prstGeom>
        </p:spPr>
      </p:pic>
      <p:pic>
        <p:nvPicPr>
          <p:cNvPr id="22" name="图片 21">
            <a:extLst>
              <a:ext uri="{FF2B5EF4-FFF2-40B4-BE49-F238E27FC236}">
                <a16:creationId xmlns:a16="http://schemas.microsoft.com/office/drawing/2014/main" id="{E5C47C27-E17F-4BFB-A61D-93F5B1BB0D6B}"/>
              </a:ext>
            </a:extLst>
          </p:cNvPr>
          <p:cNvPicPr>
            <a:picLocks noChangeAspect="1"/>
          </p:cNvPicPr>
          <p:nvPr/>
        </p:nvPicPr>
        <p:blipFill>
          <a:blip r:embed="rId17"/>
          <a:stretch>
            <a:fillRect/>
          </a:stretch>
        </p:blipFill>
        <p:spPr>
          <a:xfrm>
            <a:off x="-356328" y="1170827"/>
            <a:ext cx="1792940" cy="867805"/>
          </a:xfrm>
          <a:prstGeom prst="rect">
            <a:avLst/>
          </a:prstGeom>
        </p:spPr>
      </p:pic>
      <p:sp>
        <p:nvSpPr>
          <p:cNvPr id="29" name="矩形 28">
            <a:extLst>
              <a:ext uri="{FF2B5EF4-FFF2-40B4-BE49-F238E27FC236}">
                <a16:creationId xmlns:a16="http://schemas.microsoft.com/office/drawing/2014/main" id="{6FA6DCE8-17DD-4813-BF4D-8165F8458AEA}"/>
              </a:ext>
            </a:extLst>
          </p:cNvPr>
          <p:cNvSpPr/>
          <p:nvPr/>
        </p:nvSpPr>
        <p:spPr>
          <a:xfrm>
            <a:off x="350752" y="531321"/>
            <a:ext cx="1800493"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请输入你的题目</a:t>
            </a:r>
          </a:p>
        </p:txBody>
      </p:sp>
    </p:spTree>
    <p:extLst>
      <p:ext uri="{BB962C8B-B14F-4D97-AF65-F5344CB8AC3E}">
        <p14:creationId xmlns:p14="http://schemas.microsoft.com/office/powerpoint/2010/main" val="3945227004"/>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7000">
                                          <p:cBhvr additive="base">
                                            <p:cTn id="7" dur="1500" fill="hold"/>
                                            <p:tgtEl>
                                              <p:spTgt spid="5"/>
                                            </p:tgtEl>
                                            <p:attrNameLst>
                                              <p:attrName>ppt_x</p:attrName>
                                            </p:attrNameLst>
                                          </p:cBhvr>
                                          <p:tavLst>
                                            <p:tav tm="0">
                                              <p:val>
                                                <p:strVal val="#ppt_x"/>
                                              </p:val>
                                            </p:tav>
                                            <p:tav tm="100000">
                                              <p:val>
                                                <p:strVal val="#ppt_x"/>
                                              </p:val>
                                            </p:tav>
                                          </p:tavLst>
                                        </p:anim>
                                        <p:anim calcmode="lin" valueType="num" p14:bounceEnd="67000">
                                          <p:cBhvr additive="base">
                                            <p:cTn id="8" dur="1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7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7000">
                                          <p:cBhvr additive="base">
                                            <p:cTn id="11" dur="1500" fill="hold"/>
                                            <p:tgtEl>
                                              <p:spTgt spid="10"/>
                                            </p:tgtEl>
                                            <p:attrNameLst>
                                              <p:attrName>ppt_x</p:attrName>
                                            </p:attrNameLst>
                                          </p:cBhvr>
                                          <p:tavLst>
                                            <p:tav tm="0">
                                              <p:val>
                                                <p:strVal val="#ppt_x"/>
                                              </p:val>
                                            </p:tav>
                                            <p:tav tm="100000">
                                              <p:val>
                                                <p:strVal val="#ppt_x"/>
                                              </p:val>
                                            </p:tav>
                                          </p:tavLst>
                                        </p:anim>
                                        <p:anim calcmode="lin" valueType="num" p14:bounceEnd="67000">
                                          <p:cBhvr additive="base">
                                            <p:cTn id="12"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fltVal val="0"/>
                                              </p:val>
                                            </p:tav>
                                            <p:tav tm="100000">
                                              <p:val>
                                                <p:strVal val="#ppt_w"/>
                                              </p:val>
                                            </p:tav>
                                          </p:tavLst>
                                        </p:anim>
                                        <p:anim calcmode="lin" valueType="num">
                                          <p:cBhvr>
                                            <p:cTn id="18" dur="1000" fill="hold"/>
                                            <p:tgtEl>
                                              <p:spTgt spid="17"/>
                                            </p:tgtEl>
                                            <p:attrNameLst>
                                              <p:attrName>ppt_h</p:attrName>
                                            </p:attrNameLst>
                                          </p:cBhvr>
                                          <p:tavLst>
                                            <p:tav tm="0">
                                              <p:val>
                                                <p:fltVal val="0"/>
                                              </p:val>
                                            </p:tav>
                                            <p:tav tm="100000">
                                              <p:val>
                                                <p:strVal val="#ppt_h"/>
                                              </p:val>
                                            </p:tav>
                                          </p:tavLst>
                                        </p:anim>
                                        <p:anim calcmode="lin" valueType="num">
                                          <p:cBhvr>
                                            <p:cTn id="19" dur="1000" fill="hold"/>
                                            <p:tgtEl>
                                              <p:spTgt spid="17"/>
                                            </p:tgtEl>
                                            <p:attrNameLst>
                                              <p:attrName>style.rotation</p:attrName>
                                            </p:attrNameLst>
                                          </p:cBhvr>
                                          <p:tavLst>
                                            <p:tav tm="0">
                                              <p:val>
                                                <p:fltVal val="90"/>
                                              </p:val>
                                            </p:tav>
                                            <p:tav tm="100000">
                                              <p:val>
                                                <p:fltVal val="0"/>
                                              </p:val>
                                            </p:tav>
                                          </p:tavLst>
                                        </p:anim>
                                        <p:animEffect transition="in" filter="fade">
                                          <p:cBhvr>
                                            <p:cTn id="20" dur="1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ppt_x</p:attrName>
                                            </p:attrNameLst>
                                          </p:cBhvr>
                                          <p:tavLst>
                                            <p:tav tm="0">
                                              <p:val>
                                                <p:strVal val="#ppt_x+#ppt_w*1.125000"/>
                                              </p:val>
                                            </p:tav>
                                            <p:tav tm="100000">
                                              <p:val>
                                                <p:strVal val="#ppt_x"/>
                                              </p:val>
                                            </p:tav>
                                          </p:tavLst>
                                        </p:anim>
                                        <p:animEffect transition="in" filter="wipe(left)">
                                          <p:cBhvr>
                                            <p:cTn id="26" dur="500"/>
                                            <p:tgtEl>
                                              <p:spTgt spid="9"/>
                                            </p:tgtEl>
                                          </p:cBhvr>
                                        </p:animEffect>
                                      </p:childTnLst>
                                    </p:cTn>
                                  </p:par>
                                  <p:par>
                                    <p:cTn id="27" presetID="1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up)">
                                          <p:cBhvr>
                                            <p:cTn id="30" dur="500"/>
                                            <p:tgtEl>
                                              <p:spTgt spid="7"/>
                                            </p:tgtEl>
                                          </p:cBhvr>
                                        </p:animEffect>
                                      </p:childTnLst>
                                    </p:cTn>
                                  </p:par>
                                  <p:par>
                                    <p:cTn id="31" presetID="1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p:tgtEl>
                                              <p:spTgt spid="6"/>
                                            </p:tgtEl>
                                            <p:attrNameLst>
                                              <p:attrName>ppt_y</p:attrName>
                                            </p:attrNameLst>
                                          </p:cBhvr>
                                          <p:tavLst>
                                            <p:tav tm="0">
                                              <p:val>
                                                <p:strVal val="#ppt_y+#ppt_h*1.125000"/>
                                              </p:val>
                                            </p:tav>
                                            <p:tav tm="100000">
                                              <p:val>
                                                <p:strVal val="#ppt_y"/>
                                              </p:val>
                                            </p:tav>
                                          </p:tavLst>
                                        </p:anim>
                                        <p:animEffect transition="in" filter="wipe(up)">
                                          <p:cBhvr>
                                            <p:cTn id="34" dur="500"/>
                                            <p:tgtEl>
                                              <p:spTgt spid="6"/>
                                            </p:tgtEl>
                                          </p:cBhvr>
                                        </p:animEffect>
                                      </p:childTnLst>
                                    </p:cTn>
                                  </p:par>
                                  <p:par>
                                    <p:cTn id="35" presetID="12" presetClass="entr" presetSubtype="8"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ppt_x</p:attrName>
                                            </p:attrNameLst>
                                          </p:cBhvr>
                                          <p:tavLst>
                                            <p:tav tm="0">
                                              <p:val>
                                                <p:strVal val="#ppt_x-#ppt_w*1.125000"/>
                                              </p:val>
                                            </p:tav>
                                            <p:tav tm="100000">
                                              <p:val>
                                                <p:strVal val="#ppt_x"/>
                                              </p:val>
                                            </p:tav>
                                          </p:tavLst>
                                        </p:anim>
                                        <p:animEffect transition="in" filter="wipe(right)">
                                          <p:cBhvr>
                                            <p:cTn id="38" dur="500"/>
                                            <p:tgtEl>
                                              <p:spTgt spid="8"/>
                                            </p:tgtEl>
                                          </p:cBhvr>
                                        </p:animEffect>
                                      </p:childTnLst>
                                    </p:cTn>
                                  </p:par>
                                </p:childTnLst>
                              </p:cTn>
                            </p:par>
                            <p:par>
                              <p:cTn id="39" fill="hold">
                                <p:stCondLst>
                                  <p:cond delay="500"/>
                                </p:stCondLst>
                                <p:childTnLst>
                                  <p:par>
                                    <p:cTn id="40" presetID="2" presetClass="entr" presetSubtype="9" fill="hold" nodeType="afterEffect" p14:presetBounceEnd="75000">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14:bounceEnd="75000">
                                          <p:cBhvr additive="base">
                                            <p:cTn id="42" dur="1500" fill="hold"/>
                                            <p:tgtEl>
                                              <p:spTgt spid="23"/>
                                            </p:tgtEl>
                                            <p:attrNameLst>
                                              <p:attrName>ppt_x</p:attrName>
                                            </p:attrNameLst>
                                          </p:cBhvr>
                                          <p:tavLst>
                                            <p:tav tm="0">
                                              <p:val>
                                                <p:strVal val="0-#ppt_w/2"/>
                                              </p:val>
                                            </p:tav>
                                            <p:tav tm="100000">
                                              <p:val>
                                                <p:strVal val="#ppt_x"/>
                                              </p:val>
                                            </p:tav>
                                          </p:tavLst>
                                        </p:anim>
                                        <p:anim calcmode="lin" valueType="num" p14:bounceEnd="75000">
                                          <p:cBhvr additive="base">
                                            <p:cTn id="43" dur="1500" fill="hold"/>
                                            <p:tgtEl>
                                              <p:spTgt spid="23"/>
                                            </p:tgtEl>
                                            <p:attrNameLst>
                                              <p:attrName>ppt_y</p:attrName>
                                            </p:attrNameLst>
                                          </p:cBhvr>
                                          <p:tavLst>
                                            <p:tav tm="0">
                                              <p:val>
                                                <p:strVal val="0-#ppt_h/2"/>
                                              </p:val>
                                            </p:tav>
                                            <p:tav tm="100000">
                                              <p:val>
                                                <p:strVal val="#ppt_y"/>
                                              </p:val>
                                            </p:tav>
                                          </p:tavLst>
                                        </p:anim>
                                      </p:childTnLst>
                                    </p:cTn>
                                  </p:par>
                                  <p:par>
                                    <p:cTn id="44" presetID="2" presetClass="entr" presetSubtype="4" fill="hold" nodeType="withEffect" p14:presetBounceEnd="75000">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14:bounceEnd="75000">
                                          <p:cBhvr additive="base">
                                            <p:cTn id="46" dur="1500" fill="hold"/>
                                            <p:tgtEl>
                                              <p:spTgt spid="24"/>
                                            </p:tgtEl>
                                            <p:attrNameLst>
                                              <p:attrName>ppt_x</p:attrName>
                                            </p:attrNameLst>
                                          </p:cBhvr>
                                          <p:tavLst>
                                            <p:tav tm="0">
                                              <p:val>
                                                <p:strVal val="#ppt_x"/>
                                              </p:val>
                                            </p:tav>
                                            <p:tav tm="100000">
                                              <p:val>
                                                <p:strVal val="#ppt_x"/>
                                              </p:val>
                                            </p:tav>
                                          </p:tavLst>
                                        </p:anim>
                                        <p:anim calcmode="lin" valueType="num" p14:bounceEnd="75000">
                                          <p:cBhvr additive="base">
                                            <p:cTn id="47" dur="1500" fill="hold"/>
                                            <p:tgtEl>
                                              <p:spTgt spid="24"/>
                                            </p:tgtEl>
                                            <p:attrNameLst>
                                              <p:attrName>ppt_y</p:attrName>
                                            </p:attrNameLst>
                                          </p:cBhvr>
                                          <p:tavLst>
                                            <p:tav tm="0">
                                              <p:val>
                                                <p:strVal val="1+#ppt_h/2"/>
                                              </p:val>
                                            </p:tav>
                                            <p:tav tm="100000">
                                              <p:val>
                                                <p:strVal val="#ppt_y"/>
                                              </p:val>
                                            </p:tav>
                                          </p:tavLst>
                                        </p:anim>
                                      </p:childTnLst>
                                    </p:cTn>
                                  </p:par>
                                  <p:par>
                                    <p:cTn id="48" presetID="2" presetClass="entr" presetSubtype="1" fill="hold" nodeType="withEffect" p14:presetBounceEnd="75000">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14:bounceEnd="75000">
                                          <p:cBhvr additive="base">
                                            <p:cTn id="50" dur="1500" fill="hold"/>
                                            <p:tgtEl>
                                              <p:spTgt spid="26"/>
                                            </p:tgtEl>
                                            <p:attrNameLst>
                                              <p:attrName>ppt_x</p:attrName>
                                            </p:attrNameLst>
                                          </p:cBhvr>
                                          <p:tavLst>
                                            <p:tav tm="0">
                                              <p:val>
                                                <p:strVal val="#ppt_x"/>
                                              </p:val>
                                            </p:tav>
                                            <p:tav tm="100000">
                                              <p:val>
                                                <p:strVal val="#ppt_x"/>
                                              </p:val>
                                            </p:tav>
                                          </p:tavLst>
                                        </p:anim>
                                        <p:anim calcmode="lin" valueType="num" p14:bounceEnd="75000">
                                          <p:cBhvr additive="base">
                                            <p:cTn id="51" dur="1500" fill="hold"/>
                                            <p:tgtEl>
                                              <p:spTgt spid="26"/>
                                            </p:tgtEl>
                                            <p:attrNameLst>
                                              <p:attrName>ppt_y</p:attrName>
                                            </p:attrNameLst>
                                          </p:cBhvr>
                                          <p:tavLst>
                                            <p:tav tm="0">
                                              <p:val>
                                                <p:strVal val="0-#ppt_h/2"/>
                                              </p:val>
                                            </p:tav>
                                            <p:tav tm="100000">
                                              <p:val>
                                                <p:strVal val="#ppt_y"/>
                                              </p:val>
                                            </p:tav>
                                          </p:tavLst>
                                        </p:anim>
                                      </p:childTnLst>
                                    </p:cTn>
                                  </p:par>
                                  <p:par>
                                    <p:cTn id="52" presetID="2" presetClass="entr" presetSubtype="2" fill="hold" nodeType="withEffect" p14:presetBounceEnd="75000">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14:bounceEnd="75000">
                                          <p:cBhvr additive="base">
                                            <p:cTn id="54" dur="1500" fill="hold"/>
                                            <p:tgtEl>
                                              <p:spTgt spid="25"/>
                                            </p:tgtEl>
                                            <p:attrNameLst>
                                              <p:attrName>ppt_x</p:attrName>
                                            </p:attrNameLst>
                                          </p:cBhvr>
                                          <p:tavLst>
                                            <p:tav tm="0">
                                              <p:val>
                                                <p:strVal val="1+#ppt_w/2"/>
                                              </p:val>
                                            </p:tav>
                                            <p:tav tm="100000">
                                              <p:val>
                                                <p:strVal val="#ppt_x"/>
                                              </p:val>
                                            </p:tav>
                                          </p:tavLst>
                                        </p:anim>
                                        <p:anim calcmode="lin" valueType="num" p14:bounceEnd="75000">
                                          <p:cBhvr additive="base">
                                            <p:cTn id="55" dur="1500" fill="hold"/>
                                            <p:tgtEl>
                                              <p:spTgt spid="25"/>
                                            </p:tgtEl>
                                            <p:attrNameLst>
                                              <p:attrName>ppt_y</p:attrName>
                                            </p:attrNameLst>
                                          </p:cBhvr>
                                          <p:tavLst>
                                            <p:tav tm="0">
                                              <p:val>
                                                <p:strVal val="#ppt_y"/>
                                              </p:val>
                                            </p:tav>
                                            <p:tav tm="100000">
                                              <p:val>
                                                <p:strVal val="#ppt_y"/>
                                              </p:val>
                                            </p:tav>
                                          </p:tavLst>
                                        </p:anim>
                                      </p:childTnLst>
                                    </p:cTn>
                                  </p:par>
                                  <p:par>
                                    <p:cTn id="56" presetID="2" presetClass="entr" presetSubtype="4" fill="hold" nodeType="withEffect" p14:presetBounceEnd="75000">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14:bounceEnd="75000">
                                          <p:cBhvr additive="base">
                                            <p:cTn id="58" dur="1500" fill="hold"/>
                                            <p:tgtEl>
                                              <p:spTgt spid="27"/>
                                            </p:tgtEl>
                                            <p:attrNameLst>
                                              <p:attrName>ppt_x</p:attrName>
                                            </p:attrNameLst>
                                          </p:cBhvr>
                                          <p:tavLst>
                                            <p:tav tm="0">
                                              <p:val>
                                                <p:strVal val="#ppt_x"/>
                                              </p:val>
                                            </p:tav>
                                            <p:tav tm="100000">
                                              <p:val>
                                                <p:strVal val="#ppt_x"/>
                                              </p:val>
                                            </p:tav>
                                          </p:tavLst>
                                        </p:anim>
                                        <p:anim calcmode="lin" valueType="num" p14:bounceEnd="75000">
                                          <p:cBhvr additive="base">
                                            <p:cTn id="59" dur="1500" fill="hold"/>
                                            <p:tgtEl>
                                              <p:spTgt spid="27"/>
                                            </p:tgtEl>
                                            <p:attrNameLst>
                                              <p:attrName>ppt_y</p:attrName>
                                            </p:attrNameLst>
                                          </p:cBhvr>
                                          <p:tavLst>
                                            <p:tav tm="0">
                                              <p:val>
                                                <p:strVal val="1+#ppt_h/2"/>
                                              </p:val>
                                            </p:tav>
                                            <p:tav tm="100000">
                                              <p:val>
                                                <p:strVal val="#ppt_y"/>
                                              </p:val>
                                            </p:tav>
                                          </p:tavLst>
                                        </p:anim>
                                      </p:childTnLst>
                                    </p:cTn>
                                  </p:par>
                                  <p:par>
                                    <p:cTn id="60" presetID="2" presetClass="entr" presetSubtype="3" fill="hold" nodeType="withEffect" p14:presetBounceEnd="75000">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14:bounceEnd="75000">
                                          <p:cBhvr additive="base">
                                            <p:cTn id="62" dur="1500" fill="hold"/>
                                            <p:tgtEl>
                                              <p:spTgt spid="28"/>
                                            </p:tgtEl>
                                            <p:attrNameLst>
                                              <p:attrName>ppt_x</p:attrName>
                                            </p:attrNameLst>
                                          </p:cBhvr>
                                          <p:tavLst>
                                            <p:tav tm="0">
                                              <p:val>
                                                <p:strVal val="1+#ppt_w/2"/>
                                              </p:val>
                                            </p:tav>
                                            <p:tav tm="100000">
                                              <p:val>
                                                <p:strVal val="#ppt_x"/>
                                              </p:val>
                                            </p:tav>
                                          </p:tavLst>
                                        </p:anim>
                                        <p:anim calcmode="lin" valueType="num" p14:bounceEnd="75000">
                                          <p:cBhvr additive="base">
                                            <p:cTn id="63" dur="1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ppt_x"/>
                                              </p:val>
                                            </p:tav>
                                            <p:tav tm="100000">
                                              <p:val>
                                                <p:strVal val="#ppt_x"/>
                                              </p:val>
                                            </p:tav>
                                          </p:tavLst>
                                        </p:anim>
                                        <p:anim calcmode="lin" valueType="num">
                                          <p:cBhvr additive="base">
                                            <p:cTn id="12"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fltVal val="0"/>
                                              </p:val>
                                            </p:tav>
                                            <p:tav tm="100000">
                                              <p:val>
                                                <p:strVal val="#ppt_w"/>
                                              </p:val>
                                            </p:tav>
                                          </p:tavLst>
                                        </p:anim>
                                        <p:anim calcmode="lin" valueType="num">
                                          <p:cBhvr>
                                            <p:cTn id="18" dur="1000" fill="hold"/>
                                            <p:tgtEl>
                                              <p:spTgt spid="17"/>
                                            </p:tgtEl>
                                            <p:attrNameLst>
                                              <p:attrName>ppt_h</p:attrName>
                                            </p:attrNameLst>
                                          </p:cBhvr>
                                          <p:tavLst>
                                            <p:tav tm="0">
                                              <p:val>
                                                <p:fltVal val="0"/>
                                              </p:val>
                                            </p:tav>
                                            <p:tav tm="100000">
                                              <p:val>
                                                <p:strVal val="#ppt_h"/>
                                              </p:val>
                                            </p:tav>
                                          </p:tavLst>
                                        </p:anim>
                                        <p:anim calcmode="lin" valueType="num">
                                          <p:cBhvr>
                                            <p:cTn id="19" dur="1000" fill="hold"/>
                                            <p:tgtEl>
                                              <p:spTgt spid="17"/>
                                            </p:tgtEl>
                                            <p:attrNameLst>
                                              <p:attrName>style.rotation</p:attrName>
                                            </p:attrNameLst>
                                          </p:cBhvr>
                                          <p:tavLst>
                                            <p:tav tm="0">
                                              <p:val>
                                                <p:fltVal val="90"/>
                                              </p:val>
                                            </p:tav>
                                            <p:tav tm="100000">
                                              <p:val>
                                                <p:fltVal val="0"/>
                                              </p:val>
                                            </p:tav>
                                          </p:tavLst>
                                        </p:anim>
                                        <p:animEffect transition="in" filter="fade">
                                          <p:cBhvr>
                                            <p:cTn id="20" dur="1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ppt_x</p:attrName>
                                            </p:attrNameLst>
                                          </p:cBhvr>
                                          <p:tavLst>
                                            <p:tav tm="0">
                                              <p:val>
                                                <p:strVal val="#ppt_x+#ppt_w*1.125000"/>
                                              </p:val>
                                            </p:tav>
                                            <p:tav tm="100000">
                                              <p:val>
                                                <p:strVal val="#ppt_x"/>
                                              </p:val>
                                            </p:tav>
                                          </p:tavLst>
                                        </p:anim>
                                        <p:animEffect transition="in" filter="wipe(left)">
                                          <p:cBhvr>
                                            <p:cTn id="26" dur="500"/>
                                            <p:tgtEl>
                                              <p:spTgt spid="9"/>
                                            </p:tgtEl>
                                          </p:cBhvr>
                                        </p:animEffect>
                                      </p:childTnLst>
                                    </p:cTn>
                                  </p:par>
                                  <p:par>
                                    <p:cTn id="27" presetID="1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up)">
                                          <p:cBhvr>
                                            <p:cTn id="30" dur="500"/>
                                            <p:tgtEl>
                                              <p:spTgt spid="7"/>
                                            </p:tgtEl>
                                          </p:cBhvr>
                                        </p:animEffect>
                                      </p:childTnLst>
                                    </p:cTn>
                                  </p:par>
                                  <p:par>
                                    <p:cTn id="31" presetID="1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p:tgtEl>
                                              <p:spTgt spid="6"/>
                                            </p:tgtEl>
                                            <p:attrNameLst>
                                              <p:attrName>ppt_y</p:attrName>
                                            </p:attrNameLst>
                                          </p:cBhvr>
                                          <p:tavLst>
                                            <p:tav tm="0">
                                              <p:val>
                                                <p:strVal val="#ppt_y+#ppt_h*1.125000"/>
                                              </p:val>
                                            </p:tav>
                                            <p:tav tm="100000">
                                              <p:val>
                                                <p:strVal val="#ppt_y"/>
                                              </p:val>
                                            </p:tav>
                                          </p:tavLst>
                                        </p:anim>
                                        <p:animEffect transition="in" filter="wipe(up)">
                                          <p:cBhvr>
                                            <p:cTn id="34" dur="500"/>
                                            <p:tgtEl>
                                              <p:spTgt spid="6"/>
                                            </p:tgtEl>
                                          </p:cBhvr>
                                        </p:animEffect>
                                      </p:childTnLst>
                                    </p:cTn>
                                  </p:par>
                                  <p:par>
                                    <p:cTn id="35" presetID="12" presetClass="entr" presetSubtype="8"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ppt_x</p:attrName>
                                            </p:attrNameLst>
                                          </p:cBhvr>
                                          <p:tavLst>
                                            <p:tav tm="0">
                                              <p:val>
                                                <p:strVal val="#ppt_x-#ppt_w*1.125000"/>
                                              </p:val>
                                            </p:tav>
                                            <p:tav tm="100000">
                                              <p:val>
                                                <p:strVal val="#ppt_x"/>
                                              </p:val>
                                            </p:tav>
                                          </p:tavLst>
                                        </p:anim>
                                        <p:animEffect transition="in" filter="wipe(right)">
                                          <p:cBhvr>
                                            <p:cTn id="38" dur="500"/>
                                            <p:tgtEl>
                                              <p:spTgt spid="8"/>
                                            </p:tgtEl>
                                          </p:cBhvr>
                                        </p:animEffect>
                                      </p:childTnLst>
                                    </p:cTn>
                                  </p:par>
                                </p:childTnLst>
                              </p:cTn>
                            </p:par>
                            <p:par>
                              <p:cTn id="39" fill="hold">
                                <p:stCondLst>
                                  <p:cond delay="500"/>
                                </p:stCondLst>
                                <p:childTnLst>
                                  <p:par>
                                    <p:cTn id="40" presetID="2" presetClass="entr" presetSubtype="9"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1500" fill="hold"/>
                                            <p:tgtEl>
                                              <p:spTgt spid="23"/>
                                            </p:tgtEl>
                                            <p:attrNameLst>
                                              <p:attrName>ppt_x</p:attrName>
                                            </p:attrNameLst>
                                          </p:cBhvr>
                                          <p:tavLst>
                                            <p:tav tm="0">
                                              <p:val>
                                                <p:strVal val="0-#ppt_w/2"/>
                                              </p:val>
                                            </p:tav>
                                            <p:tav tm="100000">
                                              <p:val>
                                                <p:strVal val="#ppt_x"/>
                                              </p:val>
                                            </p:tav>
                                          </p:tavLst>
                                        </p:anim>
                                        <p:anim calcmode="lin" valueType="num">
                                          <p:cBhvr additive="base">
                                            <p:cTn id="43" dur="1500" fill="hold"/>
                                            <p:tgtEl>
                                              <p:spTgt spid="23"/>
                                            </p:tgtEl>
                                            <p:attrNameLst>
                                              <p:attrName>ppt_y</p:attrName>
                                            </p:attrNameLst>
                                          </p:cBhvr>
                                          <p:tavLst>
                                            <p:tav tm="0">
                                              <p:val>
                                                <p:strVal val="0-#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1500" fill="hold"/>
                                            <p:tgtEl>
                                              <p:spTgt spid="24"/>
                                            </p:tgtEl>
                                            <p:attrNameLst>
                                              <p:attrName>ppt_x</p:attrName>
                                            </p:attrNameLst>
                                          </p:cBhvr>
                                          <p:tavLst>
                                            <p:tav tm="0">
                                              <p:val>
                                                <p:strVal val="#ppt_x"/>
                                              </p:val>
                                            </p:tav>
                                            <p:tav tm="100000">
                                              <p:val>
                                                <p:strVal val="#ppt_x"/>
                                              </p:val>
                                            </p:tav>
                                          </p:tavLst>
                                        </p:anim>
                                        <p:anim calcmode="lin" valueType="num">
                                          <p:cBhvr additive="base">
                                            <p:cTn id="47" dur="1500" fill="hold"/>
                                            <p:tgtEl>
                                              <p:spTgt spid="24"/>
                                            </p:tgtEl>
                                            <p:attrNameLst>
                                              <p:attrName>ppt_y</p:attrName>
                                            </p:attrNameLst>
                                          </p:cBhvr>
                                          <p:tavLst>
                                            <p:tav tm="0">
                                              <p:val>
                                                <p:strVal val="1+#ppt_h/2"/>
                                              </p:val>
                                            </p:tav>
                                            <p:tav tm="100000">
                                              <p:val>
                                                <p:strVal val="#ppt_y"/>
                                              </p:val>
                                            </p:tav>
                                          </p:tavLst>
                                        </p:anim>
                                      </p:childTnLst>
                                    </p:cTn>
                                  </p:par>
                                  <p:par>
                                    <p:cTn id="48" presetID="2" presetClass="entr" presetSubtype="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1500" fill="hold"/>
                                            <p:tgtEl>
                                              <p:spTgt spid="26"/>
                                            </p:tgtEl>
                                            <p:attrNameLst>
                                              <p:attrName>ppt_x</p:attrName>
                                            </p:attrNameLst>
                                          </p:cBhvr>
                                          <p:tavLst>
                                            <p:tav tm="0">
                                              <p:val>
                                                <p:strVal val="#ppt_x"/>
                                              </p:val>
                                            </p:tav>
                                            <p:tav tm="100000">
                                              <p:val>
                                                <p:strVal val="#ppt_x"/>
                                              </p:val>
                                            </p:tav>
                                          </p:tavLst>
                                        </p:anim>
                                        <p:anim calcmode="lin" valueType="num">
                                          <p:cBhvr additive="base">
                                            <p:cTn id="51" dur="1500" fill="hold"/>
                                            <p:tgtEl>
                                              <p:spTgt spid="26"/>
                                            </p:tgtEl>
                                            <p:attrNameLst>
                                              <p:attrName>ppt_y</p:attrName>
                                            </p:attrNameLst>
                                          </p:cBhvr>
                                          <p:tavLst>
                                            <p:tav tm="0">
                                              <p:val>
                                                <p:strVal val="0-#ppt_h/2"/>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1500" fill="hold"/>
                                            <p:tgtEl>
                                              <p:spTgt spid="25"/>
                                            </p:tgtEl>
                                            <p:attrNameLst>
                                              <p:attrName>ppt_x</p:attrName>
                                            </p:attrNameLst>
                                          </p:cBhvr>
                                          <p:tavLst>
                                            <p:tav tm="0">
                                              <p:val>
                                                <p:strVal val="1+#ppt_w/2"/>
                                              </p:val>
                                            </p:tav>
                                            <p:tav tm="100000">
                                              <p:val>
                                                <p:strVal val="#ppt_x"/>
                                              </p:val>
                                            </p:tav>
                                          </p:tavLst>
                                        </p:anim>
                                        <p:anim calcmode="lin" valueType="num">
                                          <p:cBhvr additive="base">
                                            <p:cTn id="55" dur="1500" fill="hold"/>
                                            <p:tgtEl>
                                              <p:spTgt spid="25"/>
                                            </p:tgtEl>
                                            <p:attrNameLst>
                                              <p:attrName>ppt_y</p:attrName>
                                            </p:attrNameLst>
                                          </p:cBhvr>
                                          <p:tavLst>
                                            <p:tav tm="0">
                                              <p:val>
                                                <p:strVal val="#ppt_y"/>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1500" fill="hold"/>
                                            <p:tgtEl>
                                              <p:spTgt spid="27"/>
                                            </p:tgtEl>
                                            <p:attrNameLst>
                                              <p:attrName>ppt_x</p:attrName>
                                            </p:attrNameLst>
                                          </p:cBhvr>
                                          <p:tavLst>
                                            <p:tav tm="0">
                                              <p:val>
                                                <p:strVal val="#ppt_x"/>
                                              </p:val>
                                            </p:tav>
                                            <p:tav tm="100000">
                                              <p:val>
                                                <p:strVal val="#ppt_x"/>
                                              </p:val>
                                            </p:tav>
                                          </p:tavLst>
                                        </p:anim>
                                        <p:anim calcmode="lin" valueType="num">
                                          <p:cBhvr additive="base">
                                            <p:cTn id="59" dur="1500" fill="hold"/>
                                            <p:tgtEl>
                                              <p:spTgt spid="27"/>
                                            </p:tgtEl>
                                            <p:attrNameLst>
                                              <p:attrName>ppt_y</p:attrName>
                                            </p:attrNameLst>
                                          </p:cBhvr>
                                          <p:tavLst>
                                            <p:tav tm="0">
                                              <p:val>
                                                <p:strVal val="1+#ppt_h/2"/>
                                              </p:val>
                                            </p:tav>
                                            <p:tav tm="100000">
                                              <p:val>
                                                <p:strVal val="#ppt_y"/>
                                              </p:val>
                                            </p:tav>
                                          </p:tavLst>
                                        </p:anim>
                                      </p:childTnLst>
                                    </p:cTn>
                                  </p:par>
                                  <p:par>
                                    <p:cTn id="60" presetID="2" presetClass="entr" presetSubtype="3" fill="hold"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1500" fill="hold"/>
                                            <p:tgtEl>
                                              <p:spTgt spid="28"/>
                                            </p:tgtEl>
                                            <p:attrNameLst>
                                              <p:attrName>ppt_x</p:attrName>
                                            </p:attrNameLst>
                                          </p:cBhvr>
                                          <p:tavLst>
                                            <p:tav tm="0">
                                              <p:val>
                                                <p:strVal val="1+#ppt_w/2"/>
                                              </p:val>
                                            </p:tav>
                                            <p:tav tm="100000">
                                              <p:val>
                                                <p:strVal val="#ppt_x"/>
                                              </p:val>
                                            </p:tav>
                                          </p:tavLst>
                                        </p:anim>
                                        <p:anim calcmode="lin" valueType="num">
                                          <p:cBhvr additive="base">
                                            <p:cTn id="63" dur="1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5595" y="185033"/>
            <a:ext cx="10053961" cy="1938992"/>
          </a:xfrm>
          <a:prstGeom prst="rect">
            <a:avLst/>
          </a:prstGeom>
        </p:spPr>
        <p:txBody>
          <a:bodyPr wrap="square">
            <a:spAutoFit/>
          </a:bodyPr>
          <a:lstStyle/>
          <a:p>
            <a:pPr algn="just"/>
            <a:r>
              <a:rPr lang="en-US" sz="2400" b="1" i="1" dirty="0" err="1">
                <a:solidFill>
                  <a:srgbClr val="FF0000"/>
                </a:solidFill>
                <a:latin typeface="Times New Roman" pitchFamily="18" charset="0"/>
                <a:cs typeface="Times New Roman" pitchFamily="18" charset="0"/>
              </a:rPr>
              <a:t>Bài</a:t>
            </a:r>
            <a:r>
              <a:rPr lang="en-US" sz="2400" b="1" i="1" dirty="0">
                <a:solidFill>
                  <a:srgbClr val="FF0000"/>
                </a:solidFill>
                <a:latin typeface="Times New Roman" pitchFamily="18" charset="0"/>
                <a:cs typeface="Times New Roman" pitchFamily="18" charset="0"/>
              </a:rPr>
              <a:t> 1. </a:t>
            </a:r>
            <a:r>
              <a:rPr lang="vi-VN" sz="2400" b="1" i="1" u="sng" dirty="0">
                <a:solidFill>
                  <a:srgbClr val="FF0000"/>
                </a:solidFill>
                <a:latin typeface="Times New Roman" pitchFamily="18" charset="0"/>
                <a:cs typeface="Times New Roman" pitchFamily="18" charset="0"/>
              </a:rPr>
              <a:t>Chim Sẻ </a:t>
            </a:r>
            <a:r>
              <a:rPr lang="vi-VN" sz="2400" b="1" i="1" dirty="0">
                <a:solidFill>
                  <a:srgbClr val="0070C0"/>
                </a:solidFill>
                <a:latin typeface="Times New Roman" pitchFamily="18" charset="0"/>
                <a:cs typeface="Times New Roman" pitchFamily="18" charset="0"/>
              </a:rPr>
              <a:t>và </a:t>
            </a:r>
            <a:r>
              <a:rPr lang="vi-VN" sz="2400" b="1" i="1" u="sng" dirty="0">
                <a:solidFill>
                  <a:srgbClr val="FF0000"/>
                </a:solidFill>
                <a:latin typeface="Times New Roman" pitchFamily="18" charset="0"/>
                <a:cs typeface="Times New Roman" pitchFamily="18" charset="0"/>
              </a:rPr>
              <a:t>Chim Chích </a:t>
            </a:r>
            <a:r>
              <a:rPr lang="vi-VN" sz="2400" b="1" i="1" dirty="0">
                <a:solidFill>
                  <a:srgbClr val="0070C0"/>
                </a:solidFill>
                <a:latin typeface="Times New Roman" pitchFamily="18" charset="0"/>
                <a:cs typeface="Times New Roman" pitchFamily="18" charset="0"/>
              </a:rPr>
              <a:t>là đôi bạn thân, nhưng tính tình khác nhau. Chích xởi lởi, hay giúp bạn. Còn Sẻ thì đôi khi bụng dạ hẹp hòi. Dưới đây là một số hành động của hai nhân vật ấy trong câu chuyện </a:t>
            </a:r>
            <a:r>
              <a:rPr lang="vi-VN" sz="2400" b="1" i="1" dirty="0">
                <a:solidFill>
                  <a:srgbClr val="FF0000"/>
                </a:solidFill>
                <a:latin typeface="Times New Roman" pitchFamily="18" charset="0"/>
                <a:cs typeface="Times New Roman" pitchFamily="18" charset="0"/>
              </a:rPr>
              <a:t>Bài học quý</a:t>
            </a:r>
            <a:r>
              <a:rPr lang="vi-VN" sz="2400" b="1" i="1" dirty="0">
                <a:solidFill>
                  <a:srgbClr val="0070C0"/>
                </a:solidFill>
                <a:latin typeface="Times New Roman" pitchFamily="18" charset="0"/>
                <a:cs typeface="Times New Roman" pitchFamily="18" charset="0"/>
              </a:rPr>
              <a:t>.</a:t>
            </a:r>
          </a:p>
          <a:p>
            <a:pPr algn="just"/>
            <a:r>
              <a:rPr lang="en-US" sz="2400" b="1" i="1" dirty="0">
                <a:solidFill>
                  <a:srgbClr val="0070C0"/>
                </a:solidFill>
                <a:latin typeface="Times New Roman" pitchFamily="18" charset="0"/>
                <a:cs typeface="Times New Roman" pitchFamily="18" charset="0"/>
              </a:rPr>
              <a:t>	</a:t>
            </a:r>
            <a:r>
              <a:rPr lang="vi-VN" sz="2400" b="1" i="1" dirty="0">
                <a:solidFill>
                  <a:srgbClr val="0070C0"/>
                </a:solidFill>
                <a:latin typeface="Times New Roman" pitchFamily="18" charset="0"/>
                <a:cs typeface="Times New Roman" pitchFamily="18" charset="0"/>
              </a:rPr>
              <a:t>Em hãy điền tên nhân vật (</a:t>
            </a:r>
            <a:r>
              <a:rPr lang="vi-VN" sz="2400" b="1" i="1" dirty="0">
                <a:solidFill>
                  <a:srgbClr val="FF0000"/>
                </a:solidFill>
                <a:latin typeface="Times New Roman" pitchFamily="18" charset="0"/>
                <a:cs typeface="Times New Roman" pitchFamily="18" charset="0"/>
              </a:rPr>
              <a:t>Chích</a:t>
            </a:r>
            <a:r>
              <a:rPr lang="vi-VN" sz="2400" b="1" i="1" dirty="0">
                <a:solidFill>
                  <a:srgbClr val="0070C0"/>
                </a:solidFill>
                <a:latin typeface="Times New Roman" pitchFamily="18" charset="0"/>
                <a:cs typeface="Times New Roman" pitchFamily="18" charset="0"/>
              </a:rPr>
              <a:t> hoặc </a:t>
            </a:r>
            <a:r>
              <a:rPr lang="vi-VN" sz="2400" b="1" i="1" dirty="0">
                <a:solidFill>
                  <a:srgbClr val="FF0000"/>
                </a:solidFill>
                <a:latin typeface="Times New Roman" pitchFamily="18" charset="0"/>
                <a:cs typeface="Times New Roman" pitchFamily="18" charset="0"/>
              </a:rPr>
              <a:t>Sẻ</a:t>
            </a:r>
            <a:r>
              <a:rPr lang="vi-VN" sz="2400" b="1" i="1" dirty="0">
                <a:solidFill>
                  <a:srgbClr val="0070C0"/>
                </a:solidFill>
                <a:latin typeface="Times New Roman" pitchFamily="18" charset="0"/>
                <a:cs typeface="Times New Roman" pitchFamily="18" charset="0"/>
              </a:rPr>
              <a:t>) vào trước hành động thích hợp và sắp xếp các hành động ấy thành một câu chuyện:</a:t>
            </a:r>
          </a:p>
        </p:txBody>
      </p:sp>
      <p:grpSp>
        <p:nvGrpSpPr>
          <p:cNvPr id="82" name="Group 81"/>
          <p:cNvGrpSpPr/>
          <p:nvPr/>
        </p:nvGrpSpPr>
        <p:grpSpPr>
          <a:xfrm>
            <a:off x="836023" y="2201739"/>
            <a:ext cx="10548434" cy="4563230"/>
            <a:chOff x="836023" y="2201739"/>
            <a:chExt cx="10548434" cy="4563230"/>
          </a:xfrm>
        </p:grpSpPr>
        <p:sp>
          <p:nvSpPr>
            <p:cNvPr id="9" name="椭圆 31">
              <a:extLst>
                <a:ext uri="{FF2B5EF4-FFF2-40B4-BE49-F238E27FC236}">
                  <a16:creationId xmlns:a16="http://schemas.microsoft.com/office/drawing/2014/main" id="{9DD5184C-FA69-432C-B06E-E4662A8F9FBD}"/>
                </a:ext>
              </a:extLst>
            </p:cNvPr>
            <p:cNvSpPr/>
            <p:nvPr/>
          </p:nvSpPr>
          <p:spPr>
            <a:xfrm>
              <a:off x="836023" y="2201739"/>
              <a:ext cx="10293533" cy="456323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w="25400" cap="rnd">
              <a:solidFill>
                <a:srgbClr val="50A0BA"/>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81" name="TextBox 80">
              <a:extLst>
                <a:ext uri="{FF2B5EF4-FFF2-40B4-BE49-F238E27FC236}">
                  <a16:creationId xmlns:a16="http://schemas.microsoft.com/office/drawing/2014/main" id="{9072B385-1464-4B44-AF82-C75FB06A494C}"/>
                </a:ext>
              </a:extLst>
            </p:cNvPr>
            <p:cNvSpPr txBox="1"/>
            <p:nvPr/>
          </p:nvSpPr>
          <p:spPr>
            <a:xfrm>
              <a:off x="1356491" y="2458913"/>
              <a:ext cx="10027966" cy="3985706"/>
            </a:xfrm>
            <a:prstGeom prst="rect">
              <a:avLst/>
            </a:prstGeom>
            <a:noFill/>
          </p:spPr>
          <p:txBody>
            <a:bodyPr wrap="square">
              <a:spAutoFit/>
            </a:bodyPr>
            <a:lstStyle/>
            <a:p>
              <a:pPr eaLnBrk="1" hangingPunct="1">
                <a:defRPr/>
              </a:pPr>
              <a:r>
                <a:rPr lang="vi-VN" sz="2300" dirty="0">
                  <a:latin typeface="+mj-lt"/>
                  <a:cs typeface="Arial" charset="0"/>
                </a:rPr>
                <a:t>1. Một hôm, … được bà gửi cho một hộp hạt kê.</a:t>
              </a:r>
            </a:p>
            <a:p>
              <a:pPr eaLnBrk="1" hangingPunct="1">
                <a:defRPr/>
              </a:pPr>
              <a:r>
                <a:rPr lang="vi-VN" sz="2300" dirty="0">
                  <a:latin typeface="+mj-lt"/>
                  <a:cs typeface="Arial" charset="0"/>
                </a:rPr>
                <a:t>2. Thế là hằng ngày … nằm trong tổ ăn </a:t>
              </a:r>
              <a:r>
                <a:rPr lang="vi-VN" sz="2300">
                  <a:latin typeface="+mj-lt"/>
                  <a:cs typeface="Arial" charset="0"/>
                </a:rPr>
                <a:t>hạt </a:t>
              </a:r>
              <a:r>
                <a:rPr lang="vi-VN" sz="2300" smtClean="0">
                  <a:latin typeface="+mj-lt"/>
                  <a:cs typeface="Arial" charset="0"/>
                </a:rPr>
                <a:t>kê</a:t>
              </a:r>
              <a:r>
                <a:rPr lang="en-US" sz="2300" smtClean="0">
                  <a:latin typeface="+mj-lt"/>
                  <a:cs typeface="Arial" charset="0"/>
                </a:rPr>
                <a:t> </a:t>
              </a:r>
              <a:r>
                <a:rPr lang="en-US" sz="2300" smtClean="0">
                  <a:latin typeface="Times New Roman" panose="02020603050405020304" pitchFamily="18" charset="0"/>
                  <a:cs typeface="Times New Roman" panose="02020603050405020304" pitchFamily="18" charset="0"/>
                </a:rPr>
                <a:t>một</a:t>
              </a:r>
              <a:r>
                <a:rPr lang="vi-VN" sz="2300" smtClean="0">
                  <a:latin typeface="+mj-lt"/>
                  <a:cs typeface="Arial" charset="0"/>
                </a:rPr>
                <a:t> </a:t>
              </a:r>
              <a:r>
                <a:rPr lang="vi-VN" sz="2300" dirty="0">
                  <a:latin typeface="+mj-lt"/>
                  <a:cs typeface="Arial" charset="0"/>
                </a:rPr>
                <a:t>mình.</a:t>
              </a:r>
            </a:p>
            <a:p>
              <a:pPr eaLnBrk="1" hangingPunct="1">
                <a:defRPr/>
              </a:pPr>
              <a:r>
                <a:rPr lang="vi-VN" sz="2300" dirty="0">
                  <a:latin typeface="+mj-lt"/>
                  <a:cs typeface="Arial" charset="0"/>
                </a:rPr>
                <a:t>3. … đi kiếm mồi, tìm được những hạt kê ngon lành ấy.</a:t>
              </a:r>
            </a:p>
            <a:p>
              <a:pPr eaLnBrk="1" hangingPunct="1">
                <a:defRPr/>
              </a:pPr>
              <a:r>
                <a:rPr lang="vi-VN" sz="2300" dirty="0">
                  <a:latin typeface="+mj-lt"/>
                  <a:cs typeface="Arial" charset="0"/>
                </a:rPr>
                <a:t>4. Khi ăn hết, … bèn quẳng chiếc hộp đi.</a:t>
              </a:r>
            </a:p>
            <a:p>
              <a:pPr eaLnBrk="1" hangingPunct="1">
                <a:defRPr/>
              </a:pPr>
              <a:r>
                <a:rPr lang="vi-VN" sz="2300" dirty="0">
                  <a:latin typeface="+mj-lt"/>
                  <a:cs typeface="Arial" charset="0"/>
                </a:rPr>
                <a:t>5. … không muốn chia cho … cùng ăn.</a:t>
              </a:r>
            </a:p>
            <a:p>
              <a:pPr eaLnBrk="1" hangingPunct="1">
                <a:defRPr/>
              </a:pPr>
              <a:r>
                <a:rPr lang="vi-VN" sz="2300" dirty="0">
                  <a:latin typeface="+mj-lt"/>
                  <a:cs typeface="Arial" charset="0"/>
                </a:rPr>
                <a:t>6. … bèn gói cẩn thận những hạt kê còn sót lại vào một chiếc lá, rồi đi tìm người bạn thân của mình.</a:t>
              </a:r>
            </a:p>
            <a:p>
              <a:pPr eaLnBrk="1" hangingPunct="1">
                <a:defRPr/>
              </a:pPr>
              <a:r>
                <a:rPr lang="vi-VN" sz="2300" dirty="0">
                  <a:latin typeface="+mj-lt"/>
                  <a:cs typeface="Arial" charset="0"/>
                </a:rPr>
                <a:t>7. Gió đưa những hạt kê còn sót trong hộp bay xa.</a:t>
              </a:r>
            </a:p>
            <a:p>
              <a:pPr eaLnBrk="1" hangingPunct="1">
                <a:defRPr/>
              </a:pPr>
              <a:r>
                <a:rPr lang="vi-VN" sz="2300" dirty="0">
                  <a:latin typeface="+mj-lt"/>
                  <a:cs typeface="Arial" charset="0"/>
                </a:rPr>
                <a:t>8. …. vui vẻ chia cho … một nửa</a:t>
              </a:r>
            </a:p>
            <a:p>
              <a:pPr eaLnBrk="1" hangingPunct="1">
                <a:defRPr/>
              </a:pPr>
              <a:r>
                <a:rPr lang="vi-VN" sz="2300" dirty="0">
                  <a:latin typeface="+mj-lt"/>
                  <a:cs typeface="Arial" charset="0"/>
                </a:rPr>
                <a:t>9. … ngượng nghịu nhận quà của …. và tự nhủ: “…đã cho mình một bài học quý về tình bạn”</a:t>
              </a:r>
            </a:p>
          </p:txBody>
        </p:sp>
      </p:grpSp>
      <p:grpSp>
        <p:nvGrpSpPr>
          <p:cNvPr id="10" name="组合 5">
            <a:extLst>
              <a:ext uri="{FF2B5EF4-FFF2-40B4-BE49-F238E27FC236}">
                <a16:creationId xmlns:a16="http://schemas.microsoft.com/office/drawing/2014/main" id="{A4083635-4E50-4864-AD12-B1BF75C11222}"/>
              </a:ext>
            </a:extLst>
          </p:cNvPr>
          <p:cNvGrpSpPr/>
          <p:nvPr/>
        </p:nvGrpSpPr>
        <p:grpSpPr>
          <a:xfrm rot="1219915">
            <a:off x="747524" y="2050395"/>
            <a:ext cx="886884" cy="992717"/>
            <a:chOff x="5201445" y="2073275"/>
            <a:chExt cx="665163" cy="744538"/>
          </a:xfrm>
          <a:solidFill>
            <a:srgbClr val="82D1C9"/>
          </a:solidFill>
        </p:grpSpPr>
        <p:sp>
          <p:nvSpPr>
            <p:cNvPr id="12" name="Freeform 540">
              <a:extLst>
                <a:ext uri="{FF2B5EF4-FFF2-40B4-BE49-F238E27FC236}">
                  <a16:creationId xmlns:a16="http://schemas.microsoft.com/office/drawing/2014/main" id="{3976FC7B-946E-4498-A621-63CEE8405A13}"/>
                </a:ext>
              </a:extLst>
            </p:cNvPr>
            <p:cNvSpPr>
              <a:spLocks/>
            </p:cNvSpPr>
            <p:nvPr/>
          </p:nvSpPr>
          <p:spPr bwMode="auto">
            <a:xfrm>
              <a:off x="5226051" y="2433638"/>
              <a:ext cx="6350" cy="44450"/>
            </a:xfrm>
            <a:custGeom>
              <a:avLst/>
              <a:gdLst/>
              <a:ahLst/>
              <a:cxnLst>
                <a:cxn ang="0">
                  <a:pos x="11" y="47"/>
                </a:cxn>
                <a:cxn ang="0">
                  <a:pos x="11" y="47"/>
                </a:cxn>
                <a:cxn ang="0">
                  <a:pos x="11" y="36"/>
                </a:cxn>
                <a:cxn ang="0">
                  <a:pos x="11" y="26"/>
                </a:cxn>
                <a:cxn ang="0">
                  <a:pos x="11" y="4"/>
                </a:cxn>
                <a:cxn ang="0">
                  <a:pos x="11" y="4"/>
                </a:cxn>
                <a:cxn ang="0">
                  <a:pos x="10" y="3"/>
                </a:cxn>
                <a:cxn ang="0">
                  <a:pos x="9" y="1"/>
                </a:cxn>
                <a:cxn ang="0">
                  <a:pos x="8" y="0"/>
                </a:cxn>
                <a:cxn ang="0">
                  <a:pos x="6" y="0"/>
                </a:cxn>
                <a:cxn ang="0">
                  <a:pos x="3" y="0"/>
                </a:cxn>
                <a:cxn ang="0">
                  <a:pos x="2" y="1"/>
                </a:cxn>
                <a:cxn ang="0">
                  <a:pos x="1" y="3"/>
                </a:cxn>
                <a:cxn ang="0">
                  <a:pos x="1" y="4"/>
                </a:cxn>
                <a:cxn ang="0">
                  <a:pos x="1" y="4"/>
                </a:cxn>
                <a:cxn ang="0">
                  <a:pos x="1" y="40"/>
                </a:cxn>
                <a:cxn ang="0">
                  <a:pos x="1" y="40"/>
                </a:cxn>
                <a:cxn ang="0">
                  <a:pos x="3" y="60"/>
                </a:cxn>
                <a:cxn ang="0">
                  <a:pos x="3" y="70"/>
                </a:cxn>
                <a:cxn ang="0">
                  <a:pos x="2" y="74"/>
                </a:cxn>
                <a:cxn ang="0">
                  <a:pos x="1" y="79"/>
                </a:cxn>
                <a:cxn ang="0">
                  <a:pos x="1" y="79"/>
                </a:cxn>
                <a:cxn ang="0">
                  <a:pos x="0" y="81"/>
                </a:cxn>
                <a:cxn ang="0">
                  <a:pos x="1" y="82"/>
                </a:cxn>
                <a:cxn ang="0">
                  <a:pos x="2" y="83"/>
                </a:cxn>
                <a:cxn ang="0">
                  <a:pos x="4" y="84"/>
                </a:cxn>
                <a:cxn ang="0">
                  <a:pos x="8" y="84"/>
                </a:cxn>
                <a:cxn ang="0">
                  <a:pos x="10" y="83"/>
                </a:cxn>
                <a:cxn ang="0">
                  <a:pos x="11" y="81"/>
                </a:cxn>
                <a:cxn ang="0">
                  <a:pos x="11" y="81"/>
                </a:cxn>
                <a:cxn ang="0">
                  <a:pos x="13" y="73"/>
                </a:cxn>
                <a:cxn ang="0">
                  <a:pos x="13" y="64"/>
                </a:cxn>
                <a:cxn ang="0">
                  <a:pos x="11" y="47"/>
                </a:cxn>
                <a:cxn ang="0">
                  <a:pos x="11" y="47"/>
                </a:cxn>
              </a:cxnLst>
              <a:rect l="0" t="0" r="r" b="b"/>
              <a:pathLst>
                <a:path w="13" h="84">
                  <a:moveTo>
                    <a:pt x="11" y="47"/>
                  </a:moveTo>
                  <a:lnTo>
                    <a:pt x="11" y="47"/>
                  </a:lnTo>
                  <a:lnTo>
                    <a:pt x="11" y="36"/>
                  </a:lnTo>
                  <a:lnTo>
                    <a:pt x="11" y="26"/>
                  </a:lnTo>
                  <a:lnTo>
                    <a:pt x="11" y="4"/>
                  </a:lnTo>
                  <a:lnTo>
                    <a:pt x="11" y="4"/>
                  </a:lnTo>
                  <a:lnTo>
                    <a:pt x="10" y="3"/>
                  </a:lnTo>
                  <a:lnTo>
                    <a:pt x="9" y="1"/>
                  </a:lnTo>
                  <a:lnTo>
                    <a:pt x="8" y="0"/>
                  </a:lnTo>
                  <a:lnTo>
                    <a:pt x="6" y="0"/>
                  </a:lnTo>
                  <a:lnTo>
                    <a:pt x="3" y="0"/>
                  </a:lnTo>
                  <a:lnTo>
                    <a:pt x="2" y="1"/>
                  </a:lnTo>
                  <a:lnTo>
                    <a:pt x="1" y="3"/>
                  </a:lnTo>
                  <a:lnTo>
                    <a:pt x="1" y="4"/>
                  </a:lnTo>
                  <a:lnTo>
                    <a:pt x="1" y="4"/>
                  </a:lnTo>
                  <a:lnTo>
                    <a:pt x="1" y="40"/>
                  </a:lnTo>
                  <a:lnTo>
                    <a:pt x="1" y="40"/>
                  </a:lnTo>
                  <a:lnTo>
                    <a:pt x="3" y="60"/>
                  </a:lnTo>
                  <a:lnTo>
                    <a:pt x="3" y="70"/>
                  </a:lnTo>
                  <a:lnTo>
                    <a:pt x="2" y="74"/>
                  </a:lnTo>
                  <a:lnTo>
                    <a:pt x="1" y="79"/>
                  </a:lnTo>
                  <a:lnTo>
                    <a:pt x="1" y="79"/>
                  </a:lnTo>
                  <a:lnTo>
                    <a:pt x="0" y="81"/>
                  </a:lnTo>
                  <a:lnTo>
                    <a:pt x="1" y="82"/>
                  </a:lnTo>
                  <a:lnTo>
                    <a:pt x="2" y="83"/>
                  </a:lnTo>
                  <a:lnTo>
                    <a:pt x="4" y="84"/>
                  </a:lnTo>
                  <a:lnTo>
                    <a:pt x="8" y="84"/>
                  </a:lnTo>
                  <a:lnTo>
                    <a:pt x="10" y="83"/>
                  </a:lnTo>
                  <a:lnTo>
                    <a:pt x="11" y="81"/>
                  </a:lnTo>
                  <a:lnTo>
                    <a:pt x="11" y="81"/>
                  </a:lnTo>
                  <a:lnTo>
                    <a:pt x="13" y="73"/>
                  </a:lnTo>
                  <a:lnTo>
                    <a:pt x="13" y="64"/>
                  </a:lnTo>
                  <a:lnTo>
                    <a:pt x="11" y="47"/>
                  </a:lnTo>
                  <a:lnTo>
                    <a:pt x="11" y="47"/>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 name="Freeform 541">
              <a:extLst>
                <a:ext uri="{FF2B5EF4-FFF2-40B4-BE49-F238E27FC236}">
                  <a16:creationId xmlns:a16="http://schemas.microsoft.com/office/drawing/2014/main" id="{66891829-856B-4349-90B3-7D59C84A6496}"/>
                </a:ext>
              </a:extLst>
            </p:cNvPr>
            <p:cNvSpPr>
              <a:spLocks/>
            </p:cNvSpPr>
            <p:nvPr/>
          </p:nvSpPr>
          <p:spPr bwMode="auto">
            <a:xfrm>
              <a:off x="5240338" y="2468563"/>
              <a:ext cx="12700" cy="46038"/>
            </a:xfrm>
            <a:custGeom>
              <a:avLst/>
              <a:gdLst/>
              <a:ahLst/>
              <a:cxnLst>
                <a:cxn ang="0">
                  <a:pos x="23" y="76"/>
                </a:cxn>
                <a:cxn ang="0">
                  <a:pos x="23" y="76"/>
                </a:cxn>
                <a:cxn ang="0">
                  <a:pos x="19" y="73"/>
                </a:cxn>
                <a:cxn ang="0">
                  <a:pos x="15" y="70"/>
                </a:cxn>
                <a:cxn ang="0">
                  <a:pos x="13" y="66"/>
                </a:cxn>
                <a:cxn ang="0">
                  <a:pos x="11" y="62"/>
                </a:cxn>
                <a:cxn ang="0">
                  <a:pos x="10" y="58"/>
                </a:cxn>
                <a:cxn ang="0">
                  <a:pos x="10" y="54"/>
                </a:cxn>
                <a:cxn ang="0">
                  <a:pos x="10" y="43"/>
                </a:cxn>
                <a:cxn ang="0">
                  <a:pos x="11" y="34"/>
                </a:cxn>
                <a:cxn ang="0">
                  <a:pos x="13" y="24"/>
                </a:cxn>
                <a:cxn ang="0">
                  <a:pos x="15" y="13"/>
                </a:cxn>
                <a:cxn ang="0">
                  <a:pos x="16" y="5"/>
                </a:cxn>
                <a:cxn ang="0">
                  <a:pos x="16" y="5"/>
                </a:cxn>
                <a:cxn ang="0">
                  <a:pos x="16" y="3"/>
                </a:cxn>
                <a:cxn ang="0">
                  <a:pos x="15" y="1"/>
                </a:cxn>
                <a:cxn ang="0">
                  <a:pos x="13" y="1"/>
                </a:cxn>
                <a:cxn ang="0">
                  <a:pos x="11" y="0"/>
                </a:cxn>
                <a:cxn ang="0">
                  <a:pos x="10" y="1"/>
                </a:cxn>
                <a:cxn ang="0">
                  <a:pos x="7" y="1"/>
                </a:cxn>
                <a:cxn ang="0">
                  <a:pos x="6" y="3"/>
                </a:cxn>
                <a:cxn ang="0">
                  <a:pos x="6" y="5"/>
                </a:cxn>
                <a:cxn ang="0">
                  <a:pos x="6" y="5"/>
                </a:cxn>
                <a:cxn ang="0">
                  <a:pos x="5" y="15"/>
                </a:cxn>
                <a:cxn ang="0">
                  <a:pos x="3" y="26"/>
                </a:cxn>
                <a:cxn ang="0">
                  <a:pos x="1" y="37"/>
                </a:cxn>
                <a:cxn ang="0">
                  <a:pos x="0" y="48"/>
                </a:cxn>
                <a:cxn ang="0">
                  <a:pos x="0" y="59"/>
                </a:cxn>
                <a:cxn ang="0">
                  <a:pos x="1" y="64"/>
                </a:cxn>
                <a:cxn ang="0">
                  <a:pos x="3" y="69"/>
                </a:cxn>
                <a:cxn ang="0">
                  <a:pos x="5" y="73"/>
                </a:cxn>
                <a:cxn ang="0">
                  <a:pos x="9" y="77"/>
                </a:cxn>
                <a:cxn ang="0">
                  <a:pos x="13" y="81"/>
                </a:cxn>
                <a:cxn ang="0">
                  <a:pos x="18" y="85"/>
                </a:cxn>
                <a:cxn ang="0">
                  <a:pos x="18" y="85"/>
                </a:cxn>
                <a:cxn ang="0">
                  <a:pos x="20" y="86"/>
                </a:cxn>
                <a:cxn ang="0">
                  <a:pos x="22" y="86"/>
                </a:cxn>
                <a:cxn ang="0">
                  <a:pos x="23" y="85"/>
                </a:cxn>
                <a:cxn ang="0">
                  <a:pos x="24" y="82"/>
                </a:cxn>
                <a:cxn ang="0">
                  <a:pos x="25" y="81"/>
                </a:cxn>
                <a:cxn ang="0">
                  <a:pos x="25" y="79"/>
                </a:cxn>
                <a:cxn ang="0">
                  <a:pos x="24" y="77"/>
                </a:cxn>
                <a:cxn ang="0">
                  <a:pos x="23" y="76"/>
                </a:cxn>
                <a:cxn ang="0">
                  <a:pos x="23" y="76"/>
                </a:cxn>
              </a:cxnLst>
              <a:rect l="0" t="0" r="r" b="b"/>
              <a:pathLst>
                <a:path w="25" h="86">
                  <a:moveTo>
                    <a:pt x="23" y="76"/>
                  </a:moveTo>
                  <a:lnTo>
                    <a:pt x="23" y="76"/>
                  </a:lnTo>
                  <a:lnTo>
                    <a:pt x="19" y="73"/>
                  </a:lnTo>
                  <a:lnTo>
                    <a:pt x="15" y="70"/>
                  </a:lnTo>
                  <a:lnTo>
                    <a:pt x="13" y="66"/>
                  </a:lnTo>
                  <a:lnTo>
                    <a:pt x="11" y="62"/>
                  </a:lnTo>
                  <a:lnTo>
                    <a:pt x="10" y="58"/>
                  </a:lnTo>
                  <a:lnTo>
                    <a:pt x="10" y="54"/>
                  </a:lnTo>
                  <a:lnTo>
                    <a:pt x="10" y="43"/>
                  </a:lnTo>
                  <a:lnTo>
                    <a:pt x="11" y="34"/>
                  </a:lnTo>
                  <a:lnTo>
                    <a:pt x="13" y="24"/>
                  </a:lnTo>
                  <a:lnTo>
                    <a:pt x="15" y="13"/>
                  </a:lnTo>
                  <a:lnTo>
                    <a:pt x="16" y="5"/>
                  </a:lnTo>
                  <a:lnTo>
                    <a:pt x="16" y="5"/>
                  </a:lnTo>
                  <a:lnTo>
                    <a:pt x="16" y="3"/>
                  </a:lnTo>
                  <a:lnTo>
                    <a:pt x="15" y="1"/>
                  </a:lnTo>
                  <a:lnTo>
                    <a:pt x="13" y="1"/>
                  </a:lnTo>
                  <a:lnTo>
                    <a:pt x="11" y="0"/>
                  </a:lnTo>
                  <a:lnTo>
                    <a:pt x="10" y="1"/>
                  </a:lnTo>
                  <a:lnTo>
                    <a:pt x="7" y="1"/>
                  </a:lnTo>
                  <a:lnTo>
                    <a:pt x="6" y="3"/>
                  </a:lnTo>
                  <a:lnTo>
                    <a:pt x="6" y="5"/>
                  </a:lnTo>
                  <a:lnTo>
                    <a:pt x="6" y="5"/>
                  </a:lnTo>
                  <a:lnTo>
                    <a:pt x="5" y="15"/>
                  </a:lnTo>
                  <a:lnTo>
                    <a:pt x="3" y="26"/>
                  </a:lnTo>
                  <a:lnTo>
                    <a:pt x="1" y="37"/>
                  </a:lnTo>
                  <a:lnTo>
                    <a:pt x="0" y="48"/>
                  </a:lnTo>
                  <a:lnTo>
                    <a:pt x="0" y="59"/>
                  </a:lnTo>
                  <a:lnTo>
                    <a:pt x="1" y="64"/>
                  </a:lnTo>
                  <a:lnTo>
                    <a:pt x="3" y="69"/>
                  </a:lnTo>
                  <a:lnTo>
                    <a:pt x="5" y="73"/>
                  </a:lnTo>
                  <a:lnTo>
                    <a:pt x="9" y="77"/>
                  </a:lnTo>
                  <a:lnTo>
                    <a:pt x="13" y="81"/>
                  </a:lnTo>
                  <a:lnTo>
                    <a:pt x="18" y="85"/>
                  </a:lnTo>
                  <a:lnTo>
                    <a:pt x="18" y="85"/>
                  </a:lnTo>
                  <a:lnTo>
                    <a:pt x="20" y="86"/>
                  </a:lnTo>
                  <a:lnTo>
                    <a:pt x="22" y="86"/>
                  </a:lnTo>
                  <a:lnTo>
                    <a:pt x="23" y="85"/>
                  </a:lnTo>
                  <a:lnTo>
                    <a:pt x="24" y="82"/>
                  </a:lnTo>
                  <a:lnTo>
                    <a:pt x="25" y="81"/>
                  </a:lnTo>
                  <a:lnTo>
                    <a:pt x="25" y="79"/>
                  </a:lnTo>
                  <a:lnTo>
                    <a:pt x="24" y="77"/>
                  </a:lnTo>
                  <a:lnTo>
                    <a:pt x="23" y="76"/>
                  </a:lnTo>
                  <a:lnTo>
                    <a:pt x="23" y="76"/>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 name="Freeform 542">
              <a:extLst>
                <a:ext uri="{FF2B5EF4-FFF2-40B4-BE49-F238E27FC236}">
                  <a16:creationId xmlns:a16="http://schemas.microsoft.com/office/drawing/2014/main" id="{2E3DF57B-1A54-4AD4-B1A3-1E6169D96F84}"/>
                </a:ext>
              </a:extLst>
            </p:cNvPr>
            <p:cNvSpPr>
              <a:spLocks/>
            </p:cNvSpPr>
            <p:nvPr/>
          </p:nvSpPr>
          <p:spPr bwMode="auto">
            <a:xfrm>
              <a:off x="5275263" y="2498725"/>
              <a:ext cx="6350" cy="46038"/>
            </a:xfrm>
            <a:custGeom>
              <a:avLst/>
              <a:gdLst/>
              <a:ahLst/>
              <a:cxnLst>
                <a:cxn ang="0">
                  <a:pos x="0" y="5"/>
                </a:cxn>
                <a:cxn ang="0">
                  <a:pos x="0" y="80"/>
                </a:cxn>
                <a:cxn ang="0">
                  <a:pos x="0" y="80"/>
                </a:cxn>
                <a:cxn ang="0">
                  <a:pos x="1" y="82"/>
                </a:cxn>
                <a:cxn ang="0">
                  <a:pos x="2" y="84"/>
                </a:cxn>
                <a:cxn ang="0">
                  <a:pos x="3" y="84"/>
                </a:cxn>
                <a:cxn ang="0">
                  <a:pos x="6" y="85"/>
                </a:cxn>
                <a:cxn ang="0">
                  <a:pos x="8" y="84"/>
                </a:cxn>
                <a:cxn ang="0">
                  <a:pos x="9" y="84"/>
                </a:cxn>
                <a:cxn ang="0">
                  <a:pos x="10" y="82"/>
                </a:cxn>
                <a:cxn ang="0">
                  <a:pos x="11" y="80"/>
                </a:cxn>
                <a:cxn ang="0">
                  <a:pos x="11" y="5"/>
                </a:cxn>
                <a:cxn ang="0">
                  <a:pos x="11" y="5"/>
                </a:cxn>
                <a:cxn ang="0">
                  <a:pos x="10" y="3"/>
                </a:cxn>
                <a:cxn ang="0">
                  <a:pos x="9" y="1"/>
                </a:cxn>
                <a:cxn ang="0">
                  <a:pos x="8" y="1"/>
                </a:cxn>
                <a:cxn ang="0">
                  <a:pos x="6" y="0"/>
                </a:cxn>
                <a:cxn ang="0">
                  <a:pos x="3" y="1"/>
                </a:cxn>
                <a:cxn ang="0">
                  <a:pos x="2" y="1"/>
                </a:cxn>
                <a:cxn ang="0">
                  <a:pos x="1" y="3"/>
                </a:cxn>
                <a:cxn ang="0">
                  <a:pos x="0" y="5"/>
                </a:cxn>
                <a:cxn ang="0">
                  <a:pos x="0" y="5"/>
                </a:cxn>
              </a:cxnLst>
              <a:rect l="0" t="0" r="r" b="b"/>
              <a:pathLst>
                <a:path w="11" h="85">
                  <a:moveTo>
                    <a:pt x="0" y="5"/>
                  </a:moveTo>
                  <a:lnTo>
                    <a:pt x="0" y="80"/>
                  </a:lnTo>
                  <a:lnTo>
                    <a:pt x="0" y="80"/>
                  </a:lnTo>
                  <a:lnTo>
                    <a:pt x="1" y="82"/>
                  </a:lnTo>
                  <a:lnTo>
                    <a:pt x="2" y="84"/>
                  </a:lnTo>
                  <a:lnTo>
                    <a:pt x="3" y="84"/>
                  </a:lnTo>
                  <a:lnTo>
                    <a:pt x="6" y="85"/>
                  </a:lnTo>
                  <a:lnTo>
                    <a:pt x="8" y="84"/>
                  </a:lnTo>
                  <a:lnTo>
                    <a:pt x="9" y="84"/>
                  </a:lnTo>
                  <a:lnTo>
                    <a:pt x="10" y="82"/>
                  </a:lnTo>
                  <a:lnTo>
                    <a:pt x="11" y="80"/>
                  </a:lnTo>
                  <a:lnTo>
                    <a:pt x="11" y="5"/>
                  </a:lnTo>
                  <a:lnTo>
                    <a:pt x="11" y="5"/>
                  </a:lnTo>
                  <a:lnTo>
                    <a:pt x="10" y="3"/>
                  </a:lnTo>
                  <a:lnTo>
                    <a:pt x="9" y="1"/>
                  </a:lnTo>
                  <a:lnTo>
                    <a:pt x="8" y="1"/>
                  </a:lnTo>
                  <a:lnTo>
                    <a:pt x="6" y="0"/>
                  </a:lnTo>
                  <a:lnTo>
                    <a:pt x="3" y="1"/>
                  </a:lnTo>
                  <a:lnTo>
                    <a:pt x="2" y="1"/>
                  </a:lnTo>
                  <a:lnTo>
                    <a:pt x="1"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 name="Freeform 543">
              <a:extLst>
                <a:ext uri="{FF2B5EF4-FFF2-40B4-BE49-F238E27FC236}">
                  <a16:creationId xmlns:a16="http://schemas.microsoft.com/office/drawing/2014/main" id="{4788592E-416A-4D10-B119-3CC7E5C92957}"/>
                </a:ext>
              </a:extLst>
            </p:cNvPr>
            <p:cNvSpPr>
              <a:spLocks/>
            </p:cNvSpPr>
            <p:nvPr/>
          </p:nvSpPr>
          <p:spPr bwMode="auto">
            <a:xfrm>
              <a:off x="5294313" y="2532063"/>
              <a:ext cx="6350" cy="31750"/>
            </a:xfrm>
            <a:custGeom>
              <a:avLst/>
              <a:gdLst/>
              <a:ahLst/>
              <a:cxnLst>
                <a:cxn ang="0">
                  <a:pos x="10" y="4"/>
                </a:cxn>
                <a:cxn ang="0">
                  <a:pos x="10" y="4"/>
                </a:cxn>
                <a:cxn ang="0">
                  <a:pos x="9" y="3"/>
                </a:cxn>
                <a:cxn ang="0">
                  <a:pos x="8" y="1"/>
                </a:cxn>
                <a:cxn ang="0">
                  <a:pos x="7" y="0"/>
                </a:cxn>
                <a:cxn ang="0">
                  <a:pos x="5" y="0"/>
                </a:cxn>
                <a:cxn ang="0">
                  <a:pos x="3" y="0"/>
                </a:cxn>
                <a:cxn ang="0">
                  <a:pos x="2" y="1"/>
                </a:cxn>
                <a:cxn ang="0">
                  <a:pos x="0" y="3"/>
                </a:cxn>
                <a:cxn ang="0">
                  <a:pos x="0" y="4"/>
                </a:cxn>
                <a:cxn ang="0">
                  <a:pos x="0" y="4"/>
                </a:cxn>
                <a:cxn ang="0">
                  <a:pos x="0" y="17"/>
                </a:cxn>
                <a:cxn ang="0">
                  <a:pos x="3" y="31"/>
                </a:cxn>
                <a:cxn ang="0">
                  <a:pos x="4" y="43"/>
                </a:cxn>
                <a:cxn ang="0">
                  <a:pos x="5" y="56"/>
                </a:cxn>
                <a:cxn ang="0">
                  <a:pos x="5" y="56"/>
                </a:cxn>
                <a:cxn ang="0">
                  <a:pos x="6" y="58"/>
                </a:cxn>
                <a:cxn ang="0">
                  <a:pos x="7" y="60"/>
                </a:cxn>
                <a:cxn ang="0">
                  <a:pos x="8" y="61"/>
                </a:cxn>
                <a:cxn ang="0">
                  <a:pos x="10" y="61"/>
                </a:cxn>
                <a:cxn ang="0">
                  <a:pos x="11" y="61"/>
                </a:cxn>
                <a:cxn ang="0">
                  <a:pos x="13" y="60"/>
                </a:cxn>
                <a:cxn ang="0">
                  <a:pos x="14" y="58"/>
                </a:cxn>
                <a:cxn ang="0">
                  <a:pos x="14" y="56"/>
                </a:cxn>
                <a:cxn ang="0">
                  <a:pos x="14" y="56"/>
                </a:cxn>
                <a:cxn ang="0">
                  <a:pos x="13" y="43"/>
                </a:cxn>
                <a:cxn ang="0">
                  <a:pos x="12" y="31"/>
                </a:cxn>
                <a:cxn ang="0">
                  <a:pos x="10" y="17"/>
                </a:cxn>
                <a:cxn ang="0">
                  <a:pos x="10" y="4"/>
                </a:cxn>
                <a:cxn ang="0">
                  <a:pos x="10" y="4"/>
                </a:cxn>
              </a:cxnLst>
              <a:rect l="0" t="0" r="r" b="b"/>
              <a:pathLst>
                <a:path w="14" h="61">
                  <a:moveTo>
                    <a:pt x="10" y="4"/>
                  </a:moveTo>
                  <a:lnTo>
                    <a:pt x="10" y="4"/>
                  </a:lnTo>
                  <a:lnTo>
                    <a:pt x="9" y="3"/>
                  </a:lnTo>
                  <a:lnTo>
                    <a:pt x="8" y="1"/>
                  </a:lnTo>
                  <a:lnTo>
                    <a:pt x="7" y="0"/>
                  </a:lnTo>
                  <a:lnTo>
                    <a:pt x="5" y="0"/>
                  </a:lnTo>
                  <a:lnTo>
                    <a:pt x="3" y="0"/>
                  </a:lnTo>
                  <a:lnTo>
                    <a:pt x="2" y="1"/>
                  </a:lnTo>
                  <a:lnTo>
                    <a:pt x="0" y="3"/>
                  </a:lnTo>
                  <a:lnTo>
                    <a:pt x="0" y="4"/>
                  </a:lnTo>
                  <a:lnTo>
                    <a:pt x="0" y="4"/>
                  </a:lnTo>
                  <a:lnTo>
                    <a:pt x="0" y="17"/>
                  </a:lnTo>
                  <a:lnTo>
                    <a:pt x="3" y="31"/>
                  </a:lnTo>
                  <a:lnTo>
                    <a:pt x="4" y="43"/>
                  </a:lnTo>
                  <a:lnTo>
                    <a:pt x="5" y="56"/>
                  </a:lnTo>
                  <a:lnTo>
                    <a:pt x="5" y="56"/>
                  </a:lnTo>
                  <a:lnTo>
                    <a:pt x="6" y="58"/>
                  </a:lnTo>
                  <a:lnTo>
                    <a:pt x="7" y="60"/>
                  </a:lnTo>
                  <a:lnTo>
                    <a:pt x="8" y="61"/>
                  </a:lnTo>
                  <a:lnTo>
                    <a:pt x="10" y="61"/>
                  </a:lnTo>
                  <a:lnTo>
                    <a:pt x="11" y="61"/>
                  </a:lnTo>
                  <a:lnTo>
                    <a:pt x="13" y="60"/>
                  </a:lnTo>
                  <a:lnTo>
                    <a:pt x="14" y="58"/>
                  </a:lnTo>
                  <a:lnTo>
                    <a:pt x="14" y="56"/>
                  </a:lnTo>
                  <a:lnTo>
                    <a:pt x="14" y="56"/>
                  </a:lnTo>
                  <a:lnTo>
                    <a:pt x="13" y="43"/>
                  </a:lnTo>
                  <a:lnTo>
                    <a:pt x="12" y="31"/>
                  </a:lnTo>
                  <a:lnTo>
                    <a:pt x="10" y="17"/>
                  </a:lnTo>
                  <a:lnTo>
                    <a:pt x="10" y="4"/>
                  </a:lnTo>
                  <a:lnTo>
                    <a:pt x="10"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Freeform 544">
              <a:extLst>
                <a:ext uri="{FF2B5EF4-FFF2-40B4-BE49-F238E27FC236}">
                  <a16:creationId xmlns:a16="http://schemas.microsoft.com/office/drawing/2014/main" id="{B1866C46-994B-4A1C-AAD5-6285A930289B}"/>
                </a:ext>
              </a:extLst>
            </p:cNvPr>
            <p:cNvSpPr>
              <a:spLocks/>
            </p:cNvSpPr>
            <p:nvPr/>
          </p:nvSpPr>
          <p:spPr bwMode="auto">
            <a:xfrm>
              <a:off x="5324476" y="2552700"/>
              <a:ext cx="4763" cy="34925"/>
            </a:xfrm>
            <a:custGeom>
              <a:avLst/>
              <a:gdLst/>
              <a:ahLst/>
              <a:cxnLst>
                <a:cxn ang="0">
                  <a:pos x="0" y="4"/>
                </a:cxn>
                <a:cxn ang="0">
                  <a:pos x="0" y="61"/>
                </a:cxn>
                <a:cxn ang="0">
                  <a:pos x="0" y="61"/>
                </a:cxn>
                <a:cxn ang="0">
                  <a:pos x="0" y="63"/>
                </a:cxn>
                <a:cxn ang="0">
                  <a:pos x="1" y="65"/>
                </a:cxn>
                <a:cxn ang="0">
                  <a:pos x="3" y="65"/>
                </a:cxn>
                <a:cxn ang="0">
                  <a:pos x="4" y="66"/>
                </a:cxn>
                <a:cxn ang="0">
                  <a:pos x="6" y="65"/>
                </a:cxn>
                <a:cxn ang="0">
                  <a:pos x="8" y="65"/>
                </a:cxn>
                <a:cxn ang="0">
                  <a:pos x="9" y="63"/>
                </a:cxn>
                <a:cxn ang="0">
                  <a:pos x="10" y="61"/>
                </a:cxn>
                <a:cxn ang="0">
                  <a:pos x="10" y="4"/>
                </a:cxn>
                <a:cxn ang="0">
                  <a:pos x="10" y="4"/>
                </a:cxn>
                <a:cxn ang="0">
                  <a:pos x="9" y="2"/>
                </a:cxn>
                <a:cxn ang="0">
                  <a:pos x="8" y="1"/>
                </a:cxn>
                <a:cxn ang="0">
                  <a:pos x="6" y="0"/>
                </a:cxn>
                <a:cxn ang="0">
                  <a:pos x="4" y="0"/>
                </a:cxn>
                <a:cxn ang="0">
                  <a:pos x="3" y="0"/>
                </a:cxn>
                <a:cxn ang="0">
                  <a:pos x="1" y="1"/>
                </a:cxn>
                <a:cxn ang="0">
                  <a:pos x="0" y="2"/>
                </a:cxn>
                <a:cxn ang="0">
                  <a:pos x="0" y="4"/>
                </a:cxn>
                <a:cxn ang="0">
                  <a:pos x="0" y="4"/>
                </a:cxn>
              </a:cxnLst>
              <a:rect l="0" t="0" r="r" b="b"/>
              <a:pathLst>
                <a:path w="10" h="66">
                  <a:moveTo>
                    <a:pt x="0" y="4"/>
                  </a:moveTo>
                  <a:lnTo>
                    <a:pt x="0" y="61"/>
                  </a:lnTo>
                  <a:lnTo>
                    <a:pt x="0" y="61"/>
                  </a:lnTo>
                  <a:lnTo>
                    <a:pt x="0" y="63"/>
                  </a:lnTo>
                  <a:lnTo>
                    <a:pt x="1" y="65"/>
                  </a:lnTo>
                  <a:lnTo>
                    <a:pt x="3" y="65"/>
                  </a:lnTo>
                  <a:lnTo>
                    <a:pt x="4" y="66"/>
                  </a:lnTo>
                  <a:lnTo>
                    <a:pt x="6" y="65"/>
                  </a:lnTo>
                  <a:lnTo>
                    <a:pt x="8" y="65"/>
                  </a:lnTo>
                  <a:lnTo>
                    <a:pt x="9" y="63"/>
                  </a:lnTo>
                  <a:lnTo>
                    <a:pt x="10" y="61"/>
                  </a:lnTo>
                  <a:lnTo>
                    <a:pt x="10" y="4"/>
                  </a:lnTo>
                  <a:lnTo>
                    <a:pt x="10" y="4"/>
                  </a:lnTo>
                  <a:lnTo>
                    <a:pt x="9" y="2"/>
                  </a:lnTo>
                  <a:lnTo>
                    <a:pt x="8" y="1"/>
                  </a:lnTo>
                  <a:lnTo>
                    <a:pt x="6" y="0"/>
                  </a:lnTo>
                  <a:lnTo>
                    <a:pt x="4" y="0"/>
                  </a:lnTo>
                  <a:lnTo>
                    <a:pt x="3" y="0"/>
                  </a:lnTo>
                  <a:lnTo>
                    <a:pt x="1" y="1"/>
                  </a:lnTo>
                  <a:lnTo>
                    <a:pt x="0" y="2"/>
                  </a:lnTo>
                  <a:lnTo>
                    <a:pt x="0" y="4"/>
                  </a:lnTo>
                  <a:lnTo>
                    <a:pt x="0"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7" name="Freeform 545">
              <a:extLst>
                <a:ext uri="{FF2B5EF4-FFF2-40B4-BE49-F238E27FC236}">
                  <a16:creationId xmlns:a16="http://schemas.microsoft.com/office/drawing/2014/main" id="{3288DCB6-8A1C-404F-B7F8-E62BD9713798}"/>
                </a:ext>
              </a:extLst>
            </p:cNvPr>
            <p:cNvSpPr>
              <a:spLocks/>
            </p:cNvSpPr>
            <p:nvPr/>
          </p:nvSpPr>
          <p:spPr bwMode="auto">
            <a:xfrm>
              <a:off x="5348288" y="2576513"/>
              <a:ext cx="7938" cy="42863"/>
            </a:xfrm>
            <a:custGeom>
              <a:avLst/>
              <a:gdLst/>
              <a:ahLst/>
              <a:cxnLst>
                <a:cxn ang="0">
                  <a:pos x="14" y="75"/>
                </a:cxn>
                <a:cxn ang="0">
                  <a:pos x="14" y="75"/>
                </a:cxn>
                <a:cxn ang="0">
                  <a:pos x="12" y="66"/>
                </a:cxn>
                <a:cxn ang="0">
                  <a:pos x="12" y="58"/>
                </a:cxn>
                <a:cxn ang="0">
                  <a:pos x="12" y="51"/>
                </a:cxn>
                <a:cxn ang="0">
                  <a:pos x="11" y="43"/>
                </a:cxn>
                <a:cxn ang="0">
                  <a:pos x="11" y="43"/>
                </a:cxn>
                <a:cxn ang="0">
                  <a:pos x="10" y="33"/>
                </a:cxn>
                <a:cxn ang="0">
                  <a:pos x="9" y="24"/>
                </a:cxn>
                <a:cxn ang="0">
                  <a:pos x="10" y="4"/>
                </a:cxn>
                <a:cxn ang="0">
                  <a:pos x="10" y="4"/>
                </a:cxn>
                <a:cxn ang="0">
                  <a:pos x="9" y="2"/>
                </a:cxn>
                <a:cxn ang="0">
                  <a:pos x="8" y="1"/>
                </a:cxn>
                <a:cxn ang="0">
                  <a:pos x="7" y="0"/>
                </a:cxn>
                <a:cxn ang="0">
                  <a:pos x="5" y="0"/>
                </a:cxn>
                <a:cxn ang="0">
                  <a:pos x="3" y="0"/>
                </a:cxn>
                <a:cxn ang="0">
                  <a:pos x="2" y="1"/>
                </a:cxn>
                <a:cxn ang="0">
                  <a:pos x="1" y="2"/>
                </a:cxn>
                <a:cxn ang="0">
                  <a:pos x="1" y="4"/>
                </a:cxn>
                <a:cxn ang="0">
                  <a:pos x="1" y="4"/>
                </a:cxn>
                <a:cxn ang="0">
                  <a:pos x="0" y="23"/>
                </a:cxn>
                <a:cxn ang="0">
                  <a:pos x="0" y="33"/>
                </a:cxn>
                <a:cxn ang="0">
                  <a:pos x="1" y="38"/>
                </a:cxn>
                <a:cxn ang="0">
                  <a:pos x="2" y="42"/>
                </a:cxn>
                <a:cxn ang="0">
                  <a:pos x="2" y="42"/>
                </a:cxn>
                <a:cxn ang="0">
                  <a:pos x="3" y="46"/>
                </a:cxn>
                <a:cxn ang="0">
                  <a:pos x="3" y="50"/>
                </a:cxn>
                <a:cxn ang="0">
                  <a:pos x="3" y="59"/>
                </a:cxn>
                <a:cxn ang="0">
                  <a:pos x="4" y="69"/>
                </a:cxn>
                <a:cxn ang="0">
                  <a:pos x="4" y="73"/>
                </a:cxn>
                <a:cxn ang="0">
                  <a:pos x="5" y="77"/>
                </a:cxn>
                <a:cxn ang="0">
                  <a:pos x="5" y="77"/>
                </a:cxn>
                <a:cxn ang="0">
                  <a:pos x="6" y="79"/>
                </a:cxn>
                <a:cxn ang="0">
                  <a:pos x="8" y="80"/>
                </a:cxn>
                <a:cxn ang="0">
                  <a:pos x="11" y="80"/>
                </a:cxn>
                <a:cxn ang="0">
                  <a:pos x="13" y="79"/>
                </a:cxn>
                <a:cxn ang="0">
                  <a:pos x="14" y="78"/>
                </a:cxn>
                <a:cxn ang="0">
                  <a:pos x="14" y="77"/>
                </a:cxn>
                <a:cxn ang="0">
                  <a:pos x="14" y="75"/>
                </a:cxn>
                <a:cxn ang="0">
                  <a:pos x="14" y="75"/>
                </a:cxn>
              </a:cxnLst>
              <a:rect l="0" t="0" r="r" b="b"/>
              <a:pathLst>
                <a:path w="14" h="80">
                  <a:moveTo>
                    <a:pt x="14" y="75"/>
                  </a:moveTo>
                  <a:lnTo>
                    <a:pt x="14" y="75"/>
                  </a:lnTo>
                  <a:lnTo>
                    <a:pt x="12" y="66"/>
                  </a:lnTo>
                  <a:lnTo>
                    <a:pt x="12" y="58"/>
                  </a:lnTo>
                  <a:lnTo>
                    <a:pt x="12" y="51"/>
                  </a:lnTo>
                  <a:lnTo>
                    <a:pt x="11" y="43"/>
                  </a:lnTo>
                  <a:lnTo>
                    <a:pt x="11" y="43"/>
                  </a:lnTo>
                  <a:lnTo>
                    <a:pt x="10" y="33"/>
                  </a:lnTo>
                  <a:lnTo>
                    <a:pt x="9" y="24"/>
                  </a:lnTo>
                  <a:lnTo>
                    <a:pt x="10" y="4"/>
                  </a:lnTo>
                  <a:lnTo>
                    <a:pt x="10" y="4"/>
                  </a:lnTo>
                  <a:lnTo>
                    <a:pt x="9" y="2"/>
                  </a:lnTo>
                  <a:lnTo>
                    <a:pt x="8" y="1"/>
                  </a:lnTo>
                  <a:lnTo>
                    <a:pt x="7" y="0"/>
                  </a:lnTo>
                  <a:lnTo>
                    <a:pt x="5" y="0"/>
                  </a:lnTo>
                  <a:lnTo>
                    <a:pt x="3" y="0"/>
                  </a:lnTo>
                  <a:lnTo>
                    <a:pt x="2" y="1"/>
                  </a:lnTo>
                  <a:lnTo>
                    <a:pt x="1" y="2"/>
                  </a:lnTo>
                  <a:lnTo>
                    <a:pt x="1" y="4"/>
                  </a:lnTo>
                  <a:lnTo>
                    <a:pt x="1" y="4"/>
                  </a:lnTo>
                  <a:lnTo>
                    <a:pt x="0" y="23"/>
                  </a:lnTo>
                  <a:lnTo>
                    <a:pt x="0" y="33"/>
                  </a:lnTo>
                  <a:lnTo>
                    <a:pt x="1" y="38"/>
                  </a:lnTo>
                  <a:lnTo>
                    <a:pt x="2" y="42"/>
                  </a:lnTo>
                  <a:lnTo>
                    <a:pt x="2" y="42"/>
                  </a:lnTo>
                  <a:lnTo>
                    <a:pt x="3" y="46"/>
                  </a:lnTo>
                  <a:lnTo>
                    <a:pt x="3" y="50"/>
                  </a:lnTo>
                  <a:lnTo>
                    <a:pt x="3" y="59"/>
                  </a:lnTo>
                  <a:lnTo>
                    <a:pt x="4" y="69"/>
                  </a:lnTo>
                  <a:lnTo>
                    <a:pt x="4" y="73"/>
                  </a:lnTo>
                  <a:lnTo>
                    <a:pt x="5" y="77"/>
                  </a:lnTo>
                  <a:lnTo>
                    <a:pt x="5" y="77"/>
                  </a:lnTo>
                  <a:lnTo>
                    <a:pt x="6" y="79"/>
                  </a:lnTo>
                  <a:lnTo>
                    <a:pt x="8" y="80"/>
                  </a:lnTo>
                  <a:lnTo>
                    <a:pt x="11" y="80"/>
                  </a:lnTo>
                  <a:lnTo>
                    <a:pt x="13" y="79"/>
                  </a:lnTo>
                  <a:lnTo>
                    <a:pt x="14" y="78"/>
                  </a:lnTo>
                  <a:lnTo>
                    <a:pt x="14" y="77"/>
                  </a:lnTo>
                  <a:lnTo>
                    <a:pt x="14" y="75"/>
                  </a:lnTo>
                  <a:lnTo>
                    <a:pt x="14" y="7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8" name="Freeform 546">
              <a:extLst>
                <a:ext uri="{FF2B5EF4-FFF2-40B4-BE49-F238E27FC236}">
                  <a16:creationId xmlns:a16="http://schemas.microsoft.com/office/drawing/2014/main" id="{2CB1848A-78DF-4793-989C-7854646CDDB7}"/>
                </a:ext>
              </a:extLst>
            </p:cNvPr>
            <p:cNvSpPr>
              <a:spLocks/>
            </p:cNvSpPr>
            <p:nvPr/>
          </p:nvSpPr>
          <p:spPr bwMode="auto">
            <a:xfrm>
              <a:off x="5380038" y="2606675"/>
              <a:ext cx="11113" cy="34925"/>
            </a:xfrm>
            <a:custGeom>
              <a:avLst/>
              <a:gdLst/>
              <a:ahLst/>
              <a:cxnLst>
                <a:cxn ang="0">
                  <a:pos x="9" y="4"/>
                </a:cxn>
                <a:cxn ang="0">
                  <a:pos x="9" y="4"/>
                </a:cxn>
                <a:cxn ang="0">
                  <a:pos x="8" y="2"/>
                </a:cxn>
                <a:cxn ang="0">
                  <a:pos x="7" y="1"/>
                </a:cxn>
                <a:cxn ang="0">
                  <a:pos x="6" y="0"/>
                </a:cxn>
                <a:cxn ang="0">
                  <a:pos x="4" y="0"/>
                </a:cxn>
                <a:cxn ang="0">
                  <a:pos x="2" y="0"/>
                </a:cxn>
                <a:cxn ang="0">
                  <a:pos x="1" y="1"/>
                </a:cxn>
                <a:cxn ang="0">
                  <a:pos x="0" y="2"/>
                </a:cxn>
                <a:cxn ang="0">
                  <a:pos x="0" y="4"/>
                </a:cxn>
                <a:cxn ang="0">
                  <a:pos x="0" y="4"/>
                </a:cxn>
                <a:cxn ang="0">
                  <a:pos x="0" y="12"/>
                </a:cxn>
                <a:cxn ang="0">
                  <a:pos x="2" y="19"/>
                </a:cxn>
                <a:cxn ang="0">
                  <a:pos x="6" y="33"/>
                </a:cxn>
                <a:cxn ang="0">
                  <a:pos x="11" y="47"/>
                </a:cxn>
                <a:cxn ang="0">
                  <a:pos x="13" y="54"/>
                </a:cxn>
                <a:cxn ang="0">
                  <a:pos x="13" y="61"/>
                </a:cxn>
                <a:cxn ang="0">
                  <a:pos x="13" y="61"/>
                </a:cxn>
                <a:cxn ang="0">
                  <a:pos x="14" y="63"/>
                </a:cxn>
                <a:cxn ang="0">
                  <a:pos x="15" y="65"/>
                </a:cxn>
                <a:cxn ang="0">
                  <a:pos x="16" y="65"/>
                </a:cxn>
                <a:cxn ang="0">
                  <a:pos x="18" y="66"/>
                </a:cxn>
                <a:cxn ang="0">
                  <a:pos x="20" y="65"/>
                </a:cxn>
                <a:cxn ang="0">
                  <a:pos x="21" y="65"/>
                </a:cxn>
                <a:cxn ang="0">
                  <a:pos x="22" y="63"/>
                </a:cxn>
                <a:cxn ang="0">
                  <a:pos x="23" y="61"/>
                </a:cxn>
                <a:cxn ang="0">
                  <a:pos x="23" y="61"/>
                </a:cxn>
                <a:cxn ang="0">
                  <a:pos x="22" y="54"/>
                </a:cxn>
                <a:cxn ang="0">
                  <a:pos x="20" y="47"/>
                </a:cxn>
                <a:cxn ang="0">
                  <a:pos x="16" y="33"/>
                </a:cxn>
                <a:cxn ang="0">
                  <a:pos x="11" y="19"/>
                </a:cxn>
                <a:cxn ang="0">
                  <a:pos x="9" y="12"/>
                </a:cxn>
                <a:cxn ang="0">
                  <a:pos x="9" y="4"/>
                </a:cxn>
                <a:cxn ang="0">
                  <a:pos x="9" y="4"/>
                </a:cxn>
              </a:cxnLst>
              <a:rect l="0" t="0" r="r" b="b"/>
              <a:pathLst>
                <a:path w="23" h="66">
                  <a:moveTo>
                    <a:pt x="9" y="4"/>
                  </a:moveTo>
                  <a:lnTo>
                    <a:pt x="9" y="4"/>
                  </a:lnTo>
                  <a:lnTo>
                    <a:pt x="8" y="2"/>
                  </a:lnTo>
                  <a:lnTo>
                    <a:pt x="7" y="1"/>
                  </a:lnTo>
                  <a:lnTo>
                    <a:pt x="6" y="0"/>
                  </a:lnTo>
                  <a:lnTo>
                    <a:pt x="4" y="0"/>
                  </a:lnTo>
                  <a:lnTo>
                    <a:pt x="2" y="0"/>
                  </a:lnTo>
                  <a:lnTo>
                    <a:pt x="1" y="1"/>
                  </a:lnTo>
                  <a:lnTo>
                    <a:pt x="0" y="2"/>
                  </a:lnTo>
                  <a:lnTo>
                    <a:pt x="0" y="4"/>
                  </a:lnTo>
                  <a:lnTo>
                    <a:pt x="0" y="4"/>
                  </a:lnTo>
                  <a:lnTo>
                    <a:pt x="0" y="12"/>
                  </a:lnTo>
                  <a:lnTo>
                    <a:pt x="2" y="19"/>
                  </a:lnTo>
                  <a:lnTo>
                    <a:pt x="6" y="33"/>
                  </a:lnTo>
                  <a:lnTo>
                    <a:pt x="11" y="47"/>
                  </a:lnTo>
                  <a:lnTo>
                    <a:pt x="13" y="54"/>
                  </a:lnTo>
                  <a:lnTo>
                    <a:pt x="13" y="61"/>
                  </a:lnTo>
                  <a:lnTo>
                    <a:pt x="13" y="61"/>
                  </a:lnTo>
                  <a:lnTo>
                    <a:pt x="14" y="63"/>
                  </a:lnTo>
                  <a:lnTo>
                    <a:pt x="15" y="65"/>
                  </a:lnTo>
                  <a:lnTo>
                    <a:pt x="16" y="65"/>
                  </a:lnTo>
                  <a:lnTo>
                    <a:pt x="18" y="66"/>
                  </a:lnTo>
                  <a:lnTo>
                    <a:pt x="20" y="65"/>
                  </a:lnTo>
                  <a:lnTo>
                    <a:pt x="21" y="65"/>
                  </a:lnTo>
                  <a:lnTo>
                    <a:pt x="22" y="63"/>
                  </a:lnTo>
                  <a:lnTo>
                    <a:pt x="23" y="61"/>
                  </a:lnTo>
                  <a:lnTo>
                    <a:pt x="23" y="61"/>
                  </a:lnTo>
                  <a:lnTo>
                    <a:pt x="22" y="54"/>
                  </a:lnTo>
                  <a:lnTo>
                    <a:pt x="20" y="47"/>
                  </a:lnTo>
                  <a:lnTo>
                    <a:pt x="16" y="33"/>
                  </a:lnTo>
                  <a:lnTo>
                    <a:pt x="11" y="19"/>
                  </a:lnTo>
                  <a:lnTo>
                    <a:pt x="9" y="12"/>
                  </a:lnTo>
                  <a:lnTo>
                    <a:pt x="9" y="4"/>
                  </a:lnTo>
                  <a:lnTo>
                    <a:pt x="9"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9" name="Freeform 547">
              <a:extLst>
                <a:ext uri="{FF2B5EF4-FFF2-40B4-BE49-F238E27FC236}">
                  <a16:creationId xmlns:a16="http://schemas.microsoft.com/office/drawing/2014/main" id="{D407FC71-6799-4A27-9A90-59E63AE52D63}"/>
                </a:ext>
              </a:extLst>
            </p:cNvPr>
            <p:cNvSpPr>
              <a:spLocks/>
            </p:cNvSpPr>
            <p:nvPr/>
          </p:nvSpPr>
          <p:spPr bwMode="auto">
            <a:xfrm>
              <a:off x="5411788" y="2632075"/>
              <a:ext cx="9525" cy="44450"/>
            </a:xfrm>
            <a:custGeom>
              <a:avLst/>
              <a:gdLst/>
              <a:ahLst/>
              <a:cxnLst>
                <a:cxn ang="0">
                  <a:pos x="18" y="78"/>
                </a:cxn>
                <a:cxn ang="0">
                  <a:pos x="18" y="78"/>
                </a:cxn>
                <a:cxn ang="0">
                  <a:pos x="16" y="71"/>
                </a:cxn>
                <a:cxn ang="0">
                  <a:pos x="15" y="63"/>
                </a:cxn>
                <a:cxn ang="0">
                  <a:pos x="14" y="46"/>
                </a:cxn>
                <a:cxn ang="0">
                  <a:pos x="14" y="46"/>
                </a:cxn>
                <a:cxn ang="0">
                  <a:pos x="13" y="41"/>
                </a:cxn>
                <a:cxn ang="0">
                  <a:pos x="12" y="36"/>
                </a:cxn>
                <a:cxn ang="0">
                  <a:pos x="10" y="25"/>
                </a:cxn>
                <a:cxn ang="0">
                  <a:pos x="10" y="25"/>
                </a:cxn>
                <a:cxn ang="0">
                  <a:pos x="9" y="14"/>
                </a:cxn>
                <a:cxn ang="0">
                  <a:pos x="9" y="4"/>
                </a:cxn>
                <a:cxn ang="0">
                  <a:pos x="9" y="4"/>
                </a:cxn>
                <a:cxn ang="0">
                  <a:pos x="9" y="2"/>
                </a:cxn>
                <a:cxn ang="0">
                  <a:pos x="8" y="1"/>
                </a:cxn>
                <a:cxn ang="0">
                  <a:pos x="7" y="0"/>
                </a:cxn>
                <a:cxn ang="0">
                  <a:pos x="5" y="0"/>
                </a:cxn>
                <a:cxn ang="0">
                  <a:pos x="3" y="0"/>
                </a:cxn>
                <a:cxn ang="0">
                  <a:pos x="2" y="1"/>
                </a:cxn>
                <a:cxn ang="0">
                  <a:pos x="1" y="2"/>
                </a:cxn>
                <a:cxn ang="0">
                  <a:pos x="0" y="4"/>
                </a:cxn>
                <a:cxn ang="0">
                  <a:pos x="0" y="4"/>
                </a:cxn>
                <a:cxn ang="0">
                  <a:pos x="1" y="23"/>
                </a:cxn>
                <a:cxn ang="0">
                  <a:pos x="2" y="33"/>
                </a:cxn>
                <a:cxn ang="0">
                  <a:pos x="3" y="42"/>
                </a:cxn>
                <a:cxn ang="0">
                  <a:pos x="3" y="42"/>
                </a:cxn>
                <a:cxn ang="0">
                  <a:pos x="5" y="52"/>
                </a:cxn>
                <a:cxn ang="0">
                  <a:pos x="6" y="62"/>
                </a:cxn>
                <a:cxn ang="0">
                  <a:pos x="7" y="72"/>
                </a:cxn>
                <a:cxn ang="0">
                  <a:pos x="10" y="81"/>
                </a:cxn>
                <a:cxn ang="0">
                  <a:pos x="10" y="81"/>
                </a:cxn>
                <a:cxn ang="0">
                  <a:pos x="11" y="82"/>
                </a:cxn>
                <a:cxn ang="0">
                  <a:pos x="12" y="83"/>
                </a:cxn>
                <a:cxn ang="0">
                  <a:pos x="16" y="84"/>
                </a:cxn>
                <a:cxn ang="0">
                  <a:pos x="17" y="83"/>
                </a:cxn>
                <a:cxn ang="0">
                  <a:pos x="18" y="82"/>
                </a:cxn>
                <a:cxn ang="0">
                  <a:pos x="19" y="80"/>
                </a:cxn>
                <a:cxn ang="0">
                  <a:pos x="18" y="78"/>
                </a:cxn>
                <a:cxn ang="0">
                  <a:pos x="18" y="78"/>
                </a:cxn>
              </a:cxnLst>
              <a:rect l="0" t="0" r="r" b="b"/>
              <a:pathLst>
                <a:path w="19" h="84">
                  <a:moveTo>
                    <a:pt x="18" y="78"/>
                  </a:moveTo>
                  <a:lnTo>
                    <a:pt x="18" y="78"/>
                  </a:lnTo>
                  <a:lnTo>
                    <a:pt x="16" y="71"/>
                  </a:lnTo>
                  <a:lnTo>
                    <a:pt x="15" y="63"/>
                  </a:lnTo>
                  <a:lnTo>
                    <a:pt x="14" y="46"/>
                  </a:lnTo>
                  <a:lnTo>
                    <a:pt x="14" y="46"/>
                  </a:lnTo>
                  <a:lnTo>
                    <a:pt x="13" y="41"/>
                  </a:lnTo>
                  <a:lnTo>
                    <a:pt x="12" y="36"/>
                  </a:lnTo>
                  <a:lnTo>
                    <a:pt x="10" y="25"/>
                  </a:lnTo>
                  <a:lnTo>
                    <a:pt x="10" y="25"/>
                  </a:lnTo>
                  <a:lnTo>
                    <a:pt x="9" y="14"/>
                  </a:lnTo>
                  <a:lnTo>
                    <a:pt x="9" y="4"/>
                  </a:lnTo>
                  <a:lnTo>
                    <a:pt x="9" y="4"/>
                  </a:lnTo>
                  <a:lnTo>
                    <a:pt x="9" y="2"/>
                  </a:lnTo>
                  <a:lnTo>
                    <a:pt x="8" y="1"/>
                  </a:lnTo>
                  <a:lnTo>
                    <a:pt x="7" y="0"/>
                  </a:lnTo>
                  <a:lnTo>
                    <a:pt x="5" y="0"/>
                  </a:lnTo>
                  <a:lnTo>
                    <a:pt x="3" y="0"/>
                  </a:lnTo>
                  <a:lnTo>
                    <a:pt x="2" y="1"/>
                  </a:lnTo>
                  <a:lnTo>
                    <a:pt x="1" y="2"/>
                  </a:lnTo>
                  <a:lnTo>
                    <a:pt x="0" y="4"/>
                  </a:lnTo>
                  <a:lnTo>
                    <a:pt x="0" y="4"/>
                  </a:lnTo>
                  <a:lnTo>
                    <a:pt x="1" y="23"/>
                  </a:lnTo>
                  <a:lnTo>
                    <a:pt x="2" y="33"/>
                  </a:lnTo>
                  <a:lnTo>
                    <a:pt x="3" y="42"/>
                  </a:lnTo>
                  <a:lnTo>
                    <a:pt x="3" y="42"/>
                  </a:lnTo>
                  <a:lnTo>
                    <a:pt x="5" y="52"/>
                  </a:lnTo>
                  <a:lnTo>
                    <a:pt x="6" y="62"/>
                  </a:lnTo>
                  <a:lnTo>
                    <a:pt x="7" y="72"/>
                  </a:lnTo>
                  <a:lnTo>
                    <a:pt x="10" y="81"/>
                  </a:lnTo>
                  <a:lnTo>
                    <a:pt x="10" y="81"/>
                  </a:lnTo>
                  <a:lnTo>
                    <a:pt x="11" y="82"/>
                  </a:lnTo>
                  <a:lnTo>
                    <a:pt x="12" y="83"/>
                  </a:lnTo>
                  <a:lnTo>
                    <a:pt x="16" y="84"/>
                  </a:lnTo>
                  <a:lnTo>
                    <a:pt x="17" y="83"/>
                  </a:lnTo>
                  <a:lnTo>
                    <a:pt x="18" y="82"/>
                  </a:lnTo>
                  <a:lnTo>
                    <a:pt x="19" y="80"/>
                  </a:lnTo>
                  <a:lnTo>
                    <a:pt x="18" y="78"/>
                  </a:lnTo>
                  <a:lnTo>
                    <a:pt x="18" y="78"/>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0" name="Freeform 548">
              <a:extLst>
                <a:ext uri="{FF2B5EF4-FFF2-40B4-BE49-F238E27FC236}">
                  <a16:creationId xmlns:a16="http://schemas.microsoft.com/office/drawing/2014/main" id="{132B8DE9-37C7-44E1-926F-E809D4D79D52}"/>
                </a:ext>
              </a:extLst>
            </p:cNvPr>
            <p:cNvSpPr>
              <a:spLocks/>
            </p:cNvSpPr>
            <p:nvPr/>
          </p:nvSpPr>
          <p:spPr bwMode="auto">
            <a:xfrm>
              <a:off x="5434013" y="2662238"/>
              <a:ext cx="15875" cy="47625"/>
            </a:xfrm>
            <a:custGeom>
              <a:avLst/>
              <a:gdLst/>
              <a:ahLst/>
              <a:cxnLst>
                <a:cxn ang="0">
                  <a:pos x="9" y="5"/>
                </a:cxn>
                <a:cxn ang="0">
                  <a:pos x="9" y="5"/>
                </a:cxn>
                <a:cxn ang="0">
                  <a:pos x="8" y="3"/>
                </a:cxn>
                <a:cxn ang="0">
                  <a:pos x="7" y="2"/>
                </a:cxn>
                <a:cxn ang="0">
                  <a:pos x="6" y="0"/>
                </a:cxn>
                <a:cxn ang="0">
                  <a:pos x="4" y="0"/>
                </a:cxn>
                <a:cxn ang="0">
                  <a:pos x="2" y="0"/>
                </a:cxn>
                <a:cxn ang="0">
                  <a:pos x="1" y="2"/>
                </a:cxn>
                <a:cxn ang="0">
                  <a:pos x="0" y="3"/>
                </a:cxn>
                <a:cxn ang="0">
                  <a:pos x="0" y="5"/>
                </a:cxn>
                <a:cxn ang="0">
                  <a:pos x="0" y="5"/>
                </a:cxn>
                <a:cxn ang="0">
                  <a:pos x="1" y="15"/>
                </a:cxn>
                <a:cxn ang="0">
                  <a:pos x="3" y="25"/>
                </a:cxn>
                <a:cxn ang="0">
                  <a:pos x="9" y="45"/>
                </a:cxn>
                <a:cxn ang="0">
                  <a:pos x="15" y="65"/>
                </a:cxn>
                <a:cxn ang="0">
                  <a:pos x="17" y="75"/>
                </a:cxn>
                <a:cxn ang="0">
                  <a:pos x="19" y="85"/>
                </a:cxn>
                <a:cxn ang="0">
                  <a:pos x="19" y="85"/>
                </a:cxn>
                <a:cxn ang="0">
                  <a:pos x="19" y="87"/>
                </a:cxn>
                <a:cxn ang="0">
                  <a:pos x="21" y="88"/>
                </a:cxn>
                <a:cxn ang="0">
                  <a:pos x="22" y="89"/>
                </a:cxn>
                <a:cxn ang="0">
                  <a:pos x="24" y="90"/>
                </a:cxn>
                <a:cxn ang="0">
                  <a:pos x="25" y="89"/>
                </a:cxn>
                <a:cxn ang="0">
                  <a:pos x="27" y="88"/>
                </a:cxn>
                <a:cxn ang="0">
                  <a:pos x="28" y="87"/>
                </a:cxn>
                <a:cxn ang="0">
                  <a:pos x="28" y="85"/>
                </a:cxn>
                <a:cxn ang="0">
                  <a:pos x="28" y="85"/>
                </a:cxn>
                <a:cxn ang="0">
                  <a:pos x="27" y="75"/>
                </a:cxn>
                <a:cxn ang="0">
                  <a:pos x="25" y="65"/>
                </a:cxn>
                <a:cxn ang="0">
                  <a:pos x="19" y="45"/>
                </a:cxn>
                <a:cxn ang="0">
                  <a:pos x="12" y="25"/>
                </a:cxn>
                <a:cxn ang="0">
                  <a:pos x="10" y="15"/>
                </a:cxn>
                <a:cxn ang="0">
                  <a:pos x="9" y="5"/>
                </a:cxn>
                <a:cxn ang="0">
                  <a:pos x="9" y="5"/>
                </a:cxn>
              </a:cxnLst>
              <a:rect l="0" t="0" r="r" b="b"/>
              <a:pathLst>
                <a:path w="28" h="90">
                  <a:moveTo>
                    <a:pt x="9" y="5"/>
                  </a:moveTo>
                  <a:lnTo>
                    <a:pt x="9" y="5"/>
                  </a:lnTo>
                  <a:lnTo>
                    <a:pt x="8" y="3"/>
                  </a:lnTo>
                  <a:lnTo>
                    <a:pt x="7" y="2"/>
                  </a:lnTo>
                  <a:lnTo>
                    <a:pt x="6" y="0"/>
                  </a:lnTo>
                  <a:lnTo>
                    <a:pt x="4" y="0"/>
                  </a:lnTo>
                  <a:lnTo>
                    <a:pt x="2" y="0"/>
                  </a:lnTo>
                  <a:lnTo>
                    <a:pt x="1" y="2"/>
                  </a:lnTo>
                  <a:lnTo>
                    <a:pt x="0" y="3"/>
                  </a:lnTo>
                  <a:lnTo>
                    <a:pt x="0" y="5"/>
                  </a:lnTo>
                  <a:lnTo>
                    <a:pt x="0" y="5"/>
                  </a:lnTo>
                  <a:lnTo>
                    <a:pt x="1" y="15"/>
                  </a:lnTo>
                  <a:lnTo>
                    <a:pt x="3" y="25"/>
                  </a:lnTo>
                  <a:lnTo>
                    <a:pt x="9" y="45"/>
                  </a:lnTo>
                  <a:lnTo>
                    <a:pt x="15" y="65"/>
                  </a:lnTo>
                  <a:lnTo>
                    <a:pt x="17" y="75"/>
                  </a:lnTo>
                  <a:lnTo>
                    <a:pt x="19" y="85"/>
                  </a:lnTo>
                  <a:lnTo>
                    <a:pt x="19" y="85"/>
                  </a:lnTo>
                  <a:lnTo>
                    <a:pt x="19" y="87"/>
                  </a:lnTo>
                  <a:lnTo>
                    <a:pt x="21" y="88"/>
                  </a:lnTo>
                  <a:lnTo>
                    <a:pt x="22" y="89"/>
                  </a:lnTo>
                  <a:lnTo>
                    <a:pt x="24" y="90"/>
                  </a:lnTo>
                  <a:lnTo>
                    <a:pt x="25" y="89"/>
                  </a:lnTo>
                  <a:lnTo>
                    <a:pt x="27" y="88"/>
                  </a:lnTo>
                  <a:lnTo>
                    <a:pt x="28" y="87"/>
                  </a:lnTo>
                  <a:lnTo>
                    <a:pt x="28" y="85"/>
                  </a:lnTo>
                  <a:lnTo>
                    <a:pt x="28" y="85"/>
                  </a:lnTo>
                  <a:lnTo>
                    <a:pt x="27" y="75"/>
                  </a:lnTo>
                  <a:lnTo>
                    <a:pt x="25" y="65"/>
                  </a:lnTo>
                  <a:lnTo>
                    <a:pt x="19" y="45"/>
                  </a:lnTo>
                  <a:lnTo>
                    <a:pt x="12" y="25"/>
                  </a:lnTo>
                  <a:lnTo>
                    <a:pt x="10" y="15"/>
                  </a:lnTo>
                  <a:lnTo>
                    <a:pt x="9" y="5"/>
                  </a:lnTo>
                  <a:lnTo>
                    <a:pt x="9"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1" name="Freeform 549">
              <a:extLst>
                <a:ext uri="{FF2B5EF4-FFF2-40B4-BE49-F238E27FC236}">
                  <a16:creationId xmlns:a16="http://schemas.microsoft.com/office/drawing/2014/main" id="{BE3307BD-6F2F-4350-98B2-33EA431B1773}"/>
                </a:ext>
              </a:extLst>
            </p:cNvPr>
            <p:cNvSpPr>
              <a:spLocks/>
            </p:cNvSpPr>
            <p:nvPr/>
          </p:nvSpPr>
          <p:spPr bwMode="auto">
            <a:xfrm>
              <a:off x="5467351" y="2697163"/>
              <a:ext cx="6350" cy="44450"/>
            </a:xfrm>
            <a:custGeom>
              <a:avLst/>
              <a:gdLst/>
              <a:ahLst/>
              <a:cxnLst>
                <a:cxn ang="0">
                  <a:pos x="9" y="4"/>
                </a:cxn>
                <a:cxn ang="0">
                  <a:pos x="9" y="4"/>
                </a:cxn>
                <a:cxn ang="0">
                  <a:pos x="9" y="2"/>
                </a:cxn>
                <a:cxn ang="0">
                  <a:pos x="8" y="1"/>
                </a:cxn>
                <a:cxn ang="0">
                  <a:pos x="6" y="0"/>
                </a:cxn>
                <a:cxn ang="0">
                  <a:pos x="5" y="0"/>
                </a:cxn>
                <a:cxn ang="0">
                  <a:pos x="3" y="0"/>
                </a:cxn>
                <a:cxn ang="0">
                  <a:pos x="2" y="1"/>
                </a:cxn>
                <a:cxn ang="0">
                  <a:pos x="1" y="2"/>
                </a:cxn>
                <a:cxn ang="0">
                  <a:pos x="0" y="4"/>
                </a:cxn>
                <a:cxn ang="0">
                  <a:pos x="0" y="4"/>
                </a:cxn>
                <a:cxn ang="0">
                  <a:pos x="1" y="23"/>
                </a:cxn>
                <a:cxn ang="0">
                  <a:pos x="3" y="42"/>
                </a:cxn>
                <a:cxn ang="0">
                  <a:pos x="4" y="61"/>
                </a:cxn>
                <a:cxn ang="0">
                  <a:pos x="5" y="80"/>
                </a:cxn>
                <a:cxn ang="0">
                  <a:pos x="5" y="80"/>
                </a:cxn>
                <a:cxn ang="0">
                  <a:pos x="5" y="82"/>
                </a:cxn>
                <a:cxn ang="0">
                  <a:pos x="6" y="83"/>
                </a:cxn>
                <a:cxn ang="0">
                  <a:pos x="8" y="84"/>
                </a:cxn>
                <a:cxn ang="0">
                  <a:pos x="9" y="84"/>
                </a:cxn>
                <a:cxn ang="0">
                  <a:pos x="11" y="84"/>
                </a:cxn>
                <a:cxn ang="0">
                  <a:pos x="13" y="83"/>
                </a:cxn>
                <a:cxn ang="0">
                  <a:pos x="14" y="82"/>
                </a:cxn>
                <a:cxn ang="0">
                  <a:pos x="14" y="80"/>
                </a:cxn>
                <a:cxn ang="0">
                  <a:pos x="14" y="80"/>
                </a:cxn>
                <a:cxn ang="0">
                  <a:pos x="13" y="61"/>
                </a:cxn>
                <a:cxn ang="0">
                  <a:pos x="12" y="42"/>
                </a:cxn>
                <a:cxn ang="0">
                  <a:pos x="10" y="23"/>
                </a:cxn>
                <a:cxn ang="0">
                  <a:pos x="9" y="4"/>
                </a:cxn>
                <a:cxn ang="0">
                  <a:pos x="9" y="4"/>
                </a:cxn>
              </a:cxnLst>
              <a:rect l="0" t="0" r="r" b="b"/>
              <a:pathLst>
                <a:path w="14" h="84">
                  <a:moveTo>
                    <a:pt x="9" y="4"/>
                  </a:moveTo>
                  <a:lnTo>
                    <a:pt x="9" y="4"/>
                  </a:lnTo>
                  <a:lnTo>
                    <a:pt x="9" y="2"/>
                  </a:lnTo>
                  <a:lnTo>
                    <a:pt x="8" y="1"/>
                  </a:lnTo>
                  <a:lnTo>
                    <a:pt x="6" y="0"/>
                  </a:lnTo>
                  <a:lnTo>
                    <a:pt x="5" y="0"/>
                  </a:lnTo>
                  <a:lnTo>
                    <a:pt x="3" y="0"/>
                  </a:lnTo>
                  <a:lnTo>
                    <a:pt x="2" y="1"/>
                  </a:lnTo>
                  <a:lnTo>
                    <a:pt x="1" y="2"/>
                  </a:lnTo>
                  <a:lnTo>
                    <a:pt x="0" y="4"/>
                  </a:lnTo>
                  <a:lnTo>
                    <a:pt x="0" y="4"/>
                  </a:lnTo>
                  <a:lnTo>
                    <a:pt x="1" y="23"/>
                  </a:lnTo>
                  <a:lnTo>
                    <a:pt x="3" y="42"/>
                  </a:lnTo>
                  <a:lnTo>
                    <a:pt x="4" y="61"/>
                  </a:lnTo>
                  <a:lnTo>
                    <a:pt x="5" y="80"/>
                  </a:lnTo>
                  <a:lnTo>
                    <a:pt x="5" y="80"/>
                  </a:lnTo>
                  <a:lnTo>
                    <a:pt x="5" y="82"/>
                  </a:lnTo>
                  <a:lnTo>
                    <a:pt x="6" y="83"/>
                  </a:lnTo>
                  <a:lnTo>
                    <a:pt x="8" y="84"/>
                  </a:lnTo>
                  <a:lnTo>
                    <a:pt x="9" y="84"/>
                  </a:lnTo>
                  <a:lnTo>
                    <a:pt x="11" y="84"/>
                  </a:lnTo>
                  <a:lnTo>
                    <a:pt x="13" y="83"/>
                  </a:lnTo>
                  <a:lnTo>
                    <a:pt x="14" y="82"/>
                  </a:lnTo>
                  <a:lnTo>
                    <a:pt x="14" y="80"/>
                  </a:lnTo>
                  <a:lnTo>
                    <a:pt x="14" y="80"/>
                  </a:lnTo>
                  <a:lnTo>
                    <a:pt x="13" y="61"/>
                  </a:lnTo>
                  <a:lnTo>
                    <a:pt x="12" y="42"/>
                  </a:lnTo>
                  <a:lnTo>
                    <a:pt x="10" y="23"/>
                  </a:lnTo>
                  <a:lnTo>
                    <a:pt x="9" y="4"/>
                  </a:lnTo>
                  <a:lnTo>
                    <a:pt x="9"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2" name="Freeform 550">
              <a:extLst>
                <a:ext uri="{FF2B5EF4-FFF2-40B4-BE49-F238E27FC236}">
                  <a16:creationId xmlns:a16="http://schemas.microsoft.com/office/drawing/2014/main" id="{42FE3E89-5ED4-48EF-BFA6-6845C9A51D42}"/>
                </a:ext>
              </a:extLst>
            </p:cNvPr>
            <p:cNvSpPr>
              <a:spLocks/>
            </p:cNvSpPr>
            <p:nvPr/>
          </p:nvSpPr>
          <p:spPr bwMode="auto">
            <a:xfrm>
              <a:off x="5494338" y="2727325"/>
              <a:ext cx="7938" cy="31750"/>
            </a:xfrm>
            <a:custGeom>
              <a:avLst/>
              <a:gdLst/>
              <a:ahLst/>
              <a:cxnLst>
                <a:cxn ang="0">
                  <a:pos x="14" y="55"/>
                </a:cxn>
                <a:cxn ang="0">
                  <a:pos x="14" y="55"/>
                </a:cxn>
                <a:cxn ang="0">
                  <a:pos x="11" y="49"/>
                </a:cxn>
                <a:cxn ang="0">
                  <a:pos x="10" y="43"/>
                </a:cxn>
                <a:cxn ang="0">
                  <a:pos x="9" y="37"/>
                </a:cxn>
                <a:cxn ang="0">
                  <a:pos x="9" y="30"/>
                </a:cxn>
                <a:cxn ang="0">
                  <a:pos x="10" y="5"/>
                </a:cxn>
                <a:cxn ang="0">
                  <a:pos x="10" y="5"/>
                </a:cxn>
                <a:cxn ang="0">
                  <a:pos x="10" y="3"/>
                </a:cxn>
                <a:cxn ang="0">
                  <a:pos x="9" y="1"/>
                </a:cxn>
                <a:cxn ang="0">
                  <a:pos x="7" y="0"/>
                </a:cxn>
                <a:cxn ang="0">
                  <a:pos x="5" y="0"/>
                </a:cxn>
                <a:cxn ang="0">
                  <a:pos x="4" y="0"/>
                </a:cxn>
                <a:cxn ang="0">
                  <a:pos x="2" y="1"/>
                </a:cxn>
                <a:cxn ang="0">
                  <a:pos x="1" y="3"/>
                </a:cxn>
                <a:cxn ang="0">
                  <a:pos x="1" y="5"/>
                </a:cxn>
                <a:cxn ang="0">
                  <a:pos x="1" y="5"/>
                </a:cxn>
                <a:cxn ang="0">
                  <a:pos x="0" y="19"/>
                </a:cxn>
                <a:cxn ang="0">
                  <a:pos x="0" y="32"/>
                </a:cxn>
                <a:cxn ang="0">
                  <a:pos x="0" y="40"/>
                </a:cxn>
                <a:cxn ang="0">
                  <a:pos x="1" y="47"/>
                </a:cxn>
                <a:cxn ang="0">
                  <a:pos x="3" y="53"/>
                </a:cxn>
                <a:cxn ang="0">
                  <a:pos x="6" y="59"/>
                </a:cxn>
                <a:cxn ang="0">
                  <a:pos x="6" y="59"/>
                </a:cxn>
                <a:cxn ang="0">
                  <a:pos x="7" y="61"/>
                </a:cxn>
                <a:cxn ang="0">
                  <a:pos x="9" y="61"/>
                </a:cxn>
                <a:cxn ang="0">
                  <a:pos x="11" y="61"/>
                </a:cxn>
                <a:cxn ang="0">
                  <a:pos x="12" y="61"/>
                </a:cxn>
                <a:cxn ang="0">
                  <a:pos x="13" y="60"/>
                </a:cxn>
                <a:cxn ang="0">
                  <a:pos x="14" y="58"/>
                </a:cxn>
                <a:cxn ang="0">
                  <a:pos x="15" y="57"/>
                </a:cxn>
                <a:cxn ang="0">
                  <a:pos x="14" y="55"/>
                </a:cxn>
                <a:cxn ang="0">
                  <a:pos x="14" y="55"/>
                </a:cxn>
              </a:cxnLst>
              <a:rect l="0" t="0" r="r" b="b"/>
              <a:pathLst>
                <a:path w="15" h="61">
                  <a:moveTo>
                    <a:pt x="14" y="55"/>
                  </a:moveTo>
                  <a:lnTo>
                    <a:pt x="14" y="55"/>
                  </a:lnTo>
                  <a:lnTo>
                    <a:pt x="11" y="49"/>
                  </a:lnTo>
                  <a:lnTo>
                    <a:pt x="10" y="43"/>
                  </a:lnTo>
                  <a:lnTo>
                    <a:pt x="9" y="37"/>
                  </a:lnTo>
                  <a:lnTo>
                    <a:pt x="9" y="30"/>
                  </a:lnTo>
                  <a:lnTo>
                    <a:pt x="10" y="5"/>
                  </a:lnTo>
                  <a:lnTo>
                    <a:pt x="10" y="5"/>
                  </a:lnTo>
                  <a:lnTo>
                    <a:pt x="10" y="3"/>
                  </a:lnTo>
                  <a:lnTo>
                    <a:pt x="9" y="1"/>
                  </a:lnTo>
                  <a:lnTo>
                    <a:pt x="7" y="0"/>
                  </a:lnTo>
                  <a:lnTo>
                    <a:pt x="5" y="0"/>
                  </a:lnTo>
                  <a:lnTo>
                    <a:pt x="4" y="0"/>
                  </a:lnTo>
                  <a:lnTo>
                    <a:pt x="2" y="1"/>
                  </a:lnTo>
                  <a:lnTo>
                    <a:pt x="1" y="3"/>
                  </a:lnTo>
                  <a:lnTo>
                    <a:pt x="1" y="5"/>
                  </a:lnTo>
                  <a:lnTo>
                    <a:pt x="1" y="5"/>
                  </a:lnTo>
                  <a:lnTo>
                    <a:pt x="0" y="19"/>
                  </a:lnTo>
                  <a:lnTo>
                    <a:pt x="0" y="32"/>
                  </a:lnTo>
                  <a:lnTo>
                    <a:pt x="0" y="40"/>
                  </a:lnTo>
                  <a:lnTo>
                    <a:pt x="1" y="47"/>
                  </a:lnTo>
                  <a:lnTo>
                    <a:pt x="3" y="53"/>
                  </a:lnTo>
                  <a:lnTo>
                    <a:pt x="6" y="59"/>
                  </a:lnTo>
                  <a:lnTo>
                    <a:pt x="6" y="59"/>
                  </a:lnTo>
                  <a:lnTo>
                    <a:pt x="7" y="61"/>
                  </a:lnTo>
                  <a:lnTo>
                    <a:pt x="9" y="61"/>
                  </a:lnTo>
                  <a:lnTo>
                    <a:pt x="11" y="61"/>
                  </a:lnTo>
                  <a:lnTo>
                    <a:pt x="12" y="61"/>
                  </a:lnTo>
                  <a:lnTo>
                    <a:pt x="13" y="60"/>
                  </a:lnTo>
                  <a:lnTo>
                    <a:pt x="14" y="58"/>
                  </a:lnTo>
                  <a:lnTo>
                    <a:pt x="15" y="57"/>
                  </a:lnTo>
                  <a:lnTo>
                    <a:pt x="14" y="55"/>
                  </a:lnTo>
                  <a:lnTo>
                    <a:pt x="14" y="5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3" name="Freeform 551">
              <a:extLst>
                <a:ext uri="{FF2B5EF4-FFF2-40B4-BE49-F238E27FC236}">
                  <a16:creationId xmlns:a16="http://schemas.microsoft.com/office/drawing/2014/main" id="{3AC4A99D-2B83-45BF-B5EB-3DDC056A2252}"/>
                </a:ext>
              </a:extLst>
            </p:cNvPr>
            <p:cNvSpPr>
              <a:spLocks/>
            </p:cNvSpPr>
            <p:nvPr/>
          </p:nvSpPr>
          <p:spPr bwMode="auto">
            <a:xfrm>
              <a:off x="5521326" y="2744788"/>
              <a:ext cx="11113" cy="39688"/>
            </a:xfrm>
            <a:custGeom>
              <a:avLst/>
              <a:gdLst/>
              <a:ahLst/>
              <a:cxnLst>
                <a:cxn ang="0">
                  <a:pos x="19" y="71"/>
                </a:cxn>
                <a:cxn ang="0">
                  <a:pos x="19" y="71"/>
                </a:cxn>
                <a:cxn ang="0">
                  <a:pos x="18" y="63"/>
                </a:cxn>
                <a:cxn ang="0">
                  <a:pos x="17" y="56"/>
                </a:cxn>
                <a:cxn ang="0">
                  <a:pos x="17" y="49"/>
                </a:cxn>
                <a:cxn ang="0">
                  <a:pos x="17" y="42"/>
                </a:cxn>
                <a:cxn ang="0">
                  <a:pos x="17" y="42"/>
                </a:cxn>
                <a:cxn ang="0">
                  <a:pos x="15" y="32"/>
                </a:cxn>
                <a:cxn ang="0">
                  <a:pos x="13" y="24"/>
                </a:cxn>
                <a:cxn ang="0">
                  <a:pos x="11" y="15"/>
                </a:cxn>
                <a:cxn ang="0">
                  <a:pos x="9" y="6"/>
                </a:cxn>
                <a:cxn ang="0">
                  <a:pos x="9" y="6"/>
                </a:cxn>
                <a:cxn ang="0">
                  <a:pos x="9" y="4"/>
                </a:cxn>
                <a:cxn ang="0">
                  <a:pos x="8" y="1"/>
                </a:cxn>
                <a:cxn ang="0">
                  <a:pos x="6" y="0"/>
                </a:cxn>
                <a:cxn ang="0">
                  <a:pos x="5" y="0"/>
                </a:cxn>
                <a:cxn ang="0">
                  <a:pos x="3" y="0"/>
                </a:cxn>
                <a:cxn ang="0">
                  <a:pos x="2" y="1"/>
                </a:cxn>
                <a:cxn ang="0">
                  <a:pos x="1" y="4"/>
                </a:cxn>
                <a:cxn ang="0">
                  <a:pos x="0" y="6"/>
                </a:cxn>
                <a:cxn ang="0">
                  <a:pos x="0" y="6"/>
                </a:cxn>
                <a:cxn ang="0">
                  <a:pos x="1" y="14"/>
                </a:cxn>
                <a:cxn ang="0">
                  <a:pos x="2" y="22"/>
                </a:cxn>
                <a:cxn ang="0">
                  <a:pos x="6" y="40"/>
                </a:cxn>
                <a:cxn ang="0">
                  <a:pos x="6" y="40"/>
                </a:cxn>
                <a:cxn ang="0">
                  <a:pos x="7" y="48"/>
                </a:cxn>
                <a:cxn ang="0">
                  <a:pos x="7" y="56"/>
                </a:cxn>
                <a:cxn ang="0">
                  <a:pos x="8" y="64"/>
                </a:cxn>
                <a:cxn ang="0">
                  <a:pos x="11" y="73"/>
                </a:cxn>
                <a:cxn ang="0">
                  <a:pos x="11" y="73"/>
                </a:cxn>
                <a:cxn ang="0">
                  <a:pos x="12" y="75"/>
                </a:cxn>
                <a:cxn ang="0">
                  <a:pos x="13" y="76"/>
                </a:cxn>
                <a:cxn ang="0">
                  <a:pos x="17" y="76"/>
                </a:cxn>
                <a:cxn ang="0">
                  <a:pos x="18" y="75"/>
                </a:cxn>
                <a:cxn ang="0">
                  <a:pos x="19" y="74"/>
                </a:cxn>
                <a:cxn ang="0">
                  <a:pos x="20" y="73"/>
                </a:cxn>
                <a:cxn ang="0">
                  <a:pos x="19" y="71"/>
                </a:cxn>
                <a:cxn ang="0">
                  <a:pos x="19" y="71"/>
                </a:cxn>
              </a:cxnLst>
              <a:rect l="0" t="0" r="r" b="b"/>
              <a:pathLst>
                <a:path w="20" h="76">
                  <a:moveTo>
                    <a:pt x="19" y="71"/>
                  </a:moveTo>
                  <a:lnTo>
                    <a:pt x="19" y="71"/>
                  </a:lnTo>
                  <a:lnTo>
                    <a:pt x="18" y="63"/>
                  </a:lnTo>
                  <a:lnTo>
                    <a:pt x="17" y="56"/>
                  </a:lnTo>
                  <a:lnTo>
                    <a:pt x="17" y="49"/>
                  </a:lnTo>
                  <a:lnTo>
                    <a:pt x="17" y="42"/>
                  </a:lnTo>
                  <a:lnTo>
                    <a:pt x="17" y="42"/>
                  </a:lnTo>
                  <a:lnTo>
                    <a:pt x="15" y="32"/>
                  </a:lnTo>
                  <a:lnTo>
                    <a:pt x="13" y="24"/>
                  </a:lnTo>
                  <a:lnTo>
                    <a:pt x="11" y="15"/>
                  </a:lnTo>
                  <a:lnTo>
                    <a:pt x="9" y="6"/>
                  </a:lnTo>
                  <a:lnTo>
                    <a:pt x="9" y="6"/>
                  </a:lnTo>
                  <a:lnTo>
                    <a:pt x="9" y="4"/>
                  </a:lnTo>
                  <a:lnTo>
                    <a:pt x="8" y="1"/>
                  </a:lnTo>
                  <a:lnTo>
                    <a:pt x="6" y="0"/>
                  </a:lnTo>
                  <a:lnTo>
                    <a:pt x="5" y="0"/>
                  </a:lnTo>
                  <a:lnTo>
                    <a:pt x="3" y="0"/>
                  </a:lnTo>
                  <a:lnTo>
                    <a:pt x="2" y="1"/>
                  </a:lnTo>
                  <a:lnTo>
                    <a:pt x="1" y="4"/>
                  </a:lnTo>
                  <a:lnTo>
                    <a:pt x="0" y="6"/>
                  </a:lnTo>
                  <a:lnTo>
                    <a:pt x="0" y="6"/>
                  </a:lnTo>
                  <a:lnTo>
                    <a:pt x="1" y="14"/>
                  </a:lnTo>
                  <a:lnTo>
                    <a:pt x="2" y="22"/>
                  </a:lnTo>
                  <a:lnTo>
                    <a:pt x="6" y="40"/>
                  </a:lnTo>
                  <a:lnTo>
                    <a:pt x="6" y="40"/>
                  </a:lnTo>
                  <a:lnTo>
                    <a:pt x="7" y="48"/>
                  </a:lnTo>
                  <a:lnTo>
                    <a:pt x="7" y="56"/>
                  </a:lnTo>
                  <a:lnTo>
                    <a:pt x="8" y="64"/>
                  </a:lnTo>
                  <a:lnTo>
                    <a:pt x="11" y="73"/>
                  </a:lnTo>
                  <a:lnTo>
                    <a:pt x="11" y="73"/>
                  </a:lnTo>
                  <a:lnTo>
                    <a:pt x="12" y="75"/>
                  </a:lnTo>
                  <a:lnTo>
                    <a:pt x="13" y="76"/>
                  </a:lnTo>
                  <a:lnTo>
                    <a:pt x="17" y="76"/>
                  </a:lnTo>
                  <a:lnTo>
                    <a:pt x="18" y="75"/>
                  </a:lnTo>
                  <a:lnTo>
                    <a:pt x="19" y="74"/>
                  </a:lnTo>
                  <a:lnTo>
                    <a:pt x="20" y="73"/>
                  </a:lnTo>
                  <a:lnTo>
                    <a:pt x="19" y="71"/>
                  </a:lnTo>
                  <a:lnTo>
                    <a:pt x="19" y="71"/>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4" name="Freeform 552">
              <a:extLst>
                <a:ext uri="{FF2B5EF4-FFF2-40B4-BE49-F238E27FC236}">
                  <a16:creationId xmlns:a16="http://schemas.microsoft.com/office/drawing/2014/main" id="{ABEFA54E-D2F6-433E-A7D6-8CC4A42887B6}"/>
                </a:ext>
              </a:extLst>
            </p:cNvPr>
            <p:cNvSpPr>
              <a:spLocks/>
            </p:cNvSpPr>
            <p:nvPr/>
          </p:nvSpPr>
          <p:spPr bwMode="auto">
            <a:xfrm>
              <a:off x="5551488" y="2767013"/>
              <a:ext cx="12700" cy="34925"/>
            </a:xfrm>
            <a:custGeom>
              <a:avLst/>
              <a:gdLst/>
              <a:ahLst/>
              <a:cxnLst>
                <a:cxn ang="0">
                  <a:pos x="24" y="61"/>
                </a:cxn>
                <a:cxn ang="0">
                  <a:pos x="24" y="61"/>
                </a:cxn>
                <a:cxn ang="0">
                  <a:pos x="21" y="46"/>
                </a:cxn>
                <a:cxn ang="0">
                  <a:pos x="19" y="32"/>
                </a:cxn>
                <a:cxn ang="0">
                  <a:pos x="19" y="32"/>
                </a:cxn>
                <a:cxn ang="0">
                  <a:pos x="17" y="26"/>
                </a:cxn>
                <a:cxn ang="0">
                  <a:pos x="13" y="18"/>
                </a:cxn>
                <a:cxn ang="0">
                  <a:pos x="11" y="11"/>
                </a:cxn>
                <a:cxn ang="0">
                  <a:pos x="9" y="5"/>
                </a:cxn>
                <a:cxn ang="0">
                  <a:pos x="9" y="5"/>
                </a:cxn>
                <a:cxn ang="0">
                  <a:pos x="9" y="3"/>
                </a:cxn>
                <a:cxn ang="0">
                  <a:pos x="8" y="2"/>
                </a:cxn>
                <a:cxn ang="0">
                  <a:pos x="7" y="1"/>
                </a:cxn>
                <a:cxn ang="0">
                  <a:pos x="5" y="0"/>
                </a:cxn>
                <a:cxn ang="0">
                  <a:pos x="3" y="1"/>
                </a:cxn>
                <a:cxn ang="0">
                  <a:pos x="2" y="2"/>
                </a:cxn>
                <a:cxn ang="0">
                  <a:pos x="1" y="3"/>
                </a:cxn>
                <a:cxn ang="0">
                  <a:pos x="0" y="5"/>
                </a:cxn>
                <a:cxn ang="0">
                  <a:pos x="0" y="5"/>
                </a:cxn>
                <a:cxn ang="0">
                  <a:pos x="1" y="11"/>
                </a:cxn>
                <a:cxn ang="0">
                  <a:pos x="3" y="16"/>
                </a:cxn>
                <a:cxn ang="0">
                  <a:pos x="6" y="23"/>
                </a:cxn>
                <a:cxn ang="0">
                  <a:pos x="8" y="29"/>
                </a:cxn>
                <a:cxn ang="0">
                  <a:pos x="8" y="29"/>
                </a:cxn>
                <a:cxn ang="0">
                  <a:pos x="11" y="45"/>
                </a:cxn>
                <a:cxn ang="0">
                  <a:pos x="12" y="55"/>
                </a:cxn>
                <a:cxn ang="0">
                  <a:pos x="14" y="63"/>
                </a:cxn>
                <a:cxn ang="0">
                  <a:pos x="14" y="63"/>
                </a:cxn>
                <a:cxn ang="0">
                  <a:pos x="16" y="65"/>
                </a:cxn>
                <a:cxn ang="0">
                  <a:pos x="18" y="66"/>
                </a:cxn>
                <a:cxn ang="0">
                  <a:pos x="19" y="66"/>
                </a:cxn>
                <a:cxn ang="0">
                  <a:pos x="21" y="66"/>
                </a:cxn>
                <a:cxn ang="0">
                  <a:pos x="22" y="66"/>
                </a:cxn>
                <a:cxn ang="0">
                  <a:pos x="24" y="64"/>
                </a:cxn>
                <a:cxn ang="0">
                  <a:pos x="24" y="63"/>
                </a:cxn>
                <a:cxn ang="0">
                  <a:pos x="24" y="61"/>
                </a:cxn>
                <a:cxn ang="0">
                  <a:pos x="24" y="61"/>
                </a:cxn>
              </a:cxnLst>
              <a:rect l="0" t="0" r="r" b="b"/>
              <a:pathLst>
                <a:path w="24" h="66">
                  <a:moveTo>
                    <a:pt x="24" y="61"/>
                  </a:moveTo>
                  <a:lnTo>
                    <a:pt x="24" y="61"/>
                  </a:lnTo>
                  <a:lnTo>
                    <a:pt x="21" y="46"/>
                  </a:lnTo>
                  <a:lnTo>
                    <a:pt x="19" y="32"/>
                  </a:lnTo>
                  <a:lnTo>
                    <a:pt x="19" y="32"/>
                  </a:lnTo>
                  <a:lnTo>
                    <a:pt x="17" y="26"/>
                  </a:lnTo>
                  <a:lnTo>
                    <a:pt x="13" y="18"/>
                  </a:lnTo>
                  <a:lnTo>
                    <a:pt x="11" y="11"/>
                  </a:lnTo>
                  <a:lnTo>
                    <a:pt x="9" y="5"/>
                  </a:lnTo>
                  <a:lnTo>
                    <a:pt x="9" y="5"/>
                  </a:lnTo>
                  <a:lnTo>
                    <a:pt x="9" y="3"/>
                  </a:lnTo>
                  <a:lnTo>
                    <a:pt x="8" y="2"/>
                  </a:lnTo>
                  <a:lnTo>
                    <a:pt x="7" y="1"/>
                  </a:lnTo>
                  <a:lnTo>
                    <a:pt x="5" y="0"/>
                  </a:lnTo>
                  <a:lnTo>
                    <a:pt x="3" y="1"/>
                  </a:lnTo>
                  <a:lnTo>
                    <a:pt x="2" y="2"/>
                  </a:lnTo>
                  <a:lnTo>
                    <a:pt x="1" y="3"/>
                  </a:lnTo>
                  <a:lnTo>
                    <a:pt x="0" y="5"/>
                  </a:lnTo>
                  <a:lnTo>
                    <a:pt x="0" y="5"/>
                  </a:lnTo>
                  <a:lnTo>
                    <a:pt x="1" y="11"/>
                  </a:lnTo>
                  <a:lnTo>
                    <a:pt x="3" y="16"/>
                  </a:lnTo>
                  <a:lnTo>
                    <a:pt x="6" y="23"/>
                  </a:lnTo>
                  <a:lnTo>
                    <a:pt x="8" y="29"/>
                  </a:lnTo>
                  <a:lnTo>
                    <a:pt x="8" y="29"/>
                  </a:lnTo>
                  <a:lnTo>
                    <a:pt x="11" y="45"/>
                  </a:lnTo>
                  <a:lnTo>
                    <a:pt x="12" y="55"/>
                  </a:lnTo>
                  <a:lnTo>
                    <a:pt x="14" y="63"/>
                  </a:lnTo>
                  <a:lnTo>
                    <a:pt x="14" y="63"/>
                  </a:lnTo>
                  <a:lnTo>
                    <a:pt x="16" y="65"/>
                  </a:lnTo>
                  <a:lnTo>
                    <a:pt x="18" y="66"/>
                  </a:lnTo>
                  <a:lnTo>
                    <a:pt x="19" y="66"/>
                  </a:lnTo>
                  <a:lnTo>
                    <a:pt x="21" y="66"/>
                  </a:lnTo>
                  <a:lnTo>
                    <a:pt x="22" y="66"/>
                  </a:lnTo>
                  <a:lnTo>
                    <a:pt x="24" y="64"/>
                  </a:lnTo>
                  <a:lnTo>
                    <a:pt x="24" y="63"/>
                  </a:lnTo>
                  <a:lnTo>
                    <a:pt x="24" y="61"/>
                  </a:lnTo>
                  <a:lnTo>
                    <a:pt x="24" y="61"/>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5" name="Freeform 553">
              <a:extLst>
                <a:ext uri="{FF2B5EF4-FFF2-40B4-BE49-F238E27FC236}">
                  <a16:creationId xmlns:a16="http://schemas.microsoft.com/office/drawing/2014/main" id="{6C47AB4D-0641-4DA0-894C-820DFD032EC6}"/>
                </a:ext>
              </a:extLst>
            </p:cNvPr>
            <p:cNvSpPr>
              <a:spLocks/>
            </p:cNvSpPr>
            <p:nvPr/>
          </p:nvSpPr>
          <p:spPr bwMode="auto">
            <a:xfrm>
              <a:off x="5586413" y="2774950"/>
              <a:ext cx="7938" cy="31750"/>
            </a:xfrm>
            <a:custGeom>
              <a:avLst/>
              <a:gdLst/>
              <a:ahLst/>
              <a:cxnLst>
                <a:cxn ang="0">
                  <a:pos x="8" y="2"/>
                </a:cxn>
                <a:cxn ang="0">
                  <a:pos x="8" y="2"/>
                </a:cxn>
                <a:cxn ang="0">
                  <a:pos x="5" y="10"/>
                </a:cxn>
                <a:cxn ang="0">
                  <a:pos x="4" y="16"/>
                </a:cxn>
                <a:cxn ang="0">
                  <a:pos x="2" y="30"/>
                </a:cxn>
                <a:cxn ang="0">
                  <a:pos x="2" y="30"/>
                </a:cxn>
                <a:cxn ang="0">
                  <a:pos x="0" y="45"/>
                </a:cxn>
                <a:cxn ang="0">
                  <a:pos x="1" y="52"/>
                </a:cxn>
                <a:cxn ang="0">
                  <a:pos x="3" y="58"/>
                </a:cxn>
                <a:cxn ang="0">
                  <a:pos x="3" y="58"/>
                </a:cxn>
                <a:cxn ang="0">
                  <a:pos x="4" y="60"/>
                </a:cxn>
                <a:cxn ang="0">
                  <a:pos x="5" y="61"/>
                </a:cxn>
                <a:cxn ang="0">
                  <a:pos x="9" y="61"/>
                </a:cxn>
                <a:cxn ang="0">
                  <a:pos x="10" y="61"/>
                </a:cxn>
                <a:cxn ang="0">
                  <a:pos x="11" y="59"/>
                </a:cxn>
                <a:cxn ang="0">
                  <a:pos x="12" y="58"/>
                </a:cxn>
                <a:cxn ang="0">
                  <a:pos x="12" y="56"/>
                </a:cxn>
                <a:cxn ang="0">
                  <a:pos x="12" y="56"/>
                </a:cxn>
                <a:cxn ang="0">
                  <a:pos x="10" y="51"/>
                </a:cxn>
                <a:cxn ang="0">
                  <a:pos x="9" y="45"/>
                </a:cxn>
                <a:cxn ang="0">
                  <a:pos x="9" y="38"/>
                </a:cxn>
                <a:cxn ang="0">
                  <a:pos x="10" y="31"/>
                </a:cxn>
                <a:cxn ang="0">
                  <a:pos x="12" y="19"/>
                </a:cxn>
                <a:cxn ang="0">
                  <a:pos x="17" y="7"/>
                </a:cxn>
                <a:cxn ang="0">
                  <a:pos x="17" y="7"/>
                </a:cxn>
                <a:cxn ang="0">
                  <a:pos x="17" y="5"/>
                </a:cxn>
                <a:cxn ang="0">
                  <a:pos x="17" y="3"/>
                </a:cxn>
                <a:cxn ang="0">
                  <a:pos x="15" y="1"/>
                </a:cxn>
                <a:cxn ang="0">
                  <a:pos x="12" y="0"/>
                </a:cxn>
                <a:cxn ang="0">
                  <a:pos x="10" y="0"/>
                </a:cxn>
                <a:cxn ang="0">
                  <a:pos x="9" y="1"/>
                </a:cxn>
                <a:cxn ang="0">
                  <a:pos x="8" y="2"/>
                </a:cxn>
                <a:cxn ang="0">
                  <a:pos x="8" y="2"/>
                </a:cxn>
              </a:cxnLst>
              <a:rect l="0" t="0" r="r" b="b"/>
              <a:pathLst>
                <a:path w="17" h="61">
                  <a:moveTo>
                    <a:pt x="8" y="2"/>
                  </a:moveTo>
                  <a:lnTo>
                    <a:pt x="8" y="2"/>
                  </a:lnTo>
                  <a:lnTo>
                    <a:pt x="5" y="10"/>
                  </a:lnTo>
                  <a:lnTo>
                    <a:pt x="4" y="16"/>
                  </a:lnTo>
                  <a:lnTo>
                    <a:pt x="2" y="30"/>
                  </a:lnTo>
                  <a:lnTo>
                    <a:pt x="2" y="30"/>
                  </a:lnTo>
                  <a:lnTo>
                    <a:pt x="0" y="45"/>
                  </a:lnTo>
                  <a:lnTo>
                    <a:pt x="1" y="52"/>
                  </a:lnTo>
                  <a:lnTo>
                    <a:pt x="3" y="58"/>
                  </a:lnTo>
                  <a:lnTo>
                    <a:pt x="3" y="58"/>
                  </a:lnTo>
                  <a:lnTo>
                    <a:pt x="4" y="60"/>
                  </a:lnTo>
                  <a:lnTo>
                    <a:pt x="5" y="61"/>
                  </a:lnTo>
                  <a:lnTo>
                    <a:pt x="9" y="61"/>
                  </a:lnTo>
                  <a:lnTo>
                    <a:pt x="10" y="61"/>
                  </a:lnTo>
                  <a:lnTo>
                    <a:pt x="11" y="59"/>
                  </a:lnTo>
                  <a:lnTo>
                    <a:pt x="12" y="58"/>
                  </a:lnTo>
                  <a:lnTo>
                    <a:pt x="12" y="56"/>
                  </a:lnTo>
                  <a:lnTo>
                    <a:pt x="12" y="56"/>
                  </a:lnTo>
                  <a:lnTo>
                    <a:pt x="10" y="51"/>
                  </a:lnTo>
                  <a:lnTo>
                    <a:pt x="9" y="45"/>
                  </a:lnTo>
                  <a:lnTo>
                    <a:pt x="9" y="38"/>
                  </a:lnTo>
                  <a:lnTo>
                    <a:pt x="10" y="31"/>
                  </a:lnTo>
                  <a:lnTo>
                    <a:pt x="12" y="19"/>
                  </a:lnTo>
                  <a:lnTo>
                    <a:pt x="17" y="7"/>
                  </a:lnTo>
                  <a:lnTo>
                    <a:pt x="17" y="7"/>
                  </a:lnTo>
                  <a:lnTo>
                    <a:pt x="17" y="5"/>
                  </a:lnTo>
                  <a:lnTo>
                    <a:pt x="17" y="3"/>
                  </a:lnTo>
                  <a:lnTo>
                    <a:pt x="15" y="1"/>
                  </a:lnTo>
                  <a:lnTo>
                    <a:pt x="12" y="0"/>
                  </a:lnTo>
                  <a:lnTo>
                    <a:pt x="10" y="0"/>
                  </a:lnTo>
                  <a:lnTo>
                    <a:pt x="9" y="1"/>
                  </a:lnTo>
                  <a:lnTo>
                    <a:pt x="8" y="2"/>
                  </a:lnTo>
                  <a:lnTo>
                    <a:pt x="8" y="2"/>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6" name="Freeform 554">
              <a:extLst>
                <a:ext uri="{FF2B5EF4-FFF2-40B4-BE49-F238E27FC236}">
                  <a16:creationId xmlns:a16="http://schemas.microsoft.com/office/drawing/2014/main" id="{94E1A8D0-023E-4D54-88D8-4EA7B5E3038A}"/>
                </a:ext>
              </a:extLst>
            </p:cNvPr>
            <p:cNvSpPr>
              <a:spLocks/>
            </p:cNvSpPr>
            <p:nvPr/>
          </p:nvSpPr>
          <p:spPr bwMode="auto">
            <a:xfrm>
              <a:off x="5616576" y="2774950"/>
              <a:ext cx="6350" cy="42863"/>
            </a:xfrm>
            <a:custGeom>
              <a:avLst/>
              <a:gdLst/>
              <a:ahLst/>
              <a:cxnLst>
                <a:cxn ang="0">
                  <a:pos x="11" y="42"/>
                </a:cxn>
                <a:cxn ang="0">
                  <a:pos x="11" y="42"/>
                </a:cxn>
                <a:cxn ang="0">
                  <a:pos x="11" y="23"/>
                </a:cxn>
                <a:cxn ang="0">
                  <a:pos x="11" y="5"/>
                </a:cxn>
                <a:cxn ang="0">
                  <a:pos x="11" y="5"/>
                </a:cxn>
                <a:cxn ang="0">
                  <a:pos x="10" y="3"/>
                </a:cxn>
                <a:cxn ang="0">
                  <a:pos x="9" y="1"/>
                </a:cxn>
                <a:cxn ang="0">
                  <a:pos x="8" y="1"/>
                </a:cxn>
                <a:cxn ang="0">
                  <a:pos x="6" y="0"/>
                </a:cxn>
                <a:cxn ang="0">
                  <a:pos x="5" y="1"/>
                </a:cxn>
                <a:cxn ang="0">
                  <a:pos x="3" y="1"/>
                </a:cxn>
                <a:cxn ang="0">
                  <a:pos x="2" y="3"/>
                </a:cxn>
                <a:cxn ang="0">
                  <a:pos x="2" y="5"/>
                </a:cxn>
                <a:cxn ang="0">
                  <a:pos x="2" y="5"/>
                </a:cxn>
                <a:cxn ang="0">
                  <a:pos x="2" y="25"/>
                </a:cxn>
                <a:cxn ang="0">
                  <a:pos x="1" y="45"/>
                </a:cxn>
                <a:cxn ang="0">
                  <a:pos x="1" y="45"/>
                </a:cxn>
                <a:cxn ang="0">
                  <a:pos x="0" y="61"/>
                </a:cxn>
                <a:cxn ang="0">
                  <a:pos x="0" y="69"/>
                </a:cxn>
                <a:cxn ang="0">
                  <a:pos x="2" y="78"/>
                </a:cxn>
                <a:cxn ang="0">
                  <a:pos x="2" y="78"/>
                </a:cxn>
                <a:cxn ang="0">
                  <a:pos x="3" y="79"/>
                </a:cxn>
                <a:cxn ang="0">
                  <a:pos x="4" y="80"/>
                </a:cxn>
                <a:cxn ang="0">
                  <a:pos x="8" y="81"/>
                </a:cxn>
                <a:cxn ang="0">
                  <a:pos x="9" y="80"/>
                </a:cxn>
                <a:cxn ang="0">
                  <a:pos x="10" y="79"/>
                </a:cxn>
                <a:cxn ang="0">
                  <a:pos x="11" y="77"/>
                </a:cxn>
                <a:cxn ang="0">
                  <a:pos x="11" y="75"/>
                </a:cxn>
                <a:cxn ang="0">
                  <a:pos x="11" y="75"/>
                </a:cxn>
                <a:cxn ang="0">
                  <a:pos x="9" y="66"/>
                </a:cxn>
                <a:cxn ang="0">
                  <a:pos x="9" y="58"/>
                </a:cxn>
                <a:cxn ang="0">
                  <a:pos x="11" y="42"/>
                </a:cxn>
                <a:cxn ang="0">
                  <a:pos x="11" y="42"/>
                </a:cxn>
              </a:cxnLst>
              <a:rect l="0" t="0" r="r" b="b"/>
              <a:pathLst>
                <a:path w="11" h="81">
                  <a:moveTo>
                    <a:pt x="11" y="42"/>
                  </a:moveTo>
                  <a:lnTo>
                    <a:pt x="11" y="42"/>
                  </a:lnTo>
                  <a:lnTo>
                    <a:pt x="11" y="23"/>
                  </a:lnTo>
                  <a:lnTo>
                    <a:pt x="11" y="5"/>
                  </a:lnTo>
                  <a:lnTo>
                    <a:pt x="11" y="5"/>
                  </a:lnTo>
                  <a:lnTo>
                    <a:pt x="10" y="3"/>
                  </a:lnTo>
                  <a:lnTo>
                    <a:pt x="9" y="1"/>
                  </a:lnTo>
                  <a:lnTo>
                    <a:pt x="8" y="1"/>
                  </a:lnTo>
                  <a:lnTo>
                    <a:pt x="6" y="0"/>
                  </a:lnTo>
                  <a:lnTo>
                    <a:pt x="5" y="1"/>
                  </a:lnTo>
                  <a:lnTo>
                    <a:pt x="3" y="1"/>
                  </a:lnTo>
                  <a:lnTo>
                    <a:pt x="2" y="3"/>
                  </a:lnTo>
                  <a:lnTo>
                    <a:pt x="2" y="5"/>
                  </a:lnTo>
                  <a:lnTo>
                    <a:pt x="2" y="5"/>
                  </a:lnTo>
                  <a:lnTo>
                    <a:pt x="2" y="25"/>
                  </a:lnTo>
                  <a:lnTo>
                    <a:pt x="1" y="45"/>
                  </a:lnTo>
                  <a:lnTo>
                    <a:pt x="1" y="45"/>
                  </a:lnTo>
                  <a:lnTo>
                    <a:pt x="0" y="61"/>
                  </a:lnTo>
                  <a:lnTo>
                    <a:pt x="0" y="69"/>
                  </a:lnTo>
                  <a:lnTo>
                    <a:pt x="2" y="78"/>
                  </a:lnTo>
                  <a:lnTo>
                    <a:pt x="2" y="78"/>
                  </a:lnTo>
                  <a:lnTo>
                    <a:pt x="3" y="79"/>
                  </a:lnTo>
                  <a:lnTo>
                    <a:pt x="4" y="80"/>
                  </a:lnTo>
                  <a:lnTo>
                    <a:pt x="8" y="81"/>
                  </a:lnTo>
                  <a:lnTo>
                    <a:pt x="9" y="80"/>
                  </a:lnTo>
                  <a:lnTo>
                    <a:pt x="10" y="79"/>
                  </a:lnTo>
                  <a:lnTo>
                    <a:pt x="11" y="77"/>
                  </a:lnTo>
                  <a:lnTo>
                    <a:pt x="11" y="75"/>
                  </a:lnTo>
                  <a:lnTo>
                    <a:pt x="11" y="75"/>
                  </a:lnTo>
                  <a:lnTo>
                    <a:pt x="9" y="66"/>
                  </a:lnTo>
                  <a:lnTo>
                    <a:pt x="9" y="58"/>
                  </a:lnTo>
                  <a:lnTo>
                    <a:pt x="11" y="42"/>
                  </a:lnTo>
                  <a:lnTo>
                    <a:pt x="11" y="42"/>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7" name="Freeform 555">
              <a:extLst>
                <a:ext uri="{FF2B5EF4-FFF2-40B4-BE49-F238E27FC236}">
                  <a16:creationId xmlns:a16="http://schemas.microsoft.com/office/drawing/2014/main" id="{C7295942-26C1-4C58-B88C-17FC6BE4DEBE}"/>
                </a:ext>
              </a:extLst>
            </p:cNvPr>
            <p:cNvSpPr>
              <a:spLocks/>
            </p:cNvSpPr>
            <p:nvPr/>
          </p:nvSpPr>
          <p:spPr bwMode="auto">
            <a:xfrm>
              <a:off x="5637213" y="2778125"/>
              <a:ext cx="4763" cy="31750"/>
            </a:xfrm>
            <a:custGeom>
              <a:avLst/>
              <a:gdLst/>
              <a:ahLst/>
              <a:cxnLst>
                <a:cxn ang="0">
                  <a:pos x="0" y="5"/>
                </a:cxn>
                <a:cxn ang="0">
                  <a:pos x="0" y="57"/>
                </a:cxn>
                <a:cxn ang="0">
                  <a:pos x="0" y="57"/>
                </a:cxn>
                <a:cxn ang="0">
                  <a:pos x="1" y="59"/>
                </a:cxn>
                <a:cxn ang="0">
                  <a:pos x="2" y="60"/>
                </a:cxn>
                <a:cxn ang="0">
                  <a:pos x="3" y="61"/>
                </a:cxn>
                <a:cxn ang="0">
                  <a:pos x="5" y="61"/>
                </a:cxn>
                <a:cxn ang="0">
                  <a:pos x="7" y="61"/>
                </a:cxn>
                <a:cxn ang="0">
                  <a:pos x="8" y="60"/>
                </a:cxn>
                <a:cxn ang="0">
                  <a:pos x="9" y="59"/>
                </a:cxn>
                <a:cxn ang="0">
                  <a:pos x="10" y="57"/>
                </a:cxn>
                <a:cxn ang="0">
                  <a:pos x="10" y="5"/>
                </a:cxn>
                <a:cxn ang="0">
                  <a:pos x="10" y="5"/>
                </a:cxn>
                <a:cxn ang="0">
                  <a:pos x="9" y="2"/>
                </a:cxn>
                <a:cxn ang="0">
                  <a:pos x="8" y="1"/>
                </a:cxn>
                <a:cxn ang="0">
                  <a:pos x="7" y="0"/>
                </a:cxn>
                <a:cxn ang="0">
                  <a:pos x="5" y="0"/>
                </a:cxn>
                <a:cxn ang="0">
                  <a:pos x="3" y="0"/>
                </a:cxn>
                <a:cxn ang="0">
                  <a:pos x="2" y="1"/>
                </a:cxn>
                <a:cxn ang="0">
                  <a:pos x="1" y="2"/>
                </a:cxn>
                <a:cxn ang="0">
                  <a:pos x="0" y="5"/>
                </a:cxn>
                <a:cxn ang="0">
                  <a:pos x="0" y="5"/>
                </a:cxn>
              </a:cxnLst>
              <a:rect l="0" t="0" r="r" b="b"/>
              <a:pathLst>
                <a:path w="10" h="61">
                  <a:moveTo>
                    <a:pt x="0" y="5"/>
                  </a:moveTo>
                  <a:lnTo>
                    <a:pt x="0" y="57"/>
                  </a:lnTo>
                  <a:lnTo>
                    <a:pt x="0" y="57"/>
                  </a:lnTo>
                  <a:lnTo>
                    <a:pt x="1" y="59"/>
                  </a:lnTo>
                  <a:lnTo>
                    <a:pt x="2" y="60"/>
                  </a:lnTo>
                  <a:lnTo>
                    <a:pt x="3" y="61"/>
                  </a:lnTo>
                  <a:lnTo>
                    <a:pt x="5" y="61"/>
                  </a:lnTo>
                  <a:lnTo>
                    <a:pt x="7" y="61"/>
                  </a:lnTo>
                  <a:lnTo>
                    <a:pt x="8" y="60"/>
                  </a:lnTo>
                  <a:lnTo>
                    <a:pt x="9" y="59"/>
                  </a:lnTo>
                  <a:lnTo>
                    <a:pt x="10" y="57"/>
                  </a:lnTo>
                  <a:lnTo>
                    <a:pt x="10" y="5"/>
                  </a:lnTo>
                  <a:lnTo>
                    <a:pt x="10" y="5"/>
                  </a:lnTo>
                  <a:lnTo>
                    <a:pt x="9" y="2"/>
                  </a:lnTo>
                  <a:lnTo>
                    <a:pt x="8" y="1"/>
                  </a:lnTo>
                  <a:lnTo>
                    <a:pt x="7" y="0"/>
                  </a:lnTo>
                  <a:lnTo>
                    <a:pt x="5" y="0"/>
                  </a:lnTo>
                  <a:lnTo>
                    <a:pt x="3" y="0"/>
                  </a:lnTo>
                  <a:lnTo>
                    <a:pt x="2" y="1"/>
                  </a:lnTo>
                  <a:lnTo>
                    <a:pt x="1" y="2"/>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8" name="Freeform 556">
              <a:extLst>
                <a:ext uri="{FF2B5EF4-FFF2-40B4-BE49-F238E27FC236}">
                  <a16:creationId xmlns:a16="http://schemas.microsoft.com/office/drawing/2014/main" id="{B123C3A2-0F8F-41BE-BB07-F86E4047CA7B}"/>
                </a:ext>
              </a:extLst>
            </p:cNvPr>
            <p:cNvSpPr>
              <a:spLocks/>
            </p:cNvSpPr>
            <p:nvPr/>
          </p:nvSpPr>
          <p:spPr bwMode="auto">
            <a:xfrm>
              <a:off x="5672138" y="2770188"/>
              <a:ext cx="7938" cy="31750"/>
            </a:xfrm>
            <a:custGeom>
              <a:avLst/>
              <a:gdLst/>
              <a:ahLst/>
              <a:cxnLst>
                <a:cxn ang="0">
                  <a:pos x="14" y="50"/>
                </a:cxn>
                <a:cxn ang="0">
                  <a:pos x="14" y="50"/>
                </a:cxn>
                <a:cxn ang="0">
                  <a:pos x="12" y="28"/>
                </a:cxn>
                <a:cxn ang="0">
                  <a:pos x="10" y="16"/>
                </a:cxn>
                <a:cxn ang="0">
                  <a:pos x="10" y="5"/>
                </a:cxn>
                <a:cxn ang="0">
                  <a:pos x="10" y="5"/>
                </a:cxn>
                <a:cxn ang="0">
                  <a:pos x="9" y="3"/>
                </a:cxn>
                <a:cxn ang="0">
                  <a:pos x="8" y="1"/>
                </a:cxn>
                <a:cxn ang="0">
                  <a:pos x="6" y="0"/>
                </a:cxn>
                <a:cxn ang="0">
                  <a:pos x="4" y="0"/>
                </a:cxn>
                <a:cxn ang="0">
                  <a:pos x="2" y="0"/>
                </a:cxn>
                <a:cxn ang="0">
                  <a:pos x="1" y="1"/>
                </a:cxn>
                <a:cxn ang="0">
                  <a:pos x="0" y="3"/>
                </a:cxn>
                <a:cxn ang="0">
                  <a:pos x="0" y="5"/>
                </a:cxn>
                <a:cxn ang="0">
                  <a:pos x="0" y="5"/>
                </a:cxn>
                <a:cxn ang="0">
                  <a:pos x="0" y="18"/>
                </a:cxn>
                <a:cxn ang="0">
                  <a:pos x="2" y="31"/>
                </a:cxn>
                <a:cxn ang="0">
                  <a:pos x="3" y="43"/>
                </a:cxn>
                <a:cxn ang="0">
                  <a:pos x="4" y="57"/>
                </a:cxn>
                <a:cxn ang="0">
                  <a:pos x="4" y="57"/>
                </a:cxn>
                <a:cxn ang="0">
                  <a:pos x="5" y="59"/>
                </a:cxn>
                <a:cxn ang="0">
                  <a:pos x="6" y="60"/>
                </a:cxn>
                <a:cxn ang="0">
                  <a:pos x="8" y="61"/>
                </a:cxn>
                <a:cxn ang="0">
                  <a:pos x="10" y="61"/>
                </a:cxn>
                <a:cxn ang="0">
                  <a:pos x="12" y="61"/>
                </a:cxn>
                <a:cxn ang="0">
                  <a:pos x="13" y="60"/>
                </a:cxn>
                <a:cxn ang="0">
                  <a:pos x="14" y="59"/>
                </a:cxn>
                <a:cxn ang="0">
                  <a:pos x="14" y="57"/>
                </a:cxn>
                <a:cxn ang="0">
                  <a:pos x="14" y="52"/>
                </a:cxn>
                <a:cxn ang="0">
                  <a:pos x="14" y="52"/>
                </a:cxn>
                <a:cxn ang="0">
                  <a:pos x="14" y="50"/>
                </a:cxn>
                <a:cxn ang="0">
                  <a:pos x="14" y="50"/>
                </a:cxn>
              </a:cxnLst>
              <a:rect l="0" t="0" r="r" b="b"/>
              <a:pathLst>
                <a:path w="14" h="61">
                  <a:moveTo>
                    <a:pt x="14" y="50"/>
                  </a:moveTo>
                  <a:lnTo>
                    <a:pt x="14" y="50"/>
                  </a:lnTo>
                  <a:lnTo>
                    <a:pt x="12" y="28"/>
                  </a:lnTo>
                  <a:lnTo>
                    <a:pt x="10" y="16"/>
                  </a:lnTo>
                  <a:lnTo>
                    <a:pt x="10" y="5"/>
                  </a:lnTo>
                  <a:lnTo>
                    <a:pt x="10" y="5"/>
                  </a:lnTo>
                  <a:lnTo>
                    <a:pt x="9" y="3"/>
                  </a:lnTo>
                  <a:lnTo>
                    <a:pt x="8" y="1"/>
                  </a:lnTo>
                  <a:lnTo>
                    <a:pt x="6" y="0"/>
                  </a:lnTo>
                  <a:lnTo>
                    <a:pt x="4" y="0"/>
                  </a:lnTo>
                  <a:lnTo>
                    <a:pt x="2" y="0"/>
                  </a:lnTo>
                  <a:lnTo>
                    <a:pt x="1" y="1"/>
                  </a:lnTo>
                  <a:lnTo>
                    <a:pt x="0" y="3"/>
                  </a:lnTo>
                  <a:lnTo>
                    <a:pt x="0" y="5"/>
                  </a:lnTo>
                  <a:lnTo>
                    <a:pt x="0" y="5"/>
                  </a:lnTo>
                  <a:lnTo>
                    <a:pt x="0" y="18"/>
                  </a:lnTo>
                  <a:lnTo>
                    <a:pt x="2" y="31"/>
                  </a:lnTo>
                  <a:lnTo>
                    <a:pt x="3" y="43"/>
                  </a:lnTo>
                  <a:lnTo>
                    <a:pt x="4" y="57"/>
                  </a:lnTo>
                  <a:lnTo>
                    <a:pt x="4" y="57"/>
                  </a:lnTo>
                  <a:lnTo>
                    <a:pt x="5" y="59"/>
                  </a:lnTo>
                  <a:lnTo>
                    <a:pt x="6" y="60"/>
                  </a:lnTo>
                  <a:lnTo>
                    <a:pt x="8" y="61"/>
                  </a:lnTo>
                  <a:lnTo>
                    <a:pt x="10" y="61"/>
                  </a:lnTo>
                  <a:lnTo>
                    <a:pt x="12" y="61"/>
                  </a:lnTo>
                  <a:lnTo>
                    <a:pt x="13" y="60"/>
                  </a:lnTo>
                  <a:lnTo>
                    <a:pt x="14" y="59"/>
                  </a:lnTo>
                  <a:lnTo>
                    <a:pt x="14" y="57"/>
                  </a:lnTo>
                  <a:lnTo>
                    <a:pt x="14" y="52"/>
                  </a:lnTo>
                  <a:lnTo>
                    <a:pt x="14" y="52"/>
                  </a:lnTo>
                  <a:lnTo>
                    <a:pt x="14" y="50"/>
                  </a:lnTo>
                  <a:lnTo>
                    <a:pt x="14" y="50"/>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9" name="Freeform 557">
              <a:extLst>
                <a:ext uri="{FF2B5EF4-FFF2-40B4-BE49-F238E27FC236}">
                  <a16:creationId xmlns:a16="http://schemas.microsoft.com/office/drawing/2014/main" id="{A161F14E-0DAB-48C0-9019-E8E0C6F2D55D}"/>
                </a:ext>
              </a:extLst>
            </p:cNvPr>
            <p:cNvSpPr>
              <a:spLocks/>
            </p:cNvSpPr>
            <p:nvPr/>
          </p:nvSpPr>
          <p:spPr bwMode="auto">
            <a:xfrm>
              <a:off x="5702301" y="2749550"/>
              <a:ext cx="4763" cy="33338"/>
            </a:xfrm>
            <a:custGeom>
              <a:avLst/>
              <a:gdLst/>
              <a:ahLst/>
              <a:cxnLst>
                <a:cxn ang="0">
                  <a:pos x="0" y="5"/>
                </a:cxn>
                <a:cxn ang="0">
                  <a:pos x="0" y="57"/>
                </a:cxn>
                <a:cxn ang="0">
                  <a:pos x="0" y="57"/>
                </a:cxn>
                <a:cxn ang="0">
                  <a:pos x="0" y="59"/>
                </a:cxn>
                <a:cxn ang="0">
                  <a:pos x="1" y="61"/>
                </a:cxn>
                <a:cxn ang="0">
                  <a:pos x="3" y="61"/>
                </a:cxn>
                <a:cxn ang="0">
                  <a:pos x="4" y="62"/>
                </a:cxn>
                <a:cxn ang="0">
                  <a:pos x="6" y="61"/>
                </a:cxn>
                <a:cxn ang="0">
                  <a:pos x="7" y="61"/>
                </a:cxn>
                <a:cxn ang="0">
                  <a:pos x="8" y="59"/>
                </a:cxn>
                <a:cxn ang="0">
                  <a:pos x="9" y="57"/>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Lst>
              <a:rect l="0" t="0" r="r" b="b"/>
              <a:pathLst>
                <a:path w="9" h="62">
                  <a:moveTo>
                    <a:pt x="0" y="5"/>
                  </a:moveTo>
                  <a:lnTo>
                    <a:pt x="0" y="57"/>
                  </a:lnTo>
                  <a:lnTo>
                    <a:pt x="0" y="57"/>
                  </a:lnTo>
                  <a:lnTo>
                    <a:pt x="0" y="59"/>
                  </a:lnTo>
                  <a:lnTo>
                    <a:pt x="1" y="61"/>
                  </a:lnTo>
                  <a:lnTo>
                    <a:pt x="3" y="61"/>
                  </a:lnTo>
                  <a:lnTo>
                    <a:pt x="4" y="62"/>
                  </a:lnTo>
                  <a:lnTo>
                    <a:pt x="6" y="61"/>
                  </a:lnTo>
                  <a:lnTo>
                    <a:pt x="7" y="61"/>
                  </a:lnTo>
                  <a:lnTo>
                    <a:pt x="8" y="59"/>
                  </a:lnTo>
                  <a:lnTo>
                    <a:pt x="9" y="57"/>
                  </a:lnTo>
                  <a:lnTo>
                    <a:pt x="9" y="5"/>
                  </a:lnTo>
                  <a:lnTo>
                    <a:pt x="9" y="5"/>
                  </a:lnTo>
                  <a:lnTo>
                    <a:pt x="8" y="3"/>
                  </a:lnTo>
                  <a:lnTo>
                    <a:pt x="7" y="1"/>
                  </a:lnTo>
                  <a:lnTo>
                    <a:pt x="6" y="1"/>
                  </a:lnTo>
                  <a:lnTo>
                    <a:pt x="4" y="0"/>
                  </a:lnTo>
                  <a:lnTo>
                    <a:pt x="3" y="1"/>
                  </a:lnTo>
                  <a:lnTo>
                    <a:pt x="1" y="1"/>
                  </a:lnTo>
                  <a:lnTo>
                    <a:pt x="0"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0" name="Freeform 558">
              <a:extLst>
                <a:ext uri="{FF2B5EF4-FFF2-40B4-BE49-F238E27FC236}">
                  <a16:creationId xmlns:a16="http://schemas.microsoft.com/office/drawing/2014/main" id="{407B7A89-0081-42FE-833F-90C1FE8DA11D}"/>
                </a:ext>
              </a:extLst>
            </p:cNvPr>
            <p:cNvSpPr>
              <a:spLocks/>
            </p:cNvSpPr>
            <p:nvPr/>
          </p:nvSpPr>
          <p:spPr bwMode="auto">
            <a:xfrm>
              <a:off x="5722938" y="2735263"/>
              <a:ext cx="7938" cy="31750"/>
            </a:xfrm>
            <a:custGeom>
              <a:avLst/>
              <a:gdLst/>
              <a:ahLst/>
              <a:cxnLst>
                <a:cxn ang="0">
                  <a:pos x="5" y="4"/>
                </a:cxn>
                <a:cxn ang="0">
                  <a:pos x="5" y="4"/>
                </a:cxn>
                <a:cxn ang="0">
                  <a:pos x="4" y="17"/>
                </a:cxn>
                <a:cxn ang="0">
                  <a:pos x="3" y="30"/>
                </a:cxn>
                <a:cxn ang="0">
                  <a:pos x="1" y="43"/>
                </a:cxn>
                <a:cxn ang="0">
                  <a:pos x="0" y="57"/>
                </a:cxn>
                <a:cxn ang="0">
                  <a:pos x="0" y="57"/>
                </a:cxn>
                <a:cxn ang="0">
                  <a:pos x="1" y="59"/>
                </a:cxn>
                <a:cxn ang="0">
                  <a:pos x="2" y="60"/>
                </a:cxn>
                <a:cxn ang="0">
                  <a:pos x="3" y="61"/>
                </a:cxn>
                <a:cxn ang="0">
                  <a:pos x="5" y="61"/>
                </a:cxn>
                <a:cxn ang="0">
                  <a:pos x="8" y="61"/>
                </a:cxn>
                <a:cxn ang="0">
                  <a:pos x="9" y="60"/>
                </a:cxn>
                <a:cxn ang="0">
                  <a:pos x="10" y="59"/>
                </a:cxn>
                <a:cxn ang="0">
                  <a:pos x="11" y="57"/>
                </a:cxn>
                <a:cxn ang="0">
                  <a:pos x="11" y="57"/>
                </a:cxn>
                <a:cxn ang="0">
                  <a:pos x="11" y="43"/>
                </a:cxn>
                <a:cxn ang="0">
                  <a:pos x="13" y="30"/>
                </a:cxn>
                <a:cxn ang="0">
                  <a:pos x="14" y="17"/>
                </a:cxn>
                <a:cxn ang="0">
                  <a:pos x="15" y="4"/>
                </a:cxn>
                <a:cxn ang="0">
                  <a:pos x="15" y="4"/>
                </a:cxn>
                <a:cxn ang="0">
                  <a:pos x="15" y="2"/>
                </a:cxn>
                <a:cxn ang="0">
                  <a:pos x="14" y="1"/>
                </a:cxn>
                <a:cxn ang="0">
                  <a:pos x="12" y="0"/>
                </a:cxn>
                <a:cxn ang="0">
                  <a:pos x="11" y="0"/>
                </a:cxn>
                <a:cxn ang="0">
                  <a:pos x="9" y="0"/>
                </a:cxn>
                <a:cxn ang="0">
                  <a:pos x="6" y="1"/>
                </a:cxn>
                <a:cxn ang="0">
                  <a:pos x="5" y="2"/>
                </a:cxn>
                <a:cxn ang="0">
                  <a:pos x="5" y="4"/>
                </a:cxn>
                <a:cxn ang="0">
                  <a:pos x="5" y="4"/>
                </a:cxn>
              </a:cxnLst>
              <a:rect l="0" t="0" r="r" b="b"/>
              <a:pathLst>
                <a:path w="15" h="61">
                  <a:moveTo>
                    <a:pt x="5" y="4"/>
                  </a:moveTo>
                  <a:lnTo>
                    <a:pt x="5" y="4"/>
                  </a:lnTo>
                  <a:lnTo>
                    <a:pt x="4" y="17"/>
                  </a:lnTo>
                  <a:lnTo>
                    <a:pt x="3" y="30"/>
                  </a:lnTo>
                  <a:lnTo>
                    <a:pt x="1" y="43"/>
                  </a:lnTo>
                  <a:lnTo>
                    <a:pt x="0" y="57"/>
                  </a:lnTo>
                  <a:lnTo>
                    <a:pt x="0" y="57"/>
                  </a:lnTo>
                  <a:lnTo>
                    <a:pt x="1" y="59"/>
                  </a:lnTo>
                  <a:lnTo>
                    <a:pt x="2" y="60"/>
                  </a:lnTo>
                  <a:lnTo>
                    <a:pt x="3" y="61"/>
                  </a:lnTo>
                  <a:lnTo>
                    <a:pt x="5" y="61"/>
                  </a:lnTo>
                  <a:lnTo>
                    <a:pt x="8" y="61"/>
                  </a:lnTo>
                  <a:lnTo>
                    <a:pt x="9" y="60"/>
                  </a:lnTo>
                  <a:lnTo>
                    <a:pt x="10" y="59"/>
                  </a:lnTo>
                  <a:lnTo>
                    <a:pt x="11" y="57"/>
                  </a:lnTo>
                  <a:lnTo>
                    <a:pt x="11" y="57"/>
                  </a:lnTo>
                  <a:lnTo>
                    <a:pt x="11" y="43"/>
                  </a:lnTo>
                  <a:lnTo>
                    <a:pt x="13" y="30"/>
                  </a:lnTo>
                  <a:lnTo>
                    <a:pt x="14" y="17"/>
                  </a:lnTo>
                  <a:lnTo>
                    <a:pt x="15" y="4"/>
                  </a:lnTo>
                  <a:lnTo>
                    <a:pt x="15" y="4"/>
                  </a:lnTo>
                  <a:lnTo>
                    <a:pt x="15" y="2"/>
                  </a:lnTo>
                  <a:lnTo>
                    <a:pt x="14" y="1"/>
                  </a:lnTo>
                  <a:lnTo>
                    <a:pt x="12" y="0"/>
                  </a:lnTo>
                  <a:lnTo>
                    <a:pt x="11" y="0"/>
                  </a:lnTo>
                  <a:lnTo>
                    <a:pt x="9" y="0"/>
                  </a:lnTo>
                  <a:lnTo>
                    <a:pt x="6" y="1"/>
                  </a:lnTo>
                  <a:lnTo>
                    <a:pt x="5" y="2"/>
                  </a:lnTo>
                  <a:lnTo>
                    <a:pt x="5" y="4"/>
                  </a:lnTo>
                  <a:lnTo>
                    <a:pt x="5"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1" name="Freeform 559">
              <a:extLst>
                <a:ext uri="{FF2B5EF4-FFF2-40B4-BE49-F238E27FC236}">
                  <a16:creationId xmlns:a16="http://schemas.microsoft.com/office/drawing/2014/main" id="{069BEECB-8778-4D6C-9072-CDCA6F8CB589}"/>
                </a:ext>
              </a:extLst>
            </p:cNvPr>
            <p:cNvSpPr>
              <a:spLocks/>
            </p:cNvSpPr>
            <p:nvPr/>
          </p:nvSpPr>
          <p:spPr bwMode="auto">
            <a:xfrm>
              <a:off x="5740401" y="2724150"/>
              <a:ext cx="4763" cy="30163"/>
            </a:xfrm>
            <a:custGeom>
              <a:avLst/>
              <a:gdLst/>
              <a:ahLst/>
              <a:cxnLst>
                <a:cxn ang="0">
                  <a:pos x="0" y="5"/>
                </a:cxn>
                <a:cxn ang="0">
                  <a:pos x="0" y="53"/>
                </a:cxn>
                <a:cxn ang="0">
                  <a:pos x="0" y="53"/>
                </a:cxn>
                <a:cxn ang="0">
                  <a:pos x="0" y="55"/>
                </a:cxn>
                <a:cxn ang="0">
                  <a:pos x="1" y="56"/>
                </a:cxn>
                <a:cxn ang="0">
                  <a:pos x="2" y="57"/>
                </a:cxn>
                <a:cxn ang="0">
                  <a:pos x="4" y="57"/>
                </a:cxn>
                <a:cxn ang="0">
                  <a:pos x="7" y="57"/>
                </a:cxn>
                <a:cxn ang="0">
                  <a:pos x="8" y="56"/>
                </a:cxn>
                <a:cxn ang="0">
                  <a:pos x="9" y="55"/>
                </a:cxn>
                <a:cxn ang="0">
                  <a:pos x="10" y="53"/>
                </a:cxn>
                <a:cxn ang="0">
                  <a:pos x="10" y="5"/>
                </a:cxn>
                <a:cxn ang="0">
                  <a:pos x="10" y="5"/>
                </a:cxn>
                <a:cxn ang="0">
                  <a:pos x="9" y="3"/>
                </a:cxn>
                <a:cxn ang="0">
                  <a:pos x="8" y="2"/>
                </a:cxn>
                <a:cxn ang="0">
                  <a:pos x="7" y="1"/>
                </a:cxn>
                <a:cxn ang="0">
                  <a:pos x="4" y="0"/>
                </a:cxn>
                <a:cxn ang="0">
                  <a:pos x="2" y="1"/>
                </a:cxn>
                <a:cxn ang="0">
                  <a:pos x="1" y="2"/>
                </a:cxn>
                <a:cxn ang="0">
                  <a:pos x="0" y="3"/>
                </a:cxn>
                <a:cxn ang="0">
                  <a:pos x="0" y="5"/>
                </a:cxn>
                <a:cxn ang="0">
                  <a:pos x="0" y="5"/>
                </a:cxn>
              </a:cxnLst>
              <a:rect l="0" t="0" r="r" b="b"/>
              <a:pathLst>
                <a:path w="10" h="57">
                  <a:moveTo>
                    <a:pt x="0" y="5"/>
                  </a:moveTo>
                  <a:lnTo>
                    <a:pt x="0" y="53"/>
                  </a:lnTo>
                  <a:lnTo>
                    <a:pt x="0" y="53"/>
                  </a:lnTo>
                  <a:lnTo>
                    <a:pt x="0" y="55"/>
                  </a:lnTo>
                  <a:lnTo>
                    <a:pt x="1" y="56"/>
                  </a:lnTo>
                  <a:lnTo>
                    <a:pt x="2" y="57"/>
                  </a:lnTo>
                  <a:lnTo>
                    <a:pt x="4" y="57"/>
                  </a:lnTo>
                  <a:lnTo>
                    <a:pt x="7" y="57"/>
                  </a:lnTo>
                  <a:lnTo>
                    <a:pt x="8" y="56"/>
                  </a:lnTo>
                  <a:lnTo>
                    <a:pt x="9" y="55"/>
                  </a:lnTo>
                  <a:lnTo>
                    <a:pt x="10" y="53"/>
                  </a:lnTo>
                  <a:lnTo>
                    <a:pt x="10" y="5"/>
                  </a:lnTo>
                  <a:lnTo>
                    <a:pt x="10" y="5"/>
                  </a:lnTo>
                  <a:lnTo>
                    <a:pt x="9" y="3"/>
                  </a:lnTo>
                  <a:lnTo>
                    <a:pt x="8" y="2"/>
                  </a:lnTo>
                  <a:lnTo>
                    <a:pt x="7" y="1"/>
                  </a:lnTo>
                  <a:lnTo>
                    <a:pt x="4" y="0"/>
                  </a:lnTo>
                  <a:lnTo>
                    <a:pt x="2" y="1"/>
                  </a:lnTo>
                  <a:lnTo>
                    <a:pt x="1" y="2"/>
                  </a:lnTo>
                  <a:lnTo>
                    <a:pt x="0"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2" name="Freeform 560">
              <a:extLst>
                <a:ext uri="{FF2B5EF4-FFF2-40B4-BE49-F238E27FC236}">
                  <a16:creationId xmlns:a16="http://schemas.microsoft.com/office/drawing/2014/main" id="{E8F7EC61-C559-4A6A-A47A-842EAD87FBD7}"/>
                </a:ext>
              </a:extLst>
            </p:cNvPr>
            <p:cNvSpPr>
              <a:spLocks/>
            </p:cNvSpPr>
            <p:nvPr/>
          </p:nvSpPr>
          <p:spPr bwMode="auto">
            <a:xfrm>
              <a:off x="5762626" y="2697163"/>
              <a:ext cx="4763" cy="30163"/>
            </a:xfrm>
            <a:custGeom>
              <a:avLst/>
              <a:gdLst/>
              <a:ahLst/>
              <a:cxnLst>
                <a:cxn ang="0">
                  <a:pos x="0" y="4"/>
                </a:cxn>
                <a:cxn ang="0">
                  <a:pos x="0" y="51"/>
                </a:cxn>
                <a:cxn ang="0">
                  <a:pos x="0" y="51"/>
                </a:cxn>
                <a:cxn ang="0">
                  <a:pos x="0" y="53"/>
                </a:cxn>
                <a:cxn ang="0">
                  <a:pos x="1" y="55"/>
                </a:cxn>
                <a:cxn ang="0">
                  <a:pos x="3" y="55"/>
                </a:cxn>
                <a:cxn ang="0">
                  <a:pos x="4" y="56"/>
                </a:cxn>
                <a:cxn ang="0">
                  <a:pos x="6" y="55"/>
                </a:cxn>
                <a:cxn ang="0">
                  <a:pos x="8" y="55"/>
                </a:cxn>
                <a:cxn ang="0">
                  <a:pos x="9" y="53"/>
                </a:cxn>
                <a:cxn ang="0">
                  <a:pos x="9" y="51"/>
                </a:cxn>
                <a:cxn ang="0">
                  <a:pos x="9" y="4"/>
                </a:cxn>
                <a:cxn ang="0">
                  <a:pos x="9" y="4"/>
                </a:cxn>
                <a:cxn ang="0">
                  <a:pos x="9" y="2"/>
                </a:cxn>
                <a:cxn ang="0">
                  <a:pos x="8" y="1"/>
                </a:cxn>
                <a:cxn ang="0">
                  <a:pos x="6" y="0"/>
                </a:cxn>
                <a:cxn ang="0">
                  <a:pos x="4" y="0"/>
                </a:cxn>
                <a:cxn ang="0">
                  <a:pos x="3" y="0"/>
                </a:cxn>
                <a:cxn ang="0">
                  <a:pos x="1" y="1"/>
                </a:cxn>
                <a:cxn ang="0">
                  <a:pos x="0" y="2"/>
                </a:cxn>
                <a:cxn ang="0">
                  <a:pos x="0" y="4"/>
                </a:cxn>
                <a:cxn ang="0">
                  <a:pos x="0" y="4"/>
                </a:cxn>
              </a:cxnLst>
              <a:rect l="0" t="0" r="r" b="b"/>
              <a:pathLst>
                <a:path w="9" h="56">
                  <a:moveTo>
                    <a:pt x="0" y="4"/>
                  </a:moveTo>
                  <a:lnTo>
                    <a:pt x="0" y="51"/>
                  </a:lnTo>
                  <a:lnTo>
                    <a:pt x="0" y="51"/>
                  </a:lnTo>
                  <a:lnTo>
                    <a:pt x="0" y="53"/>
                  </a:lnTo>
                  <a:lnTo>
                    <a:pt x="1" y="55"/>
                  </a:lnTo>
                  <a:lnTo>
                    <a:pt x="3" y="55"/>
                  </a:lnTo>
                  <a:lnTo>
                    <a:pt x="4" y="56"/>
                  </a:lnTo>
                  <a:lnTo>
                    <a:pt x="6" y="55"/>
                  </a:lnTo>
                  <a:lnTo>
                    <a:pt x="8" y="55"/>
                  </a:lnTo>
                  <a:lnTo>
                    <a:pt x="9" y="53"/>
                  </a:lnTo>
                  <a:lnTo>
                    <a:pt x="9" y="51"/>
                  </a:lnTo>
                  <a:lnTo>
                    <a:pt x="9" y="4"/>
                  </a:lnTo>
                  <a:lnTo>
                    <a:pt x="9" y="4"/>
                  </a:lnTo>
                  <a:lnTo>
                    <a:pt x="9" y="2"/>
                  </a:lnTo>
                  <a:lnTo>
                    <a:pt x="8" y="1"/>
                  </a:lnTo>
                  <a:lnTo>
                    <a:pt x="6" y="0"/>
                  </a:lnTo>
                  <a:lnTo>
                    <a:pt x="4" y="0"/>
                  </a:lnTo>
                  <a:lnTo>
                    <a:pt x="3" y="0"/>
                  </a:lnTo>
                  <a:lnTo>
                    <a:pt x="1" y="1"/>
                  </a:lnTo>
                  <a:lnTo>
                    <a:pt x="0" y="2"/>
                  </a:lnTo>
                  <a:lnTo>
                    <a:pt x="0" y="4"/>
                  </a:lnTo>
                  <a:lnTo>
                    <a:pt x="0"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3" name="Freeform 561">
              <a:extLst>
                <a:ext uri="{FF2B5EF4-FFF2-40B4-BE49-F238E27FC236}">
                  <a16:creationId xmlns:a16="http://schemas.microsoft.com/office/drawing/2014/main" id="{B9C3201E-C6E8-4394-A8B4-9EC3F2C84958}"/>
                </a:ext>
              </a:extLst>
            </p:cNvPr>
            <p:cNvSpPr>
              <a:spLocks/>
            </p:cNvSpPr>
            <p:nvPr/>
          </p:nvSpPr>
          <p:spPr bwMode="auto">
            <a:xfrm>
              <a:off x="5778501" y="2689225"/>
              <a:ext cx="4763" cy="33338"/>
            </a:xfrm>
            <a:custGeom>
              <a:avLst/>
              <a:gdLst/>
              <a:ahLst/>
              <a:cxnLst>
                <a:cxn ang="0">
                  <a:pos x="0" y="5"/>
                </a:cxn>
                <a:cxn ang="0">
                  <a:pos x="0" y="57"/>
                </a:cxn>
                <a:cxn ang="0">
                  <a:pos x="0" y="57"/>
                </a:cxn>
                <a:cxn ang="0">
                  <a:pos x="1" y="59"/>
                </a:cxn>
                <a:cxn ang="0">
                  <a:pos x="2" y="60"/>
                </a:cxn>
                <a:cxn ang="0">
                  <a:pos x="3" y="61"/>
                </a:cxn>
                <a:cxn ang="0">
                  <a:pos x="5" y="62"/>
                </a:cxn>
                <a:cxn ang="0">
                  <a:pos x="7" y="61"/>
                </a:cxn>
                <a:cxn ang="0">
                  <a:pos x="8" y="60"/>
                </a:cxn>
                <a:cxn ang="0">
                  <a:pos x="9" y="59"/>
                </a:cxn>
                <a:cxn ang="0">
                  <a:pos x="10" y="57"/>
                </a:cxn>
                <a:cxn ang="0">
                  <a:pos x="10" y="5"/>
                </a:cxn>
                <a:cxn ang="0">
                  <a:pos x="10" y="5"/>
                </a:cxn>
                <a:cxn ang="0">
                  <a:pos x="9" y="3"/>
                </a:cxn>
                <a:cxn ang="0">
                  <a:pos x="8" y="1"/>
                </a:cxn>
                <a:cxn ang="0">
                  <a:pos x="7" y="0"/>
                </a:cxn>
                <a:cxn ang="0">
                  <a:pos x="5" y="0"/>
                </a:cxn>
                <a:cxn ang="0">
                  <a:pos x="3" y="0"/>
                </a:cxn>
                <a:cxn ang="0">
                  <a:pos x="2" y="1"/>
                </a:cxn>
                <a:cxn ang="0">
                  <a:pos x="1" y="3"/>
                </a:cxn>
                <a:cxn ang="0">
                  <a:pos x="0" y="5"/>
                </a:cxn>
                <a:cxn ang="0">
                  <a:pos x="0" y="5"/>
                </a:cxn>
              </a:cxnLst>
              <a:rect l="0" t="0" r="r" b="b"/>
              <a:pathLst>
                <a:path w="10" h="62">
                  <a:moveTo>
                    <a:pt x="0" y="5"/>
                  </a:moveTo>
                  <a:lnTo>
                    <a:pt x="0" y="57"/>
                  </a:lnTo>
                  <a:lnTo>
                    <a:pt x="0" y="57"/>
                  </a:lnTo>
                  <a:lnTo>
                    <a:pt x="1" y="59"/>
                  </a:lnTo>
                  <a:lnTo>
                    <a:pt x="2" y="60"/>
                  </a:lnTo>
                  <a:lnTo>
                    <a:pt x="3" y="61"/>
                  </a:lnTo>
                  <a:lnTo>
                    <a:pt x="5" y="62"/>
                  </a:lnTo>
                  <a:lnTo>
                    <a:pt x="7" y="61"/>
                  </a:lnTo>
                  <a:lnTo>
                    <a:pt x="8" y="60"/>
                  </a:lnTo>
                  <a:lnTo>
                    <a:pt x="9" y="59"/>
                  </a:lnTo>
                  <a:lnTo>
                    <a:pt x="10" y="57"/>
                  </a:lnTo>
                  <a:lnTo>
                    <a:pt x="10" y="5"/>
                  </a:lnTo>
                  <a:lnTo>
                    <a:pt x="10" y="5"/>
                  </a:lnTo>
                  <a:lnTo>
                    <a:pt x="9" y="3"/>
                  </a:lnTo>
                  <a:lnTo>
                    <a:pt x="8" y="1"/>
                  </a:lnTo>
                  <a:lnTo>
                    <a:pt x="7" y="0"/>
                  </a:lnTo>
                  <a:lnTo>
                    <a:pt x="5" y="0"/>
                  </a:lnTo>
                  <a:lnTo>
                    <a:pt x="3" y="0"/>
                  </a:lnTo>
                  <a:lnTo>
                    <a:pt x="2" y="1"/>
                  </a:lnTo>
                  <a:lnTo>
                    <a:pt x="1"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4" name="Freeform 562">
              <a:extLst>
                <a:ext uri="{FF2B5EF4-FFF2-40B4-BE49-F238E27FC236}">
                  <a16:creationId xmlns:a16="http://schemas.microsoft.com/office/drawing/2014/main" id="{00DBA0CF-B955-497E-90B1-15A262AB3A5D}"/>
                </a:ext>
              </a:extLst>
            </p:cNvPr>
            <p:cNvSpPr>
              <a:spLocks/>
            </p:cNvSpPr>
            <p:nvPr/>
          </p:nvSpPr>
          <p:spPr bwMode="auto">
            <a:xfrm>
              <a:off x="5795963" y="2670175"/>
              <a:ext cx="6350" cy="30163"/>
            </a:xfrm>
            <a:custGeom>
              <a:avLst/>
              <a:gdLst/>
              <a:ahLst/>
              <a:cxnLst>
                <a:cxn ang="0">
                  <a:pos x="9" y="5"/>
                </a:cxn>
                <a:cxn ang="0">
                  <a:pos x="9" y="5"/>
                </a:cxn>
                <a:cxn ang="0">
                  <a:pos x="8" y="3"/>
                </a:cxn>
                <a:cxn ang="0">
                  <a:pos x="7" y="2"/>
                </a:cxn>
                <a:cxn ang="0">
                  <a:pos x="6" y="1"/>
                </a:cxn>
                <a:cxn ang="0">
                  <a:pos x="4" y="0"/>
                </a:cxn>
                <a:cxn ang="0">
                  <a:pos x="2" y="1"/>
                </a:cxn>
                <a:cxn ang="0">
                  <a:pos x="1" y="2"/>
                </a:cxn>
                <a:cxn ang="0">
                  <a:pos x="0" y="3"/>
                </a:cxn>
                <a:cxn ang="0">
                  <a:pos x="0" y="5"/>
                </a:cxn>
                <a:cxn ang="0">
                  <a:pos x="0" y="5"/>
                </a:cxn>
                <a:cxn ang="0">
                  <a:pos x="1" y="14"/>
                </a:cxn>
                <a:cxn ang="0">
                  <a:pos x="4" y="25"/>
                </a:cxn>
                <a:cxn ang="0">
                  <a:pos x="4" y="25"/>
                </a:cxn>
                <a:cxn ang="0">
                  <a:pos x="5" y="31"/>
                </a:cxn>
                <a:cxn ang="0">
                  <a:pos x="5" y="38"/>
                </a:cxn>
                <a:cxn ang="0">
                  <a:pos x="4" y="53"/>
                </a:cxn>
                <a:cxn ang="0">
                  <a:pos x="4" y="53"/>
                </a:cxn>
                <a:cxn ang="0">
                  <a:pos x="5" y="55"/>
                </a:cxn>
                <a:cxn ang="0">
                  <a:pos x="6" y="56"/>
                </a:cxn>
                <a:cxn ang="0">
                  <a:pos x="7" y="57"/>
                </a:cxn>
                <a:cxn ang="0">
                  <a:pos x="9" y="57"/>
                </a:cxn>
                <a:cxn ang="0">
                  <a:pos x="10" y="57"/>
                </a:cxn>
                <a:cxn ang="0">
                  <a:pos x="12" y="56"/>
                </a:cxn>
                <a:cxn ang="0">
                  <a:pos x="13" y="55"/>
                </a:cxn>
                <a:cxn ang="0">
                  <a:pos x="13" y="53"/>
                </a:cxn>
                <a:cxn ang="0">
                  <a:pos x="13" y="29"/>
                </a:cxn>
                <a:cxn ang="0">
                  <a:pos x="13" y="29"/>
                </a:cxn>
                <a:cxn ang="0">
                  <a:pos x="13" y="23"/>
                </a:cxn>
                <a:cxn ang="0">
                  <a:pos x="11" y="16"/>
                </a:cxn>
                <a:cxn ang="0">
                  <a:pos x="10" y="11"/>
                </a:cxn>
                <a:cxn ang="0">
                  <a:pos x="9" y="5"/>
                </a:cxn>
                <a:cxn ang="0">
                  <a:pos x="9" y="5"/>
                </a:cxn>
              </a:cxnLst>
              <a:rect l="0" t="0" r="r" b="b"/>
              <a:pathLst>
                <a:path w="13" h="57">
                  <a:moveTo>
                    <a:pt x="9" y="5"/>
                  </a:moveTo>
                  <a:lnTo>
                    <a:pt x="9" y="5"/>
                  </a:lnTo>
                  <a:lnTo>
                    <a:pt x="8" y="3"/>
                  </a:lnTo>
                  <a:lnTo>
                    <a:pt x="7" y="2"/>
                  </a:lnTo>
                  <a:lnTo>
                    <a:pt x="6" y="1"/>
                  </a:lnTo>
                  <a:lnTo>
                    <a:pt x="4" y="0"/>
                  </a:lnTo>
                  <a:lnTo>
                    <a:pt x="2" y="1"/>
                  </a:lnTo>
                  <a:lnTo>
                    <a:pt x="1" y="2"/>
                  </a:lnTo>
                  <a:lnTo>
                    <a:pt x="0" y="3"/>
                  </a:lnTo>
                  <a:lnTo>
                    <a:pt x="0" y="5"/>
                  </a:lnTo>
                  <a:lnTo>
                    <a:pt x="0" y="5"/>
                  </a:lnTo>
                  <a:lnTo>
                    <a:pt x="1" y="14"/>
                  </a:lnTo>
                  <a:lnTo>
                    <a:pt x="4" y="25"/>
                  </a:lnTo>
                  <a:lnTo>
                    <a:pt x="4" y="25"/>
                  </a:lnTo>
                  <a:lnTo>
                    <a:pt x="5" y="31"/>
                  </a:lnTo>
                  <a:lnTo>
                    <a:pt x="5" y="38"/>
                  </a:lnTo>
                  <a:lnTo>
                    <a:pt x="4" y="53"/>
                  </a:lnTo>
                  <a:lnTo>
                    <a:pt x="4" y="53"/>
                  </a:lnTo>
                  <a:lnTo>
                    <a:pt x="5" y="55"/>
                  </a:lnTo>
                  <a:lnTo>
                    <a:pt x="6" y="56"/>
                  </a:lnTo>
                  <a:lnTo>
                    <a:pt x="7" y="57"/>
                  </a:lnTo>
                  <a:lnTo>
                    <a:pt x="9" y="57"/>
                  </a:lnTo>
                  <a:lnTo>
                    <a:pt x="10" y="57"/>
                  </a:lnTo>
                  <a:lnTo>
                    <a:pt x="12" y="56"/>
                  </a:lnTo>
                  <a:lnTo>
                    <a:pt x="13" y="55"/>
                  </a:lnTo>
                  <a:lnTo>
                    <a:pt x="13" y="53"/>
                  </a:lnTo>
                  <a:lnTo>
                    <a:pt x="13" y="29"/>
                  </a:lnTo>
                  <a:lnTo>
                    <a:pt x="13" y="29"/>
                  </a:lnTo>
                  <a:lnTo>
                    <a:pt x="13" y="23"/>
                  </a:lnTo>
                  <a:lnTo>
                    <a:pt x="11" y="16"/>
                  </a:lnTo>
                  <a:lnTo>
                    <a:pt x="10" y="11"/>
                  </a:lnTo>
                  <a:lnTo>
                    <a:pt x="9" y="5"/>
                  </a:lnTo>
                  <a:lnTo>
                    <a:pt x="9"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5" name="Freeform 563">
              <a:extLst>
                <a:ext uri="{FF2B5EF4-FFF2-40B4-BE49-F238E27FC236}">
                  <a16:creationId xmlns:a16="http://schemas.microsoft.com/office/drawing/2014/main" id="{0F427DB8-BDEF-49F1-A428-FD273151FE38}"/>
                </a:ext>
              </a:extLst>
            </p:cNvPr>
            <p:cNvSpPr>
              <a:spLocks/>
            </p:cNvSpPr>
            <p:nvPr/>
          </p:nvSpPr>
          <p:spPr bwMode="auto">
            <a:xfrm>
              <a:off x="5291138" y="2278063"/>
              <a:ext cx="12700" cy="30163"/>
            </a:xfrm>
            <a:custGeom>
              <a:avLst/>
              <a:gdLst/>
              <a:ahLst/>
              <a:cxnLst>
                <a:cxn ang="0">
                  <a:pos x="16" y="2"/>
                </a:cxn>
                <a:cxn ang="0">
                  <a:pos x="16" y="2"/>
                </a:cxn>
                <a:cxn ang="0">
                  <a:pos x="12" y="8"/>
                </a:cxn>
                <a:cxn ang="0">
                  <a:pos x="9" y="13"/>
                </a:cxn>
                <a:cxn ang="0">
                  <a:pos x="5" y="19"/>
                </a:cxn>
                <a:cxn ang="0">
                  <a:pos x="3" y="26"/>
                </a:cxn>
                <a:cxn ang="0">
                  <a:pos x="1" y="40"/>
                </a:cxn>
                <a:cxn ang="0">
                  <a:pos x="0" y="53"/>
                </a:cxn>
                <a:cxn ang="0">
                  <a:pos x="0" y="53"/>
                </a:cxn>
                <a:cxn ang="0">
                  <a:pos x="0" y="55"/>
                </a:cxn>
                <a:cxn ang="0">
                  <a:pos x="1" y="56"/>
                </a:cxn>
                <a:cxn ang="0">
                  <a:pos x="3" y="57"/>
                </a:cxn>
                <a:cxn ang="0">
                  <a:pos x="4" y="57"/>
                </a:cxn>
                <a:cxn ang="0">
                  <a:pos x="7" y="57"/>
                </a:cxn>
                <a:cxn ang="0">
                  <a:pos x="9" y="56"/>
                </a:cxn>
                <a:cxn ang="0">
                  <a:pos x="10" y="55"/>
                </a:cxn>
                <a:cxn ang="0">
                  <a:pos x="10" y="53"/>
                </a:cxn>
                <a:cxn ang="0">
                  <a:pos x="10" y="53"/>
                </a:cxn>
                <a:cxn ang="0">
                  <a:pos x="11" y="42"/>
                </a:cxn>
                <a:cxn ang="0">
                  <a:pos x="13" y="29"/>
                </a:cxn>
                <a:cxn ang="0">
                  <a:pos x="14" y="24"/>
                </a:cxn>
                <a:cxn ang="0">
                  <a:pos x="17" y="18"/>
                </a:cxn>
                <a:cxn ang="0">
                  <a:pos x="19" y="13"/>
                </a:cxn>
                <a:cxn ang="0">
                  <a:pos x="23" y="9"/>
                </a:cxn>
                <a:cxn ang="0">
                  <a:pos x="23" y="9"/>
                </a:cxn>
                <a:cxn ang="0">
                  <a:pos x="24" y="7"/>
                </a:cxn>
                <a:cxn ang="0">
                  <a:pos x="24" y="5"/>
                </a:cxn>
                <a:cxn ang="0">
                  <a:pos x="23" y="3"/>
                </a:cxn>
                <a:cxn ang="0">
                  <a:pos x="22" y="2"/>
                </a:cxn>
                <a:cxn ang="0">
                  <a:pos x="21" y="1"/>
                </a:cxn>
                <a:cxn ang="0">
                  <a:pos x="19" y="0"/>
                </a:cxn>
                <a:cxn ang="0">
                  <a:pos x="18" y="0"/>
                </a:cxn>
                <a:cxn ang="0">
                  <a:pos x="16" y="2"/>
                </a:cxn>
                <a:cxn ang="0">
                  <a:pos x="16" y="2"/>
                </a:cxn>
              </a:cxnLst>
              <a:rect l="0" t="0" r="r" b="b"/>
              <a:pathLst>
                <a:path w="24" h="57">
                  <a:moveTo>
                    <a:pt x="16" y="2"/>
                  </a:moveTo>
                  <a:lnTo>
                    <a:pt x="16" y="2"/>
                  </a:lnTo>
                  <a:lnTo>
                    <a:pt x="12" y="8"/>
                  </a:lnTo>
                  <a:lnTo>
                    <a:pt x="9" y="13"/>
                  </a:lnTo>
                  <a:lnTo>
                    <a:pt x="5" y="19"/>
                  </a:lnTo>
                  <a:lnTo>
                    <a:pt x="3" y="26"/>
                  </a:lnTo>
                  <a:lnTo>
                    <a:pt x="1" y="40"/>
                  </a:lnTo>
                  <a:lnTo>
                    <a:pt x="0" y="53"/>
                  </a:lnTo>
                  <a:lnTo>
                    <a:pt x="0" y="53"/>
                  </a:lnTo>
                  <a:lnTo>
                    <a:pt x="0" y="55"/>
                  </a:lnTo>
                  <a:lnTo>
                    <a:pt x="1" y="56"/>
                  </a:lnTo>
                  <a:lnTo>
                    <a:pt x="3" y="57"/>
                  </a:lnTo>
                  <a:lnTo>
                    <a:pt x="4" y="57"/>
                  </a:lnTo>
                  <a:lnTo>
                    <a:pt x="7" y="57"/>
                  </a:lnTo>
                  <a:lnTo>
                    <a:pt x="9" y="56"/>
                  </a:lnTo>
                  <a:lnTo>
                    <a:pt x="10" y="55"/>
                  </a:lnTo>
                  <a:lnTo>
                    <a:pt x="10" y="53"/>
                  </a:lnTo>
                  <a:lnTo>
                    <a:pt x="10" y="53"/>
                  </a:lnTo>
                  <a:lnTo>
                    <a:pt x="11" y="42"/>
                  </a:lnTo>
                  <a:lnTo>
                    <a:pt x="13" y="29"/>
                  </a:lnTo>
                  <a:lnTo>
                    <a:pt x="14" y="24"/>
                  </a:lnTo>
                  <a:lnTo>
                    <a:pt x="17" y="18"/>
                  </a:lnTo>
                  <a:lnTo>
                    <a:pt x="19" y="13"/>
                  </a:lnTo>
                  <a:lnTo>
                    <a:pt x="23" y="9"/>
                  </a:lnTo>
                  <a:lnTo>
                    <a:pt x="23" y="9"/>
                  </a:lnTo>
                  <a:lnTo>
                    <a:pt x="24" y="7"/>
                  </a:lnTo>
                  <a:lnTo>
                    <a:pt x="24" y="5"/>
                  </a:lnTo>
                  <a:lnTo>
                    <a:pt x="23" y="3"/>
                  </a:lnTo>
                  <a:lnTo>
                    <a:pt x="22" y="2"/>
                  </a:lnTo>
                  <a:lnTo>
                    <a:pt x="21" y="1"/>
                  </a:lnTo>
                  <a:lnTo>
                    <a:pt x="19" y="0"/>
                  </a:lnTo>
                  <a:lnTo>
                    <a:pt x="18" y="0"/>
                  </a:lnTo>
                  <a:lnTo>
                    <a:pt x="16" y="2"/>
                  </a:lnTo>
                  <a:lnTo>
                    <a:pt x="16" y="2"/>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6" name="Freeform 564">
              <a:extLst>
                <a:ext uri="{FF2B5EF4-FFF2-40B4-BE49-F238E27FC236}">
                  <a16:creationId xmlns:a16="http://schemas.microsoft.com/office/drawing/2014/main" id="{A598ACED-5995-4CA9-AD91-A01BFBC43564}"/>
                </a:ext>
              </a:extLst>
            </p:cNvPr>
            <p:cNvSpPr>
              <a:spLocks/>
            </p:cNvSpPr>
            <p:nvPr/>
          </p:nvSpPr>
          <p:spPr bwMode="auto">
            <a:xfrm>
              <a:off x="5321301" y="2251075"/>
              <a:ext cx="7938" cy="26988"/>
            </a:xfrm>
            <a:custGeom>
              <a:avLst/>
              <a:gdLst/>
              <a:ahLst/>
              <a:cxnLst>
                <a:cxn ang="0">
                  <a:pos x="5" y="4"/>
                </a:cxn>
                <a:cxn ang="0">
                  <a:pos x="5" y="4"/>
                </a:cxn>
                <a:cxn ang="0">
                  <a:pos x="4" y="15"/>
                </a:cxn>
                <a:cxn ang="0">
                  <a:pos x="2" y="25"/>
                </a:cxn>
                <a:cxn ang="0">
                  <a:pos x="1" y="36"/>
                </a:cxn>
                <a:cxn ang="0">
                  <a:pos x="0" y="47"/>
                </a:cxn>
                <a:cxn ang="0">
                  <a:pos x="0" y="47"/>
                </a:cxn>
                <a:cxn ang="0">
                  <a:pos x="0" y="49"/>
                </a:cxn>
                <a:cxn ang="0">
                  <a:pos x="1" y="50"/>
                </a:cxn>
                <a:cxn ang="0">
                  <a:pos x="3" y="51"/>
                </a:cxn>
                <a:cxn ang="0">
                  <a:pos x="4" y="51"/>
                </a:cxn>
                <a:cxn ang="0">
                  <a:pos x="6" y="51"/>
                </a:cxn>
                <a:cxn ang="0">
                  <a:pos x="8" y="50"/>
                </a:cxn>
                <a:cxn ang="0">
                  <a:pos x="9" y="49"/>
                </a:cxn>
                <a:cxn ang="0">
                  <a:pos x="9" y="47"/>
                </a:cxn>
                <a:cxn ang="0">
                  <a:pos x="9" y="47"/>
                </a:cxn>
                <a:cxn ang="0">
                  <a:pos x="10" y="36"/>
                </a:cxn>
                <a:cxn ang="0">
                  <a:pos x="11" y="25"/>
                </a:cxn>
                <a:cxn ang="0">
                  <a:pos x="14" y="15"/>
                </a:cxn>
                <a:cxn ang="0">
                  <a:pos x="15" y="4"/>
                </a:cxn>
                <a:cxn ang="0">
                  <a:pos x="15" y="4"/>
                </a:cxn>
                <a:cxn ang="0">
                  <a:pos x="14" y="2"/>
                </a:cxn>
                <a:cxn ang="0">
                  <a:pos x="13" y="1"/>
                </a:cxn>
                <a:cxn ang="0">
                  <a:pos x="11" y="0"/>
                </a:cxn>
                <a:cxn ang="0">
                  <a:pos x="9" y="0"/>
                </a:cxn>
                <a:cxn ang="0">
                  <a:pos x="8" y="0"/>
                </a:cxn>
                <a:cxn ang="0">
                  <a:pos x="6" y="1"/>
                </a:cxn>
                <a:cxn ang="0">
                  <a:pos x="5" y="2"/>
                </a:cxn>
                <a:cxn ang="0">
                  <a:pos x="5" y="4"/>
                </a:cxn>
                <a:cxn ang="0">
                  <a:pos x="5" y="4"/>
                </a:cxn>
              </a:cxnLst>
              <a:rect l="0" t="0" r="r" b="b"/>
              <a:pathLst>
                <a:path w="15" h="51">
                  <a:moveTo>
                    <a:pt x="5" y="4"/>
                  </a:moveTo>
                  <a:lnTo>
                    <a:pt x="5" y="4"/>
                  </a:lnTo>
                  <a:lnTo>
                    <a:pt x="4" y="15"/>
                  </a:lnTo>
                  <a:lnTo>
                    <a:pt x="2" y="25"/>
                  </a:lnTo>
                  <a:lnTo>
                    <a:pt x="1" y="36"/>
                  </a:lnTo>
                  <a:lnTo>
                    <a:pt x="0" y="47"/>
                  </a:lnTo>
                  <a:lnTo>
                    <a:pt x="0" y="47"/>
                  </a:lnTo>
                  <a:lnTo>
                    <a:pt x="0" y="49"/>
                  </a:lnTo>
                  <a:lnTo>
                    <a:pt x="1" y="50"/>
                  </a:lnTo>
                  <a:lnTo>
                    <a:pt x="3" y="51"/>
                  </a:lnTo>
                  <a:lnTo>
                    <a:pt x="4" y="51"/>
                  </a:lnTo>
                  <a:lnTo>
                    <a:pt x="6" y="51"/>
                  </a:lnTo>
                  <a:lnTo>
                    <a:pt x="8" y="50"/>
                  </a:lnTo>
                  <a:lnTo>
                    <a:pt x="9" y="49"/>
                  </a:lnTo>
                  <a:lnTo>
                    <a:pt x="9" y="47"/>
                  </a:lnTo>
                  <a:lnTo>
                    <a:pt x="9" y="47"/>
                  </a:lnTo>
                  <a:lnTo>
                    <a:pt x="10" y="36"/>
                  </a:lnTo>
                  <a:lnTo>
                    <a:pt x="11" y="25"/>
                  </a:lnTo>
                  <a:lnTo>
                    <a:pt x="14" y="15"/>
                  </a:lnTo>
                  <a:lnTo>
                    <a:pt x="15" y="4"/>
                  </a:lnTo>
                  <a:lnTo>
                    <a:pt x="15" y="4"/>
                  </a:lnTo>
                  <a:lnTo>
                    <a:pt x="14" y="2"/>
                  </a:lnTo>
                  <a:lnTo>
                    <a:pt x="13" y="1"/>
                  </a:lnTo>
                  <a:lnTo>
                    <a:pt x="11" y="0"/>
                  </a:lnTo>
                  <a:lnTo>
                    <a:pt x="9" y="0"/>
                  </a:lnTo>
                  <a:lnTo>
                    <a:pt x="8" y="0"/>
                  </a:lnTo>
                  <a:lnTo>
                    <a:pt x="6" y="1"/>
                  </a:lnTo>
                  <a:lnTo>
                    <a:pt x="5" y="2"/>
                  </a:lnTo>
                  <a:lnTo>
                    <a:pt x="5" y="4"/>
                  </a:lnTo>
                  <a:lnTo>
                    <a:pt x="5"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7" name="Freeform 565">
              <a:extLst>
                <a:ext uri="{FF2B5EF4-FFF2-40B4-BE49-F238E27FC236}">
                  <a16:creationId xmlns:a16="http://schemas.microsoft.com/office/drawing/2014/main" id="{70733FAF-0D0F-4233-8C9D-FD8B031F0DFA}"/>
                </a:ext>
              </a:extLst>
            </p:cNvPr>
            <p:cNvSpPr>
              <a:spLocks/>
            </p:cNvSpPr>
            <p:nvPr/>
          </p:nvSpPr>
          <p:spPr bwMode="auto">
            <a:xfrm>
              <a:off x="5351463" y="2217738"/>
              <a:ext cx="9525" cy="26988"/>
            </a:xfrm>
            <a:custGeom>
              <a:avLst/>
              <a:gdLst/>
              <a:ahLst/>
              <a:cxnLst>
                <a:cxn ang="0">
                  <a:pos x="11" y="1"/>
                </a:cxn>
                <a:cxn ang="0">
                  <a:pos x="11" y="1"/>
                </a:cxn>
                <a:cxn ang="0">
                  <a:pos x="8" y="6"/>
                </a:cxn>
                <a:cxn ang="0">
                  <a:pos x="6" y="11"/>
                </a:cxn>
                <a:cxn ang="0">
                  <a:pos x="5" y="16"/>
                </a:cxn>
                <a:cxn ang="0">
                  <a:pos x="5" y="22"/>
                </a:cxn>
                <a:cxn ang="0">
                  <a:pos x="5" y="22"/>
                </a:cxn>
                <a:cxn ang="0">
                  <a:pos x="4" y="24"/>
                </a:cxn>
                <a:cxn ang="0">
                  <a:pos x="3" y="28"/>
                </a:cxn>
                <a:cxn ang="0">
                  <a:pos x="1" y="34"/>
                </a:cxn>
                <a:cxn ang="0">
                  <a:pos x="1" y="34"/>
                </a:cxn>
                <a:cxn ang="0">
                  <a:pos x="0" y="41"/>
                </a:cxn>
                <a:cxn ang="0">
                  <a:pos x="0" y="47"/>
                </a:cxn>
                <a:cxn ang="0">
                  <a:pos x="0" y="47"/>
                </a:cxn>
                <a:cxn ang="0">
                  <a:pos x="0" y="49"/>
                </a:cxn>
                <a:cxn ang="0">
                  <a:pos x="2" y="50"/>
                </a:cxn>
                <a:cxn ang="0">
                  <a:pos x="3" y="51"/>
                </a:cxn>
                <a:cxn ang="0">
                  <a:pos x="5" y="51"/>
                </a:cxn>
                <a:cxn ang="0">
                  <a:pos x="6" y="51"/>
                </a:cxn>
                <a:cxn ang="0">
                  <a:pos x="8" y="50"/>
                </a:cxn>
                <a:cxn ang="0">
                  <a:pos x="9" y="49"/>
                </a:cxn>
                <a:cxn ang="0">
                  <a:pos x="9" y="47"/>
                </a:cxn>
                <a:cxn ang="0">
                  <a:pos x="9" y="47"/>
                </a:cxn>
                <a:cxn ang="0">
                  <a:pos x="10" y="36"/>
                </a:cxn>
                <a:cxn ang="0">
                  <a:pos x="11" y="31"/>
                </a:cxn>
                <a:cxn ang="0">
                  <a:pos x="13" y="26"/>
                </a:cxn>
                <a:cxn ang="0">
                  <a:pos x="13" y="26"/>
                </a:cxn>
                <a:cxn ang="0">
                  <a:pos x="14" y="21"/>
                </a:cxn>
                <a:cxn ang="0">
                  <a:pos x="14" y="17"/>
                </a:cxn>
                <a:cxn ang="0">
                  <a:pos x="15" y="12"/>
                </a:cxn>
                <a:cxn ang="0">
                  <a:pos x="17" y="8"/>
                </a:cxn>
                <a:cxn ang="0">
                  <a:pos x="17" y="8"/>
                </a:cxn>
                <a:cxn ang="0">
                  <a:pos x="19" y="6"/>
                </a:cxn>
                <a:cxn ang="0">
                  <a:pos x="19" y="4"/>
                </a:cxn>
                <a:cxn ang="0">
                  <a:pos x="17" y="1"/>
                </a:cxn>
                <a:cxn ang="0">
                  <a:pos x="15" y="0"/>
                </a:cxn>
                <a:cxn ang="0">
                  <a:pos x="14" y="0"/>
                </a:cxn>
                <a:cxn ang="0">
                  <a:pos x="12" y="0"/>
                </a:cxn>
                <a:cxn ang="0">
                  <a:pos x="11" y="1"/>
                </a:cxn>
                <a:cxn ang="0">
                  <a:pos x="11" y="1"/>
                </a:cxn>
              </a:cxnLst>
              <a:rect l="0" t="0" r="r" b="b"/>
              <a:pathLst>
                <a:path w="19" h="51">
                  <a:moveTo>
                    <a:pt x="11" y="1"/>
                  </a:moveTo>
                  <a:lnTo>
                    <a:pt x="11" y="1"/>
                  </a:lnTo>
                  <a:lnTo>
                    <a:pt x="8" y="6"/>
                  </a:lnTo>
                  <a:lnTo>
                    <a:pt x="6" y="11"/>
                  </a:lnTo>
                  <a:lnTo>
                    <a:pt x="5" y="16"/>
                  </a:lnTo>
                  <a:lnTo>
                    <a:pt x="5" y="22"/>
                  </a:lnTo>
                  <a:lnTo>
                    <a:pt x="5" y="22"/>
                  </a:lnTo>
                  <a:lnTo>
                    <a:pt x="4" y="24"/>
                  </a:lnTo>
                  <a:lnTo>
                    <a:pt x="3" y="28"/>
                  </a:lnTo>
                  <a:lnTo>
                    <a:pt x="1" y="34"/>
                  </a:lnTo>
                  <a:lnTo>
                    <a:pt x="1" y="34"/>
                  </a:lnTo>
                  <a:lnTo>
                    <a:pt x="0" y="41"/>
                  </a:lnTo>
                  <a:lnTo>
                    <a:pt x="0" y="47"/>
                  </a:lnTo>
                  <a:lnTo>
                    <a:pt x="0" y="47"/>
                  </a:lnTo>
                  <a:lnTo>
                    <a:pt x="0" y="49"/>
                  </a:lnTo>
                  <a:lnTo>
                    <a:pt x="2" y="50"/>
                  </a:lnTo>
                  <a:lnTo>
                    <a:pt x="3" y="51"/>
                  </a:lnTo>
                  <a:lnTo>
                    <a:pt x="5" y="51"/>
                  </a:lnTo>
                  <a:lnTo>
                    <a:pt x="6" y="51"/>
                  </a:lnTo>
                  <a:lnTo>
                    <a:pt x="8" y="50"/>
                  </a:lnTo>
                  <a:lnTo>
                    <a:pt x="9" y="49"/>
                  </a:lnTo>
                  <a:lnTo>
                    <a:pt x="9" y="47"/>
                  </a:lnTo>
                  <a:lnTo>
                    <a:pt x="9" y="47"/>
                  </a:lnTo>
                  <a:lnTo>
                    <a:pt x="10" y="36"/>
                  </a:lnTo>
                  <a:lnTo>
                    <a:pt x="11" y="31"/>
                  </a:lnTo>
                  <a:lnTo>
                    <a:pt x="13" y="26"/>
                  </a:lnTo>
                  <a:lnTo>
                    <a:pt x="13" y="26"/>
                  </a:lnTo>
                  <a:lnTo>
                    <a:pt x="14" y="21"/>
                  </a:lnTo>
                  <a:lnTo>
                    <a:pt x="14" y="17"/>
                  </a:lnTo>
                  <a:lnTo>
                    <a:pt x="15" y="12"/>
                  </a:lnTo>
                  <a:lnTo>
                    <a:pt x="17" y="8"/>
                  </a:lnTo>
                  <a:lnTo>
                    <a:pt x="17" y="8"/>
                  </a:lnTo>
                  <a:lnTo>
                    <a:pt x="19" y="6"/>
                  </a:lnTo>
                  <a:lnTo>
                    <a:pt x="19" y="4"/>
                  </a:lnTo>
                  <a:lnTo>
                    <a:pt x="17" y="1"/>
                  </a:lnTo>
                  <a:lnTo>
                    <a:pt x="15" y="0"/>
                  </a:lnTo>
                  <a:lnTo>
                    <a:pt x="14" y="0"/>
                  </a:lnTo>
                  <a:lnTo>
                    <a:pt x="12" y="0"/>
                  </a:lnTo>
                  <a:lnTo>
                    <a:pt x="11" y="1"/>
                  </a:lnTo>
                  <a:lnTo>
                    <a:pt x="11" y="1"/>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8" name="Freeform 566">
              <a:extLst>
                <a:ext uri="{FF2B5EF4-FFF2-40B4-BE49-F238E27FC236}">
                  <a16:creationId xmlns:a16="http://schemas.microsoft.com/office/drawing/2014/main" id="{F8F1CF64-769C-4587-8B6C-EA9ACE1A142B}"/>
                </a:ext>
              </a:extLst>
            </p:cNvPr>
            <p:cNvSpPr>
              <a:spLocks/>
            </p:cNvSpPr>
            <p:nvPr/>
          </p:nvSpPr>
          <p:spPr bwMode="auto">
            <a:xfrm>
              <a:off x="5380038" y="2195513"/>
              <a:ext cx="9525" cy="26988"/>
            </a:xfrm>
            <a:custGeom>
              <a:avLst/>
              <a:gdLst/>
              <a:ahLst/>
              <a:cxnLst>
                <a:cxn ang="0">
                  <a:pos x="9" y="4"/>
                </a:cxn>
                <a:cxn ang="0">
                  <a:pos x="9" y="4"/>
                </a:cxn>
                <a:cxn ang="0">
                  <a:pos x="7" y="16"/>
                </a:cxn>
                <a:cxn ang="0">
                  <a:pos x="4" y="26"/>
                </a:cxn>
                <a:cxn ang="0">
                  <a:pos x="1" y="36"/>
                </a:cxn>
                <a:cxn ang="0">
                  <a:pos x="0" y="48"/>
                </a:cxn>
                <a:cxn ang="0">
                  <a:pos x="0" y="48"/>
                </a:cxn>
                <a:cxn ang="0">
                  <a:pos x="0" y="50"/>
                </a:cxn>
                <a:cxn ang="0">
                  <a:pos x="1" y="51"/>
                </a:cxn>
                <a:cxn ang="0">
                  <a:pos x="2" y="52"/>
                </a:cxn>
                <a:cxn ang="0">
                  <a:pos x="4" y="52"/>
                </a:cxn>
                <a:cxn ang="0">
                  <a:pos x="6" y="52"/>
                </a:cxn>
                <a:cxn ang="0">
                  <a:pos x="7" y="51"/>
                </a:cxn>
                <a:cxn ang="0">
                  <a:pos x="8" y="50"/>
                </a:cxn>
                <a:cxn ang="0">
                  <a:pos x="9" y="48"/>
                </a:cxn>
                <a:cxn ang="0">
                  <a:pos x="9" y="48"/>
                </a:cxn>
                <a:cxn ang="0">
                  <a:pos x="10" y="36"/>
                </a:cxn>
                <a:cxn ang="0">
                  <a:pos x="13" y="26"/>
                </a:cxn>
                <a:cxn ang="0">
                  <a:pos x="16" y="16"/>
                </a:cxn>
                <a:cxn ang="0">
                  <a:pos x="18" y="4"/>
                </a:cxn>
                <a:cxn ang="0">
                  <a:pos x="18" y="4"/>
                </a:cxn>
                <a:cxn ang="0">
                  <a:pos x="18" y="2"/>
                </a:cxn>
                <a:cxn ang="0">
                  <a:pos x="17" y="1"/>
                </a:cxn>
                <a:cxn ang="0">
                  <a:pos x="15" y="0"/>
                </a:cxn>
                <a:cxn ang="0">
                  <a:pos x="14" y="0"/>
                </a:cxn>
                <a:cxn ang="0">
                  <a:pos x="12" y="0"/>
                </a:cxn>
                <a:cxn ang="0">
                  <a:pos x="10" y="1"/>
                </a:cxn>
                <a:cxn ang="0">
                  <a:pos x="9" y="2"/>
                </a:cxn>
                <a:cxn ang="0">
                  <a:pos x="9" y="4"/>
                </a:cxn>
                <a:cxn ang="0">
                  <a:pos x="9" y="4"/>
                </a:cxn>
              </a:cxnLst>
              <a:rect l="0" t="0" r="r" b="b"/>
              <a:pathLst>
                <a:path w="18" h="52">
                  <a:moveTo>
                    <a:pt x="9" y="4"/>
                  </a:moveTo>
                  <a:lnTo>
                    <a:pt x="9" y="4"/>
                  </a:lnTo>
                  <a:lnTo>
                    <a:pt x="7" y="16"/>
                  </a:lnTo>
                  <a:lnTo>
                    <a:pt x="4" y="26"/>
                  </a:lnTo>
                  <a:lnTo>
                    <a:pt x="1" y="36"/>
                  </a:lnTo>
                  <a:lnTo>
                    <a:pt x="0" y="48"/>
                  </a:lnTo>
                  <a:lnTo>
                    <a:pt x="0" y="48"/>
                  </a:lnTo>
                  <a:lnTo>
                    <a:pt x="0" y="50"/>
                  </a:lnTo>
                  <a:lnTo>
                    <a:pt x="1" y="51"/>
                  </a:lnTo>
                  <a:lnTo>
                    <a:pt x="2" y="52"/>
                  </a:lnTo>
                  <a:lnTo>
                    <a:pt x="4" y="52"/>
                  </a:lnTo>
                  <a:lnTo>
                    <a:pt x="6" y="52"/>
                  </a:lnTo>
                  <a:lnTo>
                    <a:pt x="7" y="51"/>
                  </a:lnTo>
                  <a:lnTo>
                    <a:pt x="8" y="50"/>
                  </a:lnTo>
                  <a:lnTo>
                    <a:pt x="9" y="48"/>
                  </a:lnTo>
                  <a:lnTo>
                    <a:pt x="9" y="48"/>
                  </a:lnTo>
                  <a:lnTo>
                    <a:pt x="10" y="36"/>
                  </a:lnTo>
                  <a:lnTo>
                    <a:pt x="13" y="26"/>
                  </a:lnTo>
                  <a:lnTo>
                    <a:pt x="16" y="16"/>
                  </a:lnTo>
                  <a:lnTo>
                    <a:pt x="18" y="4"/>
                  </a:lnTo>
                  <a:lnTo>
                    <a:pt x="18" y="4"/>
                  </a:lnTo>
                  <a:lnTo>
                    <a:pt x="18" y="2"/>
                  </a:lnTo>
                  <a:lnTo>
                    <a:pt x="17" y="1"/>
                  </a:lnTo>
                  <a:lnTo>
                    <a:pt x="15" y="0"/>
                  </a:lnTo>
                  <a:lnTo>
                    <a:pt x="14" y="0"/>
                  </a:lnTo>
                  <a:lnTo>
                    <a:pt x="12" y="0"/>
                  </a:lnTo>
                  <a:lnTo>
                    <a:pt x="10" y="1"/>
                  </a:lnTo>
                  <a:lnTo>
                    <a:pt x="9" y="2"/>
                  </a:lnTo>
                  <a:lnTo>
                    <a:pt x="9" y="4"/>
                  </a:lnTo>
                  <a:lnTo>
                    <a:pt x="9"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9" name="Freeform 567">
              <a:extLst>
                <a:ext uri="{FF2B5EF4-FFF2-40B4-BE49-F238E27FC236}">
                  <a16:creationId xmlns:a16="http://schemas.microsoft.com/office/drawing/2014/main" id="{2EADD9B5-7326-43E7-A512-562652FB7107}"/>
                </a:ext>
              </a:extLst>
            </p:cNvPr>
            <p:cNvSpPr>
              <a:spLocks/>
            </p:cNvSpPr>
            <p:nvPr/>
          </p:nvSpPr>
          <p:spPr bwMode="auto">
            <a:xfrm>
              <a:off x="5414963" y="2174875"/>
              <a:ext cx="6350" cy="30163"/>
            </a:xfrm>
            <a:custGeom>
              <a:avLst/>
              <a:gdLst/>
              <a:ahLst/>
              <a:cxnLst>
                <a:cxn ang="0">
                  <a:pos x="4" y="5"/>
                </a:cxn>
                <a:cxn ang="0">
                  <a:pos x="4" y="5"/>
                </a:cxn>
                <a:cxn ang="0">
                  <a:pos x="4" y="17"/>
                </a:cxn>
                <a:cxn ang="0">
                  <a:pos x="2" y="29"/>
                </a:cxn>
                <a:cxn ang="0">
                  <a:pos x="1" y="40"/>
                </a:cxn>
                <a:cxn ang="0">
                  <a:pos x="0" y="53"/>
                </a:cxn>
                <a:cxn ang="0">
                  <a:pos x="0" y="53"/>
                </a:cxn>
                <a:cxn ang="0">
                  <a:pos x="0" y="55"/>
                </a:cxn>
                <a:cxn ang="0">
                  <a:pos x="1" y="56"/>
                </a:cxn>
                <a:cxn ang="0">
                  <a:pos x="3" y="57"/>
                </a:cxn>
                <a:cxn ang="0">
                  <a:pos x="4" y="57"/>
                </a:cxn>
                <a:cxn ang="0">
                  <a:pos x="6" y="57"/>
                </a:cxn>
                <a:cxn ang="0">
                  <a:pos x="8" y="56"/>
                </a:cxn>
                <a:cxn ang="0">
                  <a:pos x="9" y="55"/>
                </a:cxn>
                <a:cxn ang="0">
                  <a:pos x="9" y="53"/>
                </a:cxn>
                <a:cxn ang="0">
                  <a:pos x="9" y="53"/>
                </a:cxn>
                <a:cxn ang="0">
                  <a:pos x="10" y="40"/>
                </a:cxn>
                <a:cxn ang="0">
                  <a:pos x="11" y="29"/>
                </a:cxn>
                <a:cxn ang="0">
                  <a:pos x="13" y="17"/>
                </a:cxn>
                <a:cxn ang="0">
                  <a:pos x="14" y="5"/>
                </a:cxn>
                <a:cxn ang="0">
                  <a:pos x="14" y="5"/>
                </a:cxn>
                <a:cxn ang="0">
                  <a:pos x="13" y="3"/>
                </a:cxn>
                <a:cxn ang="0">
                  <a:pos x="12" y="1"/>
                </a:cxn>
                <a:cxn ang="0">
                  <a:pos x="11" y="1"/>
                </a:cxn>
                <a:cxn ang="0">
                  <a:pos x="9" y="0"/>
                </a:cxn>
                <a:cxn ang="0">
                  <a:pos x="7" y="1"/>
                </a:cxn>
                <a:cxn ang="0">
                  <a:pos x="6" y="1"/>
                </a:cxn>
                <a:cxn ang="0">
                  <a:pos x="5" y="3"/>
                </a:cxn>
                <a:cxn ang="0">
                  <a:pos x="4" y="5"/>
                </a:cxn>
                <a:cxn ang="0">
                  <a:pos x="4" y="5"/>
                </a:cxn>
              </a:cxnLst>
              <a:rect l="0" t="0" r="r" b="b"/>
              <a:pathLst>
                <a:path w="14" h="57">
                  <a:moveTo>
                    <a:pt x="4" y="5"/>
                  </a:moveTo>
                  <a:lnTo>
                    <a:pt x="4" y="5"/>
                  </a:lnTo>
                  <a:lnTo>
                    <a:pt x="4" y="17"/>
                  </a:lnTo>
                  <a:lnTo>
                    <a:pt x="2" y="29"/>
                  </a:lnTo>
                  <a:lnTo>
                    <a:pt x="1" y="40"/>
                  </a:lnTo>
                  <a:lnTo>
                    <a:pt x="0" y="53"/>
                  </a:lnTo>
                  <a:lnTo>
                    <a:pt x="0" y="53"/>
                  </a:lnTo>
                  <a:lnTo>
                    <a:pt x="0" y="55"/>
                  </a:lnTo>
                  <a:lnTo>
                    <a:pt x="1" y="56"/>
                  </a:lnTo>
                  <a:lnTo>
                    <a:pt x="3" y="57"/>
                  </a:lnTo>
                  <a:lnTo>
                    <a:pt x="4" y="57"/>
                  </a:lnTo>
                  <a:lnTo>
                    <a:pt x="6" y="57"/>
                  </a:lnTo>
                  <a:lnTo>
                    <a:pt x="8" y="56"/>
                  </a:lnTo>
                  <a:lnTo>
                    <a:pt x="9" y="55"/>
                  </a:lnTo>
                  <a:lnTo>
                    <a:pt x="9" y="53"/>
                  </a:lnTo>
                  <a:lnTo>
                    <a:pt x="9" y="53"/>
                  </a:lnTo>
                  <a:lnTo>
                    <a:pt x="10" y="40"/>
                  </a:lnTo>
                  <a:lnTo>
                    <a:pt x="11" y="29"/>
                  </a:lnTo>
                  <a:lnTo>
                    <a:pt x="13" y="17"/>
                  </a:lnTo>
                  <a:lnTo>
                    <a:pt x="14" y="5"/>
                  </a:lnTo>
                  <a:lnTo>
                    <a:pt x="14" y="5"/>
                  </a:lnTo>
                  <a:lnTo>
                    <a:pt x="13" y="3"/>
                  </a:lnTo>
                  <a:lnTo>
                    <a:pt x="12" y="1"/>
                  </a:lnTo>
                  <a:lnTo>
                    <a:pt x="11" y="1"/>
                  </a:lnTo>
                  <a:lnTo>
                    <a:pt x="9" y="0"/>
                  </a:lnTo>
                  <a:lnTo>
                    <a:pt x="7" y="1"/>
                  </a:lnTo>
                  <a:lnTo>
                    <a:pt x="6" y="1"/>
                  </a:lnTo>
                  <a:lnTo>
                    <a:pt x="5" y="3"/>
                  </a:lnTo>
                  <a:lnTo>
                    <a:pt x="4" y="5"/>
                  </a:lnTo>
                  <a:lnTo>
                    <a:pt x="4"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0" name="Freeform 568">
              <a:extLst>
                <a:ext uri="{FF2B5EF4-FFF2-40B4-BE49-F238E27FC236}">
                  <a16:creationId xmlns:a16="http://schemas.microsoft.com/office/drawing/2014/main" id="{4418D916-3BC1-4306-9D07-62AB9AFD7DAC}"/>
                </a:ext>
              </a:extLst>
            </p:cNvPr>
            <p:cNvSpPr>
              <a:spLocks/>
            </p:cNvSpPr>
            <p:nvPr/>
          </p:nvSpPr>
          <p:spPr bwMode="auto">
            <a:xfrm>
              <a:off x="5441951" y="2174875"/>
              <a:ext cx="7938" cy="25400"/>
            </a:xfrm>
            <a:custGeom>
              <a:avLst/>
              <a:gdLst/>
              <a:ahLst/>
              <a:cxnLst>
                <a:cxn ang="0">
                  <a:pos x="6" y="0"/>
                </a:cxn>
                <a:cxn ang="0">
                  <a:pos x="6" y="0"/>
                </a:cxn>
                <a:cxn ang="0">
                  <a:pos x="3" y="0"/>
                </a:cxn>
                <a:cxn ang="0">
                  <a:pos x="2" y="1"/>
                </a:cxn>
                <a:cxn ang="0">
                  <a:pos x="1" y="3"/>
                </a:cxn>
                <a:cxn ang="0">
                  <a:pos x="1" y="4"/>
                </a:cxn>
                <a:cxn ang="0">
                  <a:pos x="2" y="7"/>
                </a:cxn>
                <a:cxn ang="0">
                  <a:pos x="3" y="9"/>
                </a:cxn>
                <a:cxn ang="0">
                  <a:pos x="6" y="9"/>
                </a:cxn>
                <a:cxn ang="0">
                  <a:pos x="6" y="9"/>
                </a:cxn>
                <a:cxn ang="0">
                  <a:pos x="4" y="9"/>
                </a:cxn>
                <a:cxn ang="0">
                  <a:pos x="4" y="11"/>
                </a:cxn>
                <a:cxn ang="0">
                  <a:pos x="4" y="11"/>
                </a:cxn>
                <a:cxn ang="0">
                  <a:pos x="4" y="16"/>
                </a:cxn>
                <a:cxn ang="0">
                  <a:pos x="4" y="16"/>
                </a:cxn>
                <a:cxn ang="0">
                  <a:pos x="3" y="26"/>
                </a:cxn>
                <a:cxn ang="0">
                  <a:pos x="3" y="26"/>
                </a:cxn>
                <a:cxn ang="0">
                  <a:pos x="1" y="34"/>
                </a:cxn>
                <a:cxn ang="0">
                  <a:pos x="0" y="42"/>
                </a:cxn>
                <a:cxn ang="0">
                  <a:pos x="0" y="42"/>
                </a:cxn>
                <a:cxn ang="0">
                  <a:pos x="1" y="45"/>
                </a:cxn>
                <a:cxn ang="0">
                  <a:pos x="2" y="47"/>
                </a:cxn>
                <a:cxn ang="0">
                  <a:pos x="3" y="48"/>
                </a:cxn>
                <a:cxn ang="0">
                  <a:pos x="6" y="48"/>
                </a:cxn>
                <a:cxn ang="0">
                  <a:pos x="7" y="48"/>
                </a:cxn>
                <a:cxn ang="0">
                  <a:pos x="9" y="47"/>
                </a:cxn>
                <a:cxn ang="0">
                  <a:pos x="10" y="45"/>
                </a:cxn>
                <a:cxn ang="0">
                  <a:pos x="11" y="42"/>
                </a:cxn>
                <a:cxn ang="0">
                  <a:pos x="11" y="42"/>
                </a:cxn>
                <a:cxn ang="0">
                  <a:pos x="12" y="32"/>
                </a:cxn>
                <a:cxn ang="0">
                  <a:pos x="15" y="19"/>
                </a:cxn>
                <a:cxn ang="0">
                  <a:pos x="15" y="11"/>
                </a:cxn>
                <a:cxn ang="0">
                  <a:pos x="14" y="6"/>
                </a:cxn>
                <a:cxn ang="0">
                  <a:pos x="13" y="4"/>
                </a:cxn>
                <a:cxn ang="0">
                  <a:pos x="11" y="2"/>
                </a:cxn>
                <a:cxn ang="0">
                  <a:pos x="9" y="1"/>
                </a:cxn>
                <a:cxn ang="0">
                  <a:pos x="6" y="0"/>
                </a:cxn>
                <a:cxn ang="0">
                  <a:pos x="6" y="0"/>
                </a:cxn>
              </a:cxnLst>
              <a:rect l="0" t="0" r="r" b="b"/>
              <a:pathLst>
                <a:path w="15" h="48">
                  <a:moveTo>
                    <a:pt x="6" y="0"/>
                  </a:moveTo>
                  <a:lnTo>
                    <a:pt x="6" y="0"/>
                  </a:lnTo>
                  <a:lnTo>
                    <a:pt x="3" y="0"/>
                  </a:lnTo>
                  <a:lnTo>
                    <a:pt x="2" y="1"/>
                  </a:lnTo>
                  <a:lnTo>
                    <a:pt x="1" y="3"/>
                  </a:lnTo>
                  <a:lnTo>
                    <a:pt x="1" y="4"/>
                  </a:lnTo>
                  <a:lnTo>
                    <a:pt x="2" y="7"/>
                  </a:lnTo>
                  <a:lnTo>
                    <a:pt x="3" y="9"/>
                  </a:lnTo>
                  <a:lnTo>
                    <a:pt x="6" y="9"/>
                  </a:lnTo>
                  <a:lnTo>
                    <a:pt x="6" y="9"/>
                  </a:lnTo>
                  <a:lnTo>
                    <a:pt x="4" y="9"/>
                  </a:lnTo>
                  <a:lnTo>
                    <a:pt x="4" y="11"/>
                  </a:lnTo>
                  <a:lnTo>
                    <a:pt x="4" y="11"/>
                  </a:lnTo>
                  <a:lnTo>
                    <a:pt x="4" y="16"/>
                  </a:lnTo>
                  <a:lnTo>
                    <a:pt x="4" y="16"/>
                  </a:lnTo>
                  <a:lnTo>
                    <a:pt x="3" y="26"/>
                  </a:lnTo>
                  <a:lnTo>
                    <a:pt x="3" y="26"/>
                  </a:lnTo>
                  <a:lnTo>
                    <a:pt x="1" y="34"/>
                  </a:lnTo>
                  <a:lnTo>
                    <a:pt x="0" y="42"/>
                  </a:lnTo>
                  <a:lnTo>
                    <a:pt x="0" y="42"/>
                  </a:lnTo>
                  <a:lnTo>
                    <a:pt x="1" y="45"/>
                  </a:lnTo>
                  <a:lnTo>
                    <a:pt x="2" y="47"/>
                  </a:lnTo>
                  <a:lnTo>
                    <a:pt x="3" y="48"/>
                  </a:lnTo>
                  <a:lnTo>
                    <a:pt x="6" y="48"/>
                  </a:lnTo>
                  <a:lnTo>
                    <a:pt x="7" y="48"/>
                  </a:lnTo>
                  <a:lnTo>
                    <a:pt x="9" y="47"/>
                  </a:lnTo>
                  <a:lnTo>
                    <a:pt x="10" y="45"/>
                  </a:lnTo>
                  <a:lnTo>
                    <a:pt x="11" y="42"/>
                  </a:lnTo>
                  <a:lnTo>
                    <a:pt x="11" y="42"/>
                  </a:lnTo>
                  <a:lnTo>
                    <a:pt x="12" y="32"/>
                  </a:lnTo>
                  <a:lnTo>
                    <a:pt x="15" y="19"/>
                  </a:lnTo>
                  <a:lnTo>
                    <a:pt x="15" y="11"/>
                  </a:lnTo>
                  <a:lnTo>
                    <a:pt x="14" y="6"/>
                  </a:lnTo>
                  <a:lnTo>
                    <a:pt x="13" y="4"/>
                  </a:lnTo>
                  <a:lnTo>
                    <a:pt x="11" y="2"/>
                  </a:lnTo>
                  <a:lnTo>
                    <a:pt x="9" y="1"/>
                  </a:lnTo>
                  <a:lnTo>
                    <a:pt x="6" y="0"/>
                  </a:lnTo>
                  <a:lnTo>
                    <a:pt x="6" y="0"/>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1" name="Freeform 569">
              <a:extLst>
                <a:ext uri="{FF2B5EF4-FFF2-40B4-BE49-F238E27FC236}">
                  <a16:creationId xmlns:a16="http://schemas.microsoft.com/office/drawing/2014/main" id="{3D4AFB16-350A-4D0F-92E2-91E7752C152D}"/>
                </a:ext>
              </a:extLst>
            </p:cNvPr>
            <p:cNvSpPr>
              <a:spLocks/>
            </p:cNvSpPr>
            <p:nvPr/>
          </p:nvSpPr>
          <p:spPr bwMode="auto">
            <a:xfrm>
              <a:off x="5473701" y="2173288"/>
              <a:ext cx="14288" cy="36513"/>
            </a:xfrm>
            <a:custGeom>
              <a:avLst/>
              <a:gdLst/>
              <a:ahLst/>
              <a:cxnLst>
                <a:cxn ang="0">
                  <a:pos x="24" y="4"/>
                </a:cxn>
                <a:cxn ang="0">
                  <a:pos x="24" y="4"/>
                </a:cxn>
                <a:cxn ang="0">
                  <a:pos x="24" y="2"/>
                </a:cxn>
                <a:cxn ang="0">
                  <a:pos x="23" y="1"/>
                </a:cxn>
                <a:cxn ang="0">
                  <a:pos x="21" y="0"/>
                </a:cxn>
                <a:cxn ang="0">
                  <a:pos x="19" y="0"/>
                </a:cxn>
                <a:cxn ang="0">
                  <a:pos x="18" y="0"/>
                </a:cxn>
                <a:cxn ang="0">
                  <a:pos x="16" y="1"/>
                </a:cxn>
                <a:cxn ang="0">
                  <a:pos x="15" y="2"/>
                </a:cxn>
                <a:cxn ang="0">
                  <a:pos x="15" y="4"/>
                </a:cxn>
                <a:cxn ang="0">
                  <a:pos x="15" y="4"/>
                </a:cxn>
                <a:cxn ang="0">
                  <a:pos x="15" y="22"/>
                </a:cxn>
                <a:cxn ang="0">
                  <a:pos x="15" y="30"/>
                </a:cxn>
                <a:cxn ang="0">
                  <a:pos x="14" y="38"/>
                </a:cxn>
                <a:cxn ang="0">
                  <a:pos x="14" y="38"/>
                </a:cxn>
                <a:cxn ang="0">
                  <a:pos x="12" y="45"/>
                </a:cxn>
                <a:cxn ang="0">
                  <a:pos x="9" y="52"/>
                </a:cxn>
                <a:cxn ang="0">
                  <a:pos x="1" y="63"/>
                </a:cxn>
                <a:cxn ang="0">
                  <a:pos x="1" y="63"/>
                </a:cxn>
                <a:cxn ang="0">
                  <a:pos x="0" y="65"/>
                </a:cxn>
                <a:cxn ang="0">
                  <a:pos x="0" y="67"/>
                </a:cxn>
                <a:cxn ang="0">
                  <a:pos x="1" y="69"/>
                </a:cxn>
                <a:cxn ang="0">
                  <a:pos x="2" y="70"/>
                </a:cxn>
                <a:cxn ang="0">
                  <a:pos x="4" y="70"/>
                </a:cxn>
                <a:cxn ang="0">
                  <a:pos x="7" y="70"/>
                </a:cxn>
                <a:cxn ang="0">
                  <a:pos x="8" y="70"/>
                </a:cxn>
                <a:cxn ang="0">
                  <a:pos x="10" y="68"/>
                </a:cxn>
                <a:cxn ang="0">
                  <a:pos x="10" y="68"/>
                </a:cxn>
                <a:cxn ang="0">
                  <a:pos x="16" y="57"/>
                </a:cxn>
                <a:cxn ang="0">
                  <a:pos x="19" y="51"/>
                </a:cxn>
                <a:cxn ang="0">
                  <a:pos x="22" y="44"/>
                </a:cxn>
                <a:cxn ang="0">
                  <a:pos x="22" y="44"/>
                </a:cxn>
                <a:cxn ang="0">
                  <a:pos x="23" y="40"/>
                </a:cxn>
                <a:cxn ang="0">
                  <a:pos x="24" y="35"/>
                </a:cxn>
                <a:cxn ang="0">
                  <a:pos x="25" y="25"/>
                </a:cxn>
                <a:cxn ang="0">
                  <a:pos x="24" y="4"/>
                </a:cxn>
                <a:cxn ang="0">
                  <a:pos x="24" y="4"/>
                </a:cxn>
              </a:cxnLst>
              <a:rect l="0" t="0" r="r" b="b"/>
              <a:pathLst>
                <a:path w="25" h="70">
                  <a:moveTo>
                    <a:pt x="24" y="4"/>
                  </a:moveTo>
                  <a:lnTo>
                    <a:pt x="24" y="4"/>
                  </a:lnTo>
                  <a:lnTo>
                    <a:pt x="24" y="2"/>
                  </a:lnTo>
                  <a:lnTo>
                    <a:pt x="23" y="1"/>
                  </a:lnTo>
                  <a:lnTo>
                    <a:pt x="21" y="0"/>
                  </a:lnTo>
                  <a:lnTo>
                    <a:pt x="19" y="0"/>
                  </a:lnTo>
                  <a:lnTo>
                    <a:pt x="18" y="0"/>
                  </a:lnTo>
                  <a:lnTo>
                    <a:pt x="16" y="1"/>
                  </a:lnTo>
                  <a:lnTo>
                    <a:pt x="15" y="2"/>
                  </a:lnTo>
                  <a:lnTo>
                    <a:pt x="15" y="4"/>
                  </a:lnTo>
                  <a:lnTo>
                    <a:pt x="15" y="4"/>
                  </a:lnTo>
                  <a:lnTo>
                    <a:pt x="15" y="22"/>
                  </a:lnTo>
                  <a:lnTo>
                    <a:pt x="15" y="30"/>
                  </a:lnTo>
                  <a:lnTo>
                    <a:pt x="14" y="38"/>
                  </a:lnTo>
                  <a:lnTo>
                    <a:pt x="14" y="38"/>
                  </a:lnTo>
                  <a:lnTo>
                    <a:pt x="12" y="45"/>
                  </a:lnTo>
                  <a:lnTo>
                    <a:pt x="9" y="52"/>
                  </a:lnTo>
                  <a:lnTo>
                    <a:pt x="1" y="63"/>
                  </a:lnTo>
                  <a:lnTo>
                    <a:pt x="1" y="63"/>
                  </a:lnTo>
                  <a:lnTo>
                    <a:pt x="0" y="65"/>
                  </a:lnTo>
                  <a:lnTo>
                    <a:pt x="0" y="67"/>
                  </a:lnTo>
                  <a:lnTo>
                    <a:pt x="1" y="69"/>
                  </a:lnTo>
                  <a:lnTo>
                    <a:pt x="2" y="70"/>
                  </a:lnTo>
                  <a:lnTo>
                    <a:pt x="4" y="70"/>
                  </a:lnTo>
                  <a:lnTo>
                    <a:pt x="7" y="70"/>
                  </a:lnTo>
                  <a:lnTo>
                    <a:pt x="8" y="70"/>
                  </a:lnTo>
                  <a:lnTo>
                    <a:pt x="10" y="68"/>
                  </a:lnTo>
                  <a:lnTo>
                    <a:pt x="10" y="68"/>
                  </a:lnTo>
                  <a:lnTo>
                    <a:pt x="16" y="57"/>
                  </a:lnTo>
                  <a:lnTo>
                    <a:pt x="19" y="51"/>
                  </a:lnTo>
                  <a:lnTo>
                    <a:pt x="22" y="44"/>
                  </a:lnTo>
                  <a:lnTo>
                    <a:pt x="22" y="44"/>
                  </a:lnTo>
                  <a:lnTo>
                    <a:pt x="23" y="40"/>
                  </a:lnTo>
                  <a:lnTo>
                    <a:pt x="24" y="35"/>
                  </a:lnTo>
                  <a:lnTo>
                    <a:pt x="25" y="25"/>
                  </a:lnTo>
                  <a:lnTo>
                    <a:pt x="24" y="4"/>
                  </a:lnTo>
                  <a:lnTo>
                    <a:pt x="24"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2" name="Freeform 570">
              <a:extLst>
                <a:ext uri="{FF2B5EF4-FFF2-40B4-BE49-F238E27FC236}">
                  <a16:creationId xmlns:a16="http://schemas.microsoft.com/office/drawing/2014/main" id="{5B3B4BF0-6F23-42BB-8D2A-EE01F8B715EE}"/>
                </a:ext>
              </a:extLst>
            </p:cNvPr>
            <p:cNvSpPr>
              <a:spLocks/>
            </p:cNvSpPr>
            <p:nvPr/>
          </p:nvSpPr>
          <p:spPr bwMode="auto">
            <a:xfrm>
              <a:off x="5503863" y="2192338"/>
              <a:ext cx="4763" cy="28575"/>
            </a:xfrm>
            <a:custGeom>
              <a:avLst/>
              <a:gdLst/>
              <a:ahLst/>
              <a:cxnLst>
                <a:cxn ang="0">
                  <a:pos x="0" y="5"/>
                </a:cxn>
                <a:cxn ang="0">
                  <a:pos x="0" y="48"/>
                </a:cxn>
                <a:cxn ang="0">
                  <a:pos x="0" y="48"/>
                </a:cxn>
                <a:cxn ang="0">
                  <a:pos x="0" y="50"/>
                </a:cxn>
                <a:cxn ang="0">
                  <a:pos x="2" y="51"/>
                </a:cxn>
                <a:cxn ang="0">
                  <a:pos x="3" y="52"/>
                </a:cxn>
                <a:cxn ang="0">
                  <a:pos x="5" y="53"/>
                </a:cxn>
                <a:cxn ang="0">
                  <a:pos x="6" y="52"/>
                </a:cxn>
                <a:cxn ang="0">
                  <a:pos x="8" y="51"/>
                </a:cxn>
                <a:cxn ang="0">
                  <a:pos x="9" y="50"/>
                </a:cxn>
                <a:cxn ang="0">
                  <a:pos x="9" y="48"/>
                </a:cxn>
                <a:cxn ang="0">
                  <a:pos x="9" y="5"/>
                </a:cxn>
                <a:cxn ang="0">
                  <a:pos x="9" y="5"/>
                </a:cxn>
                <a:cxn ang="0">
                  <a:pos x="9" y="3"/>
                </a:cxn>
                <a:cxn ang="0">
                  <a:pos x="8" y="1"/>
                </a:cxn>
                <a:cxn ang="0">
                  <a:pos x="6" y="1"/>
                </a:cxn>
                <a:cxn ang="0">
                  <a:pos x="5" y="0"/>
                </a:cxn>
                <a:cxn ang="0">
                  <a:pos x="3" y="1"/>
                </a:cxn>
                <a:cxn ang="0">
                  <a:pos x="2" y="1"/>
                </a:cxn>
                <a:cxn ang="0">
                  <a:pos x="0" y="3"/>
                </a:cxn>
                <a:cxn ang="0">
                  <a:pos x="0" y="5"/>
                </a:cxn>
                <a:cxn ang="0">
                  <a:pos x="0" y="5"/>
                </a:cxn>
              </a:cxnLst>
              <a:rect l="0" t="0" r="r" b="b"/>
              <a:pathLst>
                <a:path w="9" h="53">
                  <a:moveTo>
                    <a:pt x="0" y="5"/>
                  </a:moveTo>
                  <a:lnTo>
                    <a:pt x="0" y="48"/>
                  </a:lnTo>
                  <a:lnTo>
                    <a:pt x="0" y="48"/>
                  </a:lnTo>
                  <a:lnTo>
                    <a:pt x="0" y="50"/>
                  </a:lnTo>
                  <a:lnTo>
                    <a:pt x="2" y="51"/>
                  </a:lnTo>
                  <a:lnTo>
                    <a:pt x="3" y="52"/>
                  </a:lnTo>
                  <a:lnTo>
                    <a:pt x="5" y="53"/>
                  </a:lnTo>
                  <a:lnTo>
                    <a:pt x="6" y="52"/>
                  </a:lnTo>
                  <a:lnTo>
                    <a:pt x="8" y="51"/>
                  </a:lnTo>
                  <a:lnTo>
                    <a:pt x="9" y="50"/>
                  </a:lnTo>
                  <a:lnTo>
                    <a:pt x="9" y="48"/>
                  </a:lnTo>
                  <a:lnTo>
                    <a:pt x="9" y="5"/>
                  </a:lnTo>
                  <a:lnTo>
                    <a:pt x="9" y="5"/>
                  </a:lnTo>
                  <a:lnTo>
                    <a:pt x="9" y="3"/>
                  </a:lnTo>
                  <a:lnTo>
                    <a:pt x="8" y="1"/>
                  </a:lnTo>
                  <a:lnTo>
                    <a:pt x="6" y="1"/>
                  </a:lnTo>
                  <a:lnTo>
                    <a:pt x="5" y="0"/>
                  </a:lnTo>
                  <a:lnTo>
                    <a:pt x="3" y="1"/>
                  </a:lnTo>
                  <a:lnTo>
                    <a:pt x="2" y="1"/>
                  </a:lnTo>
                  <a:lnTo>
                    <a:pt x="0"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3" name="Freeform 571">
              <a:extLst>
                <a:ext uri="{FF2B5EF4-FFF2-40B4-BE49-F238E27FC236}">
                  <a16:creationId xmlns:a16="http://schemas.microsoft.com/office/drawing/2014/main" id="{F3FF6AAE-A567-4F4D-BD31-792F17FF07A7}"/>
                </a:ext>
              </a:extLst>
            </p:cNvPr>
            <p:cNvSpPr>
              <a:spLocks/>
            </p:cNvSpPr>
            <p:nvPr/>
          </p:nvSpPr>
          <p:spPr bwMode="auto">
            <a:xfrm>
              <a:off x="5526088" y="2200275"/>
              <a:ext cx="7938" cy="30163"/>
            </a:xfrm>
            <a:custGeom>
              <a:avLst/>
              <a:gdLst/>
              <a:ahLst/>
              <a:cxnLst>
                <a:cxn ang="0">
                  <a:pos x="7" y="2"/>
                </a:cxn>
                <a:cxn ang="0">
                  <a:pos x="7" y="2"/>
                </a:cxn>
                <a:cxn ang="0">
                  <a:pos x="4" y="8"/>
                </a:cxn>
                <a:cxn ang="0">
                  <a:pos x="2" y="14"/>
                </a:cxn>
                <a:cxn ang="0">
                  <a:pos x="0" y="20"/>
                </a:cxn>
                <a:cxn ang="0">
                  <a:pos x="0" y="26"/>
                </a:cxn>
                <a:cxn ang="0">
                  <a:pos x="0" y="39"/>
                </a:cxn>
                <a:cxn ang="0">
                  <a:pos x="0" y="51"/>
                </a:cxn>
                <a:cxn ang="0">
                  <a:pos x="0" y="51"/>
                </a:cxn>
                <a:cxn ang="0">
                  <a:pos x="2" y="53"/>
                </a:cxn>
                <a:cxn ang="0">
                  <a:pos x="3" y="55"/>
                </a:cxn>
                <a:cxn ang="0">
                  <a:pos x="4" y="56"/>
                </a:cxn>
                <a:cxn ang="0">
                  <a:pos x="6" y="56"/>
                </a:cxn>
                <a:cxn ang="0">
                  <a:pos x="8" y="56"/>
                </a:cxn>
                <a:cxn ang="0">
                  <a:pos x="9" y="55"/>
                </a:cxn>
                <a:cxn ang="0">
                  <a:pos x="10" y="53"/>
                </a:cxn>
                <a:cxn ang="0">
                  <a:pos x="11" y="51"/>
                </a:cxn>
                <a:cxn ang="0">
                  <a:pos x="11" y="51"/>
                </a:cxn>
                <a:cxn ang="0">
                  <a:pos x="9" y="29"/>
                </a:cxn>
                <a:cxn ang="0">
                  <a:pos x="10" y="23"/>
                </a:cxn>
                <a:cxn ang="0">
                  <a:pos x="11" y="17"/>
                </a:cxn>
                <a:cxn ang="0">
                  <a:pos x="12" y="12"/>
                </a:cxn>
                <a:cxn ang="0">
                  <a:pos x="15" y="7"/>
                </a:cxn>
                <a:cxn ang="0">
                  <a:pos x="15" y="7"/>
                </a:cxn>
                <a:cxn ang="0">
                  <a:pos x="15" y="5"/>
                </a:cxn>
                <a:cxn ang="0">
                  <a:pos x="15" y="3"/>
                </a:cxn>
                <a:cxn ang="0">
                  <a:pos x="14" y="2"/>
                </a:cxn>
                <a:cxn ang="0">
                  <a:pos x="13" y="1"/>
                </a:cxn>
                <a:cxn ang="0">
                  <a:pos x="11" y="0"/>
                </a:cxn>
                <a:cxn ang="0">
                  <a:pos x="10" y="0"/>
                </a:cxn>
                <a:cxn ang="0">
                  <a:pos x="8" y="1"/>
                </a:cxn>
                <a:cxn ang="0">
                  <a:pos x="7" y="2"/>
                </a:cxn>
                <a:cxn ang="0">
                  <a:pos x="7" y="2"/>
                </a:cxn>
              </a:cxnLst>
              <a:rect l="0" t="0" r="r" b="b"/>
              <a:pathLst>
                <a:path w="15" h="56">
                  <a:moveTo>
                    <a:pt x="7" y="2"/>
                  </a:moveTo>
                  <a:lnTo>
                    <a:pt x="7" y="2"/>
                  </a:lnTo>
                  <a:lnTo>
                    <a:pt x="4" y="8"/>
                  </a:lnTo>
                  <a:lnTo>
                    <a:pt x="2" y="14"/>
                  </a:lnTo>
                  <a:lnTo>
                    <a:pt x="0" y="20"/>
                  </a:lnTo>
                  <a:lnTo>
                    <a:pt x="0" y="26"/>
                  </a:lnTo>
                  <a:lnTo>
                    <a:pt x="0" y="39"/>
                  </a:lnTo>
                  <a:lnTo>
                    <a:pt x="0" y="51"/>
                  </a:lnTo>
                  <a:lnTo>
                    <a:pt x="0" y="51"/>
                  </a:lnTo>
                  <a:lnTo>
                    <a:pt x="2" y="53"/>
                  </a:lnTo>
                  <a:lnTo>
                    <a:pt x="3" y="55"/>
                  </a:lnTo>
                  <a:lnTo>
                    <a:pt x="4" y="56"/>
                  </a:lnTo>
                  <a:lnTo>
                    <a:pt x="6" y="56"/>
                  </a:lnTo>
                  <a:lnTo>
                    <a:pt x="8" y="56"/>
                  </a:lnTo>
                  <a:lnTo>
                    <a:pt x="9" y="55"/>
                  </a:lnTo>
                  <a:lnTo>
                    <a:pt x="10" y="53"/>
                  </a:lnTo>
                  <a:lnTo>
                    <a:pt x="11" y="51"/>
                  </a:lnTo>
                  <a:lnTo>
                    <a:pt x="11" y="51"/>
                  </a:lnTo>
                  <a:lnTo>
                    <a:pt x="9" y="29"/>
                  </a:lnTo>
                  <a:lnTo>
                    <a:pt x="10" y="23"/>
                  </a:lnTo>
                  <a:lnTo>
                    <a:pt x="11" y="17"/>
                  </a:lnTo>
                  <a:lnTo>
                    <a:pt x="12" y="12"/>
                  </a:lnTo>
                  <a:lnTo>
                    <a:pt x="15" y="7"/>
                  </a:lnTo>
                  <a:lnTo>
                    <a:pt x="15" y="7"/>
                  </a:lnTo>
                  <a:lnTo>
                    <a:pt x="15" y="5"/>
                  </a:lnTo>
                  <a:lnTo>
                    <a:pt x="15" y="3"/>
                  </a:lnTo>
                  <a:lnTo>
                    <a:pt x="14" y="2"/>
                  </a:lnTo>
                  <a:lnTo>
                    <a:pt x="13" y="1"/>
                  </a:lnTo>
                  <a:lnTo>
                    <a:pt x="11" y="0"/>
                  </a:lnTo>
                  <a:lnTo>
                    <a:pt x="10" y="0"/>
                  </a:lnTo>
                  <a:lnTo>
                    <a:pt x="8" y="1"/>
                  </a:lnTo>
                  <a:lnTo>
                    <a:pt x="7" y="2"/>
                  </a:lnTo>
                  <a:lnTo>
                    <a:pt x="7" y="2"/>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4" name="Freeform 572">
              <a:extLst>
                <a:ext uri="{FF2B5EF4-FFF2-40B4-BE49-F238E27FC236}">
                  <a16:creationId xmlns:a16="http://schemas.microsoft.com/office/drawing/2014/main" id="{FEFC3BBE-5E54-47C9-BAF7-438B87353A85}"/>
                </a:ext>
              </a:extLst>
            </p:cNvPr>
            <p:cNvSpPr>
              <a:spLocks/>
            </p:cNvSpPr>
            <p:nvPr/>
          </p:nvSpPr>
          <p:spPr bwMode="auto">
            <a:xfrm>
              <a:off x="5549901" y="2212975"/>
              <a:ext cx="4763" cy="25400"/>
            </a:xfrm>
            <a:custGeom>
              <a:avLst/>
              <a:gdLst/>
              <a:ahLst/>
              <a:cxnLst>
                <a:cxn ang="0">
                  <a:pos x="0" y="6"/>
                </a:cxn>
                <a:cxn ang="0">
                  <a:pos x="0" y="43"/>
                </a:cxn>
                <a:cxn ang="0">
                  <a:pos x="0" y="43"/>
                </a:cxn>
                <a:cxn ang="0">
                  <a:pos x="0" y="45"/>
                </a:cxn>
                <a:cxn ang="0">
                  <a:pos x="1" y="47"/>
                </a:cxn>
                <a:cxn ang="0">
                  <a:pos x="3" y="47"/>
                </a:cxn>
                <a:cxn ang="0">
                  <a:pos x="4" y="48"/>
                </a:cxn>
                <a:cxn ang="0">
                  <a:pos x="6" y="47"/>
                </a:cxn>
                <a:cxn ang="0">
                  <a:pos x="7" y="47"/>
                </a:cxn>
                <a:cxn ang="0">
                  <a:pos x="8" y="45"/>
                </a:cxn>
                <a:cxn ang="0">
                  <a:pos x="9" y="43"/>
                </a:cxn>
                <a:cxn ang="0">
                  <a:pos x="9" y="6"/>
                </a:cxn>
                <a:cxn ang="0">
                  <a:pos x="9" y="6"/>
                </a:cxn>
                <a:cxn ang="0">
                  <a:pos x="8" y="3"/>
                </a:cxn>
                <a:cxn ang="0">
                  <a:pos x="7" y="1"/>
                </a:cxn>
                <a:cxn ang="0">
                  <a:pos x="6" y="0"/>
                </a:cxn>
                <a:cxn ang="0">
                  <a:pos x="4" y="0"/>
                </a:cxn>
                <a:cxn ang="0">
                  <a:pos x="3" y="0"/>
                </a:cxn>
                <a:cxn ang="0">
                  <a:pos x="1" y="1"/>
                </a:cxn>
                <a:cxn ang="0">
                  <a:pos x="0" y="3"/>
                </a:cxn>
                <a:cxn ang="0">
                  <a:pos x="0" y="6"/>
                </a:cxn>
                <a:cxn ang="0">
                  <a:pos x="0" y="6"/>
                </a:cxn>
              </a:cxnLst>
              <a:rect l="0" t="0" r="r" b="b"/>
              <a:pathLst>
                <a:path w="9" h="48">
                  <a:moveTo>
                    <a:pt x="0" y="6"/>
                  </a:moveTo>
                  <a:lnTo>
                    <a:pt x="0" y="43"/>
                  </a:lnTo>
                  <a:lnTo>
                    <a:pt x="0" y="43"/>
                  </a:lnTo>
                  <a:lnTo>
                    <a:pt x="0" y="45"/>
                  </a:lnTo>
                  <a:lnTo>
                    <a:pt x="1" y="47"/>
                  </a:lnTo>
                  <a:lnTo>
                    <a:pt x="3" y="47"/>
                  </a:lnTo>
                  <a:lnTo>
                    <a:pt x="4" y="48"/>
                  </a:lnTo>
                  <a:lnTo>
                    <a:pt x="6" y="47"/>
                  </a:lnTo>
                  <a:lnTo>
                    <a:pt x="7" y="47"/>
                  </a:lnTo>
                  <a:lnTo>
                    <a:pt x="8" y="45"/>
                  </a:lnTo>
                  <a:lnTo>
                    <a:pt x="9" y="43"/>
                  </a:lnTo>
                  <a:lnTo>
                    <a:pt x="9" y="6"/>
                  </a:lnTo>
                  <a:lnTo>
                    <a:pt x="9" y="6"/>
                  </a:lnTo>
                  <a:lnTo>
                    <a:pt x="8" y="3"/>
                  </a:lnTo>
                  <a:lnTo>
                    <a:pt x="7" y="1"/>
                  </a:lnTo>
                  <a:lnTo>
                    <a:pt x="6" y="0"/>
                  </a:lnTo>
                  <a:lnTo>
                    <a:pt x="4" y="0"/>
                  </a:lnTo>
                  <a:lnTo>
                    <a:pt x="3" y="0"/>
                  </a:lnTo>
                  <a:lnTo>
                    <a:pt x="1" y="1"/>
                  </a:lnTo>
                  <a:lnTo>
                    <a:pt x="0" y="3"/>
                  </a:lnTo>
                  <a:lnTo>
                    <a:pt x="0" y="6"/>
                  </a:lnTo>
                  <a:lnTo>
                    <a:pt x="0" y="6"/>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5" name="Freeform 573">
              <a:extLst>
                <a:ext uri="{FF2B5EF4-FFF2-40B4-BE49-F238E27FC236}">
                  <a16:creationId xmlns:a16="http://schemas.microsoft.com/office/drawing/2014/main" id="{7179DB24-84A5-4745-9BED-EB0BD773F135}"/>
                </a:ext>
              </a:extLst>
            </p:cNvPr>
            <p:cNvSpPr>
              <a:spLocks/>
            </p:cNvSpPr>
            <p:nvPr/>
          </p:nvSpPr>
          <p:spPr bwMode="auto">
            <a:xfrm>
              <a:off x="5567363" y="2225675"/>
              <a:ext cx="4763" cy="25400"/>
            </a:xfrm>
            <a:custGeom>
              <a:avLst/>
              <a:gdLst/>
              <a:ahLst/>
              <a:cxnLst>
                <a:cxn ang="0">
                  <a:pos x="0" y="4"/>
                </a:cxn>
                <a:cxn ang="0">
                  <a:pos x="0" y="42"/>
                </a:cxn>
                <a:cxn ang="0">
                  <a:pos x="0" y="42"/>
                </a:cxn>
                <a:cxn ang="0">
                  <a:pos x="0" y="45"/>
                </a:cxn>
                <a:cxn ang="0">
                  <a:pos x="1" y="47"/>
                </a:cxn>
                <a:cxn ang="0">
                  <a:pos x="3" y="47"/>
                </a:cxn>
                <a:cxn ang="0">
                  <a:pos x="4" y="48"/>
                </a:cxn>
                <a:cxn ang="0">
                  <a:pos x="6" y="47"/>
                </a:cxn>
                <a:cxn ang="0">
                  <a:pos x="8" y="47"/>
                </a:cxn>
                <a:cxn ang="0">
                  <a:pos x="9" y="45"/>
                </a:cxn>
                <a:cxn ang="0">
                  <a:pos x="9" y="42"/>
                </a:cxn>
                <a:cxn ang="0">
                  <a:pos x="9" y="4"/>
                </a:cxn>
                <a:cxn ang="0">
                  <a:pos x="9" y="4"/>
                </a:cxn>
                <a:cxn ang="0">
                  <a:pos x="9" y="3"/>
                </a:cxn>
                <a:cxn ang="0">
                  <a:pos x="8" y="1"/>
                </a:cxn>
                <a:cxn ang="0">
                  <a:pos x="6" y="0"/>
                </a:cxn>
                <a:cxn ang="0">
                  <a:pos x="4" y="0"/>
                </a:cxn>
                <a:cxn ang="0">
                  <a:pos x="3" y="0"/>
                </a:cxn>
                <a:cxn ang="0">
                  <a:pos x="1" y="1"/>
                </a:cxn>
                <a:cxn ang="0">
                  <a:pos x="0" y="3"/>
                </a:cxn>
                <a:cxn ang="0">
                  <a:pos x="0" y="4"/>
                </a:cxn>
                <a:cxn ang="0">
                  <a:pos x="0" y="4"/>
                </a:cxn>
              </a:cxnLst>
              <a:rect l="0" t="0" r="r" b="b"/>
              <a:pathLst>
                <a:path w="9" h="48">
                  <a:moveTo>
                    <a:pt x="0" y="4"/>
                  </a:moveTo>
                  <a:lnTo>
                    <a:pt x="0" y="42"/>
                  </a:lnTo>
                  <a:lnTo>
                    <a:pt x="0" y="42"/>
                  </a:lnTo>
                  <a:lnTo>
                    <a:pt x="0" y="45"/>
                  </a:lnTo>
                  <a:lnTo>
                    <a:pt x="1" y="47"/>
                  </a:lnTo>
                  <a:lnTo>
                    <a:pt x="3" y="47"/>
                  </a:lnTo>
                  <a:lnTo>
                    <a:pt x="4" y="48"/>
                  </a:lnTo>
                  <a:lnTo>
                    <a:pt x="6" y="47"/>
                  </a:lnTo>
                  <a:lnTo>
                    <a:pt x="8" y="47"/>
                  </a:lnTo>
                  <a:lnTo>
                    <a:pt x="9" y="45"/>
                  </a:lnTo>
                  <a:lnTo>
                    <a:pt x="9" y="42"/>
                  </a:lnTo>
                  <a:lnTo>
                    <a:pt x="9" y="4"/>
                  </a:lnTo>
                  <a:lnTo>
                    <a:pt x="9" y="4"/>
                  </a:lnTo>
                  <a:lnTo>
                    <a:pt x="9" y="3"/>
                  </a:lnTo>
                  <a:lnTo>
                    <a:pt x="8" y="1"/>
                  </a:lnTo>
                  <a:lnTo>
                    <a:pt x="6" y="0"/>
                  </a:lnTo>
                  <a:lnTo>
                    <a:pt x="4" y="0"/>
                  </a:lnTo>
                  <a:lnTo>
                    <a:pt x="3" y="0"/>
                  </a:lnTo>
                  <a:lnTo>
                    <a:pt x="1" y="1"/>
                  </a:lnTo>
                  <a:lnTo>
                    <a:pt x="0" y="3"/>
                  </a:lnTo>
                  <a:lnTo>
                    <a:pt x="0" y="4"/>
                  </a:lnTo>
                  <a:lnTo>
                    <a:pt x="0"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6" name="Freeform 574">
              <a:extLst>
                <a:ext uri="{FF2B5EF4-FFF2-40B4-BE49-F238E27FC236}">
                  <a16:creationId xmlns:a16="http://schemas.microsoft.com/office/drawing/2014/main" id="{FA7C40CF-854D-46A7-AC97-99967974B87D}"/>
                </a:ext>
              </a:extLst>
            </p:cNvPr>
            <p:cNvSpPr>
              <a:spLocks/>
            </p:cNvSpPr>
            <p:nvPr/>
          </p:nvSpPr>
          <p:spPr bwMode="auto">
            <a:xfrm>
              <a:off x="5597526" y="2243138"/>
              <a:ext cx="6350" cy="30163"/>
            </a:xfrm>
            <a:custGeom>
              <a:avLst/>
              <a:gdLst/>
              <a:ahLst/>
              <a:cxnLst>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 ang="0">
                  <a:pos x="1" y="17"/>
                </a:cxn>
                <a:cxn ang="0">
                  <a:pos x="2" y="28"/>
                </a:cxn>
                <a:cxn ang="0">
                  <a:pos x="2" y="39"/>
                </a:cxn>
                <a:cxn ang="0">
                  <a:pos x="1" y="46"/>
                </a:cxn>
                <a:cxn ang="0">
                  <a:pos x="0" y="51"/>
                </a:cxn>
                <a:cxn ang="0">
                  <a:pos x="0" y="51"/>
                </a:cxn>
                <a:cxn ang="0">
                  <a:pos x="0" y="53"/>
                </a:cxn>
                <a:cxn ang="0">
                  <a:pos x="1" y="55"/>
                </a:cxn>
                <a:cxn ang="0">
                  <a:pos x="2" y="56"/>
                </a:cxn>
                <a:cxn ang="0">
                  <a:pos x="3" y="57"/>
                </a:cxn>
                <a:cxn ang="0">
                  <a:pos x="5" y="57"/>
                </a:cxn>
                <a:cxn ang="0">
                  <a:pos x="7" y="57"/>
                </a:cxn>
                <a:cxn ang="0">
                  <a:pos x="8" y="55"/>
                </a:cxn>
                <a:cxn ang="0">
                  <a:pos x="9" y="54"/>
                </a:cxn>
                <a:cxn ang="0">
                  <a:pos x="9" y="54"/>
                </a:cxn>
                <a:cxn ang="0">
                  <a:pos x="10" y="48"/>
                </a:cxn>
                <a:cxn ang="0">
                  <a:pos x="11" y="42"/>
                </a:cxn>
                <a:cxn ang="0">
                  <a:pos x="11" y="29"/>
                </a:cxn>
                <a:cxn ang="0">
                  <a:pos x="10" y="17"/>
                </a:cxn>
                <a:cxn ang="0">
                  <a:pos x="9" y="5"/>
                </a:cxn>
                <a:cxn ang="0">
                  <a:pos x="9" y="5"/>
                </a:cxn>
              </a:cxnLst>
              <a:rect l="0" t="0" r="r" b="b"/>
              <a:pathLst>
                <a:path w="11" h="57">
                  <a:moveTo>
                    <a:pt x="9" y="5"/>
                  </a:moveTo>
                  <a:lnTo>
                    <a:pt x="9" y="5"/>
                  </a:lnTo>
                  <a:lnTo>
                    <a:pt x="9" y="3"/>
                  </a:lnTo>
                  <a:lnTo>
                    <a:pt x="8" y="1"/>
                  </a:lnTo>
                  <a:lnTo>
                    <a:pt x="6" y="0"/>
                  </a:lnTo>
                  <a:lnTo>
                    <a:pt x="4" y="0"/>
                  </a:lnTo>
                  <a:lnTo>
                    <a:pt x="3" y="0"/>
                  </a:lnTo>
                  <a:lnTo>
                    <a:pt x="1" y="1"/>
                  </a:lnTo>
                  <a:lnTo>
                    <a:pt x="0" y="3"/>
                  </a:lnTo>
                  <a:lnTo>
                    <a:pt x="0" y="5"/>
                  </a:lnTo>
                  <a:lnTo>
                    <a:pt x="0" y="5"/>
                  </a:lnTo>
                  <a:lnTo>
                    <a:pt x="1" y="17"/>
                  </a:lnTo>
                  <a:lnTo>
                    <a:pt x="2" y="28"/>
                  </a:lnTo>
                  <a:lnTo>
                    <a:pt x="2" y="39"/>
                  </a:lnTo>
                  <a:lnTo>
                    <a:pt x="1" y="46"/>
                  </a:lnTo>
                  <a:lnTo>
                    <a:pt x="0" y="51"/>
                  </a:lnTo>
                  <a:lnTo>
                    <a:pt x="0" y="51"/>
                  </a:lnTo>
                  <a:lnTo>
                    <a:pt x="0" y="53"/>
                  </a:lnTo>
                  <a:lnTo>
                    <a:pt x="1" y="55"/>
                  </a:lnTo>
                  <a:lnTo>
                    <a:pt x="2" y="56"/>
                  </a:lnTo>
                  <a:lnTo>
                    <a:pt x="3" y="57"/>
                  </a:lnTo>
                  <a:lnTo>
                    <a:pt x="5" y="57"/>
                  </a:lnTo>
                  <a:lnTo>
                    <a:pt x="7" y="57"/>
                  </a:lnTo>
                  <a:lnTo>
                    <a:pt x="8" y="55"/>
                  </a:lnTo>
                  <a:lnTo>
                    <a:pt x="9" y="54"/>
                  </a:lnTo>
                  <a:lnTo>
                    <a:pt x="9" y="54"/>
                  </a:lnTo>
                  <a:lnTo>
                    <a:pt x="10" y="48"/>
                  </a:lnTo>
                  <a:lnTo>
                    <a:pt x="11" y="42"/>
                  </a:lnTo>
                  <a:lnTo>
                    <a:pt x="11" y="29"/>
                  </a:lnTo>
                  <a:lnTo>
                    <a:pt x="10" y="17"/>
                  </a:lnTo>
                  <a:lnTo>
                    <a:pt x="9" y="5"/>
                  </a:lnTo>
                  <a:lnTo>
                    <a:pt x="9"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7" name="Freeform 575">
              <a:extLst>
                <a:ext uri="{FF2B5EF4-FFF2-40B4-BE49-F238E27FC236}">
                  <a16:creationId xmlns:a16="http://schemas.microsoft.com/office/drawing/2014/main" id="{6AE9A3BD-86F0-4131-89FF-4EE7E0C6DDC5}"/>
                </a:ext>
              </a:extLst>
            </p:cNvPr>
            <p:cNvSpPr>
              <a:spLocks/>
            </p:cNvSpPr>
            <p:nvPr/>
          </p:nvSpPr>
          <p:spPr bwMode="auto">
            <a:xfrm>
              <a:off x="5354638" y="2393950"/>
              <a:ext cx="6350" cy="31750"/>
            </a:xfrm>
            <a:custGeom>
              <a:avLst/>
              <a:gdLst/>
              <a:ahLst/>
              <a:cxnLst>
                <a:cxn ang="0">
                  <a:pos x="4" y="4"/>
                </a:cxn>
                <a:cxn ang="0">
                  <a:pos x="4" y="4"/>
                </a:cxn>
                <a:cxn ang="0">
                  <a:pos x="4" y="30"/>
                </a:cxn>
                <a:cxn ang="0">
                  <a:pos x="3" y="43"/>
                </a:cxn>
                <a:cxn ang="0">
                  <a:pos x="0" y="55"/>
                </a:cxn>
                <a:cxn ang="0">
                  <a:pos x="0" y="55"/>
                </a:cxn>
                <a:cxn ang="0">
                  <a:pos x="0" y="57"/>
                </a:cxn>
                <a:cxn ang="0">
                  <a:pos x="0" y="59"/>
                </a:cxn>
                <a:cxn ang="0">
                  <a:pos x="1" y="60"/>
                </a:cxn>
                <a:cxn ang="0">
                  <a:pos x="3" y="61"/>
                </a:cxn>
                <a:cxn ang="0">
                  <a:pos x="5" y="61"/>
                </a:cxn>
                <a:cxn ang="0">
                  <a:pos x="6" y="61"/>
                </a:cxn>
                <a:cxn ang="0">
                  <a:pos x="8" y="59"/>
                </a:cxn>
                <a:cxn ang="0">
                  <a:pos x="9" y="58"/>
                </a:cxn>
                <a:cxn ang="0">
                  <a:pos x="9" y="58"/>
                </a:cxn>
                <a:cxn ang="0">
                  <a:pos x="12" y="45"/>
                </a:cxn>
                <a:cxn ang="0">
                  <a:pos x="14" y="31"/>
                </a:cxn>
                <a:cxn ang="0">
                  <a:pos x="14" y="4"/>
                </a:cxn>
                <a:cxn ang="0">
                  <a:pos x="14" y="4"/>
                </a:cxn>
                <a:cxn ang="0">
                  <a:pos x="14" y="2"/>
                </a:cxn>
                <a:cxn ang="0">
                  <a:pos x="12" y="1"/>
                </a:cxn>
                <a:cxn ang="0">
                  <a:pos x="11" y="0"/>
                </a:cxn>
                <a:cxn ang="0">
                  <a:pos x="9" y="0"/>
                </a:cxn>
                <a:cxn ang="0">
                  <a:pos x="7" y="0"/>
                </a:cxn>
                <a:cxn ang="0">
                  <a:pos x="6" y="1"/>
                </a:cxn>
                <a:cxn ang="0">
                  <a:pos x="5" y="2"/>
                </a:cxn>
                <a:cxn ang="0">
                  <a:pos x="4" y="4"/>
                </a:cxn>
                <a:cxn ang="0">
                  <a:pos x="4" y="4"/>
                </a:cxn>
              </a:cxnLst>
              <a:rect l="0" t="0" r="r" b="b"/>
              <a:pathLst>
                <a:path w="14" h="61">
                  <a:moveTo>
                    <a:pt x="4" y="4"/>
                  </a:moveTo>
                  <a:lnTo>
                    <a:pt x="4" y="4"/>
                  </a:lnTo>
                  <a:lnTo>
                    <a:pt x="4" y="30"/>
                  </a:lnTo>
                  <a:lnTo>
                    <a:pt x="3" y="43"/>
                  </a:lnTo>
                  <a:lnTo>
                    <a:pt x="0" y="55"/>
                  </a:lnTo>
                  <a:lnTo>
                    <a:pt x="0" y="55"/>
                  </a:lnTo>
                  <a:lnTo>
                    <a:pt x="0" y="57"/>
                  </a:lnTo>
                  <a:lnTo>
                    <a:pt x="0" y="59"/>
                  </a:lnTo>
                  <a:lnTo>
                    <a:pt x="1" y="60"/>
                  </a:lnTo>
                  <a:lnTo>
                    <a:pt x="3" y="61"/>
                  </a:lnTo>
                  <a:lnTo>
                    <a:pt x="5" y="61"/>
                  </a:lnTo>
                  <a:lnTo>
                    <a:pt x="6" y="61"/>
                  </a:lnTo>
                  <a:lnTo>
                    <a:pt x="8" y="59"/>
                  </a:lnTo>
                  <a:lnTo>
                    <a:pt x="9" y="58"/>
                  </a:lnTo>
                  <a:lnTo>
                    <a:pt x="9" y="58"/>
                  </a:lnTo>
                  <a:lnTo>
                    <a:pt x="12" y="45"/>
                  </a:lnTo>
                  <a:lnTo>
                    <a:pt x="14" y="31"/>
                  </a:lnTo>
                  <a:lnTo>
                    <a:pt x="14" y="4"/>
                  </a:lnTo>
                  <a:lnTo>
                    <a:pt x="14" y="4"/>
                  </a:lnTo>
                  <a:lnTo>
                    <a:pt x="14" y="2"/>
                  </a:lnTo>
                  <a:lnTo>
                    <a:pt x="12" y="1"/>
                  </a:lnTo>
                  <a:lnTo>
                    <a:pt x="11" y="0"/>
                  </a:lnTo>
                  <a:lnTo>
                    <a:pt x="9" y="0"/>
                  </a:lnTo>
                  <a:lnTo>
                    <a:pt x="7" y="0"/>
                  </a:lnTo>
                  <a:lnTo>
                    <a:pt x="6" y="1"/>
                  </a:lnTo>
                  <a:lnTo>
                    <a:pt x="5" y="2"/>
                  </a:lnTo>
                  <a:lnTo>
                    <a:pt x="4" y="4"/>
                  </a:lnTo>
                  <a:lnTo>
                    <a:pt x="4"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8" name="Freeform 576">
              <a:extLst>
                <a:ext uri="{FF2B5EF4-FFF2-40B4-BE49-F238E27FC236}">
                  <a16:creationId xmlns:a16="http://schemas.microsoft.com/office/drawing/2014/main" id="{192EFEDE-578E-4DD8-BE00-4B5FE7322B89}"/>
                </a:ext>
              </a:extLst>
            </p:cNvPr>
            <p:cNvSpPr>
              <a:spLocks/>
            </p:cNvSpPr>
            <p:nvPr/>
          </p:nvSpPr>
          <p:spPr bwMode="auto">
            <a:xfrm>
              <a:off x="5367338" y="2428875"/>
              <a:ext cx="4763" cy="39688"/>
            </a:xfrm>
            <a:custGeom>
              <a:avLst/>
              <a:gdLst/>
              <a:ahLst/>
              <a:cxnLst>
                <a:cxn ang="0">
                  <a:pos x="0" y="5"/>
                </a:cxn>
                <a:cxn ang="0">
                  <a:pos x="0" y="72"/>
                </a:cxn>
                <a:cxn ang="0">
                  <a:pos x="0" y="72"/>
                </a:cxn>
                <a:cxn ang="0">
                  <a:pos x="0" y="73"/>
                </a:cxn>
                <a:cxn ang="0">
                  <a:pos x="1" y="75"/>
                </a:cxn>
                <a:cxn ang="0">
                  <a:pos x="3" y="76"/>
                </a:cxn>
                <a:cxn ang="0">
                  <a:pos x="4" y="76"/>
                </a:cxn>
                <a:cxn ang="0">
                  <a:pos x="6" y="76"/>
                </a:cxn>
                <a:cxn ang="0">
                  <a:pos x="7" y="75"/>
                </a:cxn>
                <a:cxn ang="0">
                  <a:pos x="8" y="73"/>
                </a:cxn>
                <a:cxn ang="0">
                  <a:pos x="9" y="72"/>
                </a:cxn>
                <a:cxn ang="0">
                  <a:pos x="9" y="5"/>
                </a:cxn>
                <a:cxn ang="0">
                  <a:pos x="9" y="5"/>
                </a:cxn>
                <a:cxn ang="0">
                  <a:pos x="8" y="2"/>
                </a:cxn>
                <a:cxn ang="0">
                  <a:pos x="7" y="1"/>
                </a:cxn>
                <a:cxn ang="0">
                  <a:pos x="6" y="0"/>
                </a:cxn>
                <a:cxn ang="0">
                  <a:pos x="4" y="0"/>
                </a:cxn>
                <a:cxn ang="0">
                  <a:pos x="3" y="0"/>
                </a:cxn>
                <a:cxn ang="0">
                  <a:pos x="1" y="1"/>
                </a:cxn>
                <a:cxn ang="0">
                  <a:pos x="0" y="2"/>
                </a:cxn>
                <a:cxn ang="0">
                  <a:pos x="0" y="5"/>
                </a:cxn>
                <a:cxn ang="0">
                  <a:pos x="0" y="5"/>
                </a:cxn>
              </a:cxnLst>
              <a:rect l="0" t="0" r="r" b="b"/>
              <a:pathLst>
                <a:path w="9" h="76">
                  <a:moveTo>
                    <a:pt x="0" y="5"/>
                  </a:moveTo>
                  <a:lnTo>
                    <a:pt x="0" y="72"/>
                  </a:lnTo>
                  <a:lnTo>
                    <a:pt x="0" y="72"/>
                  </a:lnTo>
                  <a:lnTo>
                    <a:pt x="0" y="73"/>
                  </a:lnTo>
                  <a:lnTo>
                    <a:pt x="1" y="75"/>
                  </a:lnTo>
                  <a:lnTo>
                    <a:pt x="3" y="76"/>
                  </a:lnTo>
                  <a:lnTo>
                    <a:pt x="4" y="76"/>
                  </a:lnTo>
                  <a:lnTo>
                    <a:pt x="6" y="76"/>
                  </a:lnTo>
                  <a:lnTo>
                    <a:pt x="7" y="75"/>
                  </a:lnTo>
                  <a:lnTo>
                    <a:pt x="8" y="73"/>
                  </a:lnTo>
                  <a:lnTo>
                    <a:pt x="9" y="72"/>
                  </a:lnTo>
                  <a:lnTo>
                    <a:pt x="9" y="5"/>
                  </a:lnTo>
                  <a:lnTo>
                    <a:pt x="9" y="5"/>
                  </a:lnTo>
                  <a:lnTo>
                    <a:pt x="8" y="2"/>
                  </a:lnTo>
                  <a:lnTo>
                    <a:pt x="7" y="1"/>
                  </a:lnTo>
                  <a:lnTo>
                    <a:pt x="6" y="0"/>
                  </a:lnTo>
                  <a:lnTo>
                    <a:pt x="4" y="0"/>
                  </a:lnTo>
                  <a:lnTo>
                    <a:pt x="3" y="0"/>
                  </a:lnTo>
                  <a:lnTo>
                    <a:pt x="1" y="1"/>
                  </a:lnTo>
                  <a:lnTo>
                    <a:pt x="0" y="2"/>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9" name="Freeform 577">
              <a:extLst>
                <a:ext uri="{FF2B5EF4-FFF2-40B4-BE49-F238E27FC236}">
                  <a16:creationId xmlns:a16="http://schemas.microsoft.com/office/drawing/2014/main" id="{9F89B879-21F8-45D7-9085-BF944275BDD6}"/>
                </a:ext>
              </a:extLst>
            </p:cNvPr>
            <p:cNvSpPr>
              <a:spLocks/>
            </p:cNvSpPr>
            <p:nvPr/>
          </p:nvSpPr>
          <p:spPr bwMode="auto">
            <a:xfrm>
              <a:off x="5384801" y="2454275"/>
              <a:ext cx="4763" cy="39688"/>
            </a:xfrm>
            <a:custGeom>
              <a:avLst/>
              <a:gdLst/>
              <a:ahLst/>
              <a:cxnLst>
                <a:cxn ang="0">
                  <a:pos x="0" y="4"/>
                </a:cxn>
                <a:cxn ang="0">
                  <a:pos x="0" y="70"/>
                </a:cxn>
                <a:cxn ang="0">
                  <a:pos x="0" y="70"/>
                </a:cxn>
                <a:cxn ang="0">
                  <a:pos x="0" y="72"/>
                </a:cxn>
                <a:cxn ang="0">
                  <a:pos x="1" y="74"/>
                </a:cxn>
                <a:cxn ang="0">
                  <a:pos x="3" y="75"/>
                </a:cxn>
                <a:cxn ang="0">
                  <a:pos x="4" y="75"/>
                </a:cxn>
                <a:cxn ang="0">
                  <a:pos x="6" y="75"/>
                </a:cxn>
                <a:cxn ang="0">
                  <a:pos x="8" y="74"/>
                </a:cxn>
                <a:cxn ang="0">
                  <a:pos x="9" y="72"/>
                </a:cxn>
                <a:cxn ang="0">
                  <a:pos x="9" y="70"/>
                </a:cxn>
                <a:cxn ang="0">
                  <a:pos x="9" y="4"/>
                </a:cxn>
                <a:cxn ang="0">
                  <a:pos x="9" y="4"/>
                </a:cxn>
                <a:cxn ang="0">
                  <a:pos x="9" y="2"/>
                </a:cxn>
                <a:cxn ang="0">
                  <a:pos x="8" y="1"/>
                </a:cxn>
                <a:cxn ang="0">
                  <a:pos x="6" y="0"/>
                </a:cxn>
                <a:cxn ang="0">
                  <a:pos x="4" y="0"/>
                </a:cxn>
                <a:cxn ang="0">
                  <a:pos x="3" y="0"/>
                </a:cxn>
                <a:cxn ang="0">
                  <a:pos x="1" y="1"/>
                </a:cxn>
                <a:cxn ang="0">
                  <a:pos x="0" y="2"/>
                </a:cxn>
                <a:cxn ang="0">
                  <a:pos x="0" y="4"/>
                </a:cxn>
                <a:cxn ang="0">
                  <a:pos x="0" y="4"/>
                </a:cxn>
              </a:cxnLst>
              <a:rect l="0" t="0" r="r" b="b"/>
              <a:pathLst>
                <a:path w="9" h="75">
                  <a:moveTo>
                    <a:pt x="0" y="4"/>
                  </a:moveTo>
                  <a:lnTo>
                    <a:pt x="0" y="70"/>
                  </a:lnTo>
                  <a:lnTo>
                    <a:pt x="0" y="70"/>
                  </a:lnTo>
                  <a:lnTo>
                    <a:pt x="0" y="72"/>
                  </a:lnTo>
                  <a:lnTo>
                    <a:pt x="1" y="74"/>
                  </a:lnTo>
                  <a:lnTo>
                    <a:pt x="3" y="75"/>
                  </a:lnTo>
                  <a:lnTo>
                    <a:pt x="4" y="75"/>
                  </a:lnTo>
                  <a:lnTo>
                    <a:pt x="6" y="75"/>
                  </a:lnTo>
                  <a:lnTo>
                    <a:pt x="8" y="74"/>
                  </a:lnTo>
                  <a:lnTo>
                    <a:pt x="9" y="72"/>
                  </a:lnTo>
                  <a:lnTo>
                    <a:pt x="9" y="70"/>
                  </a:lnTo>
                  <a:lnTo>
                    <a:pt x="9" y="4"/>
                  </a:lnTo>
                  <a:lnTo>
                    <a:pt x="9" y="4"/>
                  </a:lnTo>
                  <a:lnTo>
                    <a:pt x="9" y="2"/>
                  </a:lnTo>
                  <a:lnTo>
                    <a:pt x="8" y="1"/>
                  </a:lnTo>
                  <a:lnTo>
                    <a:pt x="6" y="0"/>
                  </a:lnTo>
                  <a:lnTo>
                    <a:pt x="4" y="0"/>
                  </a:lnTo>
                  <a:lnTo>
                    <a:pt x="3" y="0"/>
                  </a:lnTo>
                  <a:lnTo>
                    <a:pt x="1" y="1"/>
                  </a:lnTo>
                  <a:lnTo>
                    <a:pt x="0" y="2"/>
                  </a:lnTo>
                  <a:lnTo>
                    <a:pt x="0" y="4"/>
                  </a:lnTo>
                  <a:lnTo>
                    <a:pt x="0"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0" name="Freeform 578">
              <a:extLst>
                <a:ext uri="{FF2B5EF4-FFF2-40B4-BE49-F238E27FC236}">
                  <a16:creationId xmlns:a16="http://schemas.microsoft.com/office/drawing/2014/main" id="{3181766B-CF56-4392-BD59-E3140F06195F}"/>
                </a:ext>
              </a:extLst>
            </p:cNvPr>
            <p:cNvSpPr>
              <a:spLocks/>
            </p:cNvSpPr>
            <p:nvPr/>
          </p:nvSpPr>
          <p:spPr bwMode="auto">
            <a:xfrm>
              <a:off x="5402263" y="2479675"/>
              <a:ext cx="6350" cy="39688"/>
            </a:xfrm>
            <a:custGeom>
              <a:avLst/>
              <a:gdLst/>
              <a:ahLst/>
              <a:cxnLst>
                <a:cxn ang="0">
                  <a:pos x="14" y="5"/>
                </a:cxn>
                <a:cxn ang="0">
                  <a:pos x="14" y="5"/>
                </a:cxn>
                <a:cxn ang="0">
                  <a:pos x="13" y="2"/>
                </a:cxn>
                <a:cxn ang="0">
                  <a:pos x="12" y="1"/>
                </a:cxn>
                <a:cxn ang="0">
                  <a:pos x="11" y="0"/>
                </a:cxn>
                <a:cxn ang="0">
                  <a:pos x="9" y="0"/>
                </a:cxn>
                <a:cxn ang="0">
                  <a:pos x="8" y="0"/>
                </a:cxn>
                <a:cxn ang="0">
                  <a:pos x="6" y="1"/>
                </a:cxn>
                <a:cxn ang="0">
                  <a:pos x="5" y="2"/>
                </a:cxn>
                <a:cxn ang="0">
                  <a:pos x="4" y="5"/>
                </a:cxn>
                <a:cxn ang="0">
                  <a:pos x="4" y="5"/>
                </a:cxn>
                <a:cxn ang="0">
                  <a:pos x="4" y="14"/>
                </a:cxn>
                <a:cxn ang="0">
                  <a:pos x="2" y="23"/>
                </a:cxn>
                <a:cxn ang="0">
                  <a:pos x="1" y="32"/>
                </a:cxn>
                <a:cxn ang="0">
                  <a:pos x="0" y="41"/>
                </a:cxn>
                <a:cxn ang="0">
                  <a:pos x="0" y="41"/>
                </a:cxn>
                <a:cxn ang="0">
                  <a:pos x="0" y="49"/>
                </a:cxn>
                <a:cxn ang="0">
                  <a:pos x="1" y="57"/>
                </a:cxn>
                <a:cxn ang="0">
                  <a:pos x="3" y="66"/>
                </a:cxn>
                <a:cxn ang="0">
                  <a:pos x="5" y="74"/>
                </a:cxn>
                <a:cxn ang="0">
                  <a:pos x="5" y="74"/>
                </a:cxn>
                <a:cxn ang="0">
                  <a:pos x="6" y="75"/>
                </a:cxn>
                <a:cxn ang="0">
                  <a:pos x="8" y="76"/>
                </a:cxn>
                <a:cxn ang="0">
                  <a:pos x="9" y="76"/>
                </a:cxn>
                <a:cxn ang="0">
                  <a:pos x="11" y="75"/>
                </a:cxn>
                <a:cxn ang="0">
                  <a:pos x="13" y="73"/>
                </a:cxn>
                <a:cxn ang="0">
                  <a:pos x="13" y="71"/>
                </a:cxn>
                <a:cxn ang="0">
                  <a:pos x="13" y="69"/>
                </a:cxn>
                <a:cxn ang="0">
                  <a:pos x="13" y="69"/>
                </a:cxn>
                <a:cxn ang="0">
                  <a:pos x="11" y="60"/>
                </a:cxn>
                <a:cxn ang="0">
                  <a:pos x="9" y="53"/>
                </a:cxn>
                <a:cxn ang="0">
                  <a:pos x="9" y="45"/>
                </a:cxn>
                <a:cxn ang="0">
                  <a:pos x="10" y="37"/>
                </a:cxn>
                <a:cxn ang="0">
                  <a:pos x="12" y="21"/>
                </a:cxn>
                <a:cxn ang="0">
                  <a:pos x="14" y="5"/>
                </a:cxn>
                <a:cxn ang="0">
                  <a:pos x="14" y="5"/>
                </a:cxn>
              </a:cxnLst>
              <a:rect l="0" t="0" r="r" b="b"/>
              <a:pathLst>
                <a:path w="14" h="76">
                  <a:moveTo>
                    <a:pt x="14" y="5"/>
                  </a:moveTo>
                  <a:lnTo>
                    <a:pt x="14" y="5"/>
                  </a:lnTo>
                  <a:lnTo>
                    <a:pt x="13" y="2"/>
                  </a:lnTo>
                  <a:lnTo>
                    <a:pt x="12" y="1"/>
                  </a:lnTo>
                  <a:lnTo>
                    <a:pt x="11" y="0"/>
                  </a:lnTo>
                  <a:lnTo>
                    <a:pt x="9" y="0"/>
                  </a:lnTo>
                  <a:lnTo>
                    <a:pt x="8" y="0"/>
                  </a:lnTo>
                  <a:lnTo>
                    <a:pt x="6" y="1"/>
                  </a:lnTo>
                  <a:lnTo>
                    <a:pt x="5" y="2"/>
                  </a:lnTo>
                  <a:lnTo>
                    <a:pt x="4" y="5"/>
                  </a:lnTo>
                  <a:lnTo>
                    <a:pt x="4" y="5"/>
                  </a:lnTo>
                  <a:lnTo>
                    <a:pt x="4" y="14"/>
                  </a:lnTo>
                  <a:lnTo>
                    <a:pt x="2" y="23"/>
                  </a:lnTo>
                  <a:lnTo>
                    <a:pt x="1" y="32"/>
                  </a:lnTo>
                  <a:lnTo>
                    <a:pt x="0" y="41"/>
                  </a:lnTo>
                  <a:lnTo>
                    <a:pt x="0" y="41"/>
                  </a:lnTo>
                  <a:lnTo>
                    <a:pt x="0" y="49"/>
                  </a:lnTo>
                  <a:lnTo>
                    <a:pt x="1" y="57"/>
                  </a:lnTo>
                  <a:lnTo>
                    <a:pt x="3" y="66"/>
                  </a:lnTo>
                  <a:lnTo>
                    <a:pt x="5" y="74"/>
                  </a:lnTo>
                  <a:lnTo>
                    <a:pt x="5" y="74"/>
                  </a:lnTo>
                  <a:lnTo>
                    <a:pt x="6" y="75"/>
                  </a:lnTo>
                  <a:lnTo>
                    <a:pt x="8" y="76"/>
                  </a:lnTo>
                  <a:lnTo>
                    <a:pt x="9" y="76"/>
                  </a:lnTo>
                  <a:lnTo>
                    <a:pt x="11" y="75"/>
                  </a:lnTo>
                  <a:lnTo>
                    <a:pt x="13" y="73"/>
                  </a:lnTo>
                  <a:lnTo>
                    <a:pt x="13" y="71"/>
                  </a:lnTo>
                  <a:lnTo>
                    <a:pt x="13" y="69"/>
                  </a:lnTo>
                  <a:lnTo>
                    <a:pt x="13" y="69"/>
                  </a:lnTo>
                  <a:lnTo>
                    <a:pt x="11" y="60"/>
                  </a:lnTo>
                  <a:lnTo>
                    <a:pt x="9" y="53"/>
                  </a:lnTo>
                  <a:lnTo>
                    <a:pt x="9" y="45"/>
                  </a:lnTo>
                  <a:lnTo>
                    <a:pt x="10" y="37"/>
                  </a:lnTo>
                  <a:lnTo>
                    <a:pt x="12" y="21"/>
                  </a:lnTo>
                  <a:lnTo>
                    <a:pt x="14" y="5"/>
                  </a:lnTo>
                  <a:lnTo>
                    <a:pt x="14"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1" name="Freeform 579">
              <a:extLst>
                <a:ext uri="{FF2B5EF4-FFF2-40B4-BE49-F238E27FC236}">
                  <a16:creationId xmlns:a16="http://schemas.microsoft.com/office/drawing/2014/main" id="{1696A018-8CEF-4FA0-9729-9B015D50129B}"/>
                </a:ext>
              </a:extLst>
            </p:cNvPr>
            <p:cNvSpPr>
              <a:spLocks/>
            </p:cNvSpPr>
            <p:nvPr/>
          </p:nvSpPr>
          <p:spPr bwMode="auto">
            <a:xfrm>
              <a:off x="5426076" y="2497138"/>
              <a:ext cx="7938" cy="30163"/>
            </a:xfrm>
            <a:custGeom>
              <a:avLst/>
              <a:gdLst/>
              <a:ahLst/>
              <a:cxnLst>
                <a:cxn ang="0">
                  <a:pos x="7" y="3"/>
                </a:cxn>
                <a:cxn ang="0">
                  <a:pos x="7" y="3"/>
                </a:cxn>
                <a:cxn ang="0">
                  <a:pos x="4" y="9"/>
                </a:cxn>
                <a:cxn ang="0">
                  <a:pos x="1" y="14"/>
                </a:cxn>
                <a:cxn ang="0">
                  <a:pos x="0" y="20"/>
                </a:cxn>
                <a:cxn ang="0">
                  <a:pos x="0" y="26"/>
                </a:cxn>
                <a:cxn ang="0">
                  <a:pos x="0" y="40"/>
                </a:cxn>
                <a:cxn ang="0">
                  <a:pos x="1" y="52"/>
                </a:cxn>
                <a:cxn ang="0">
                  <a:pos x="1" y="52"/>
                </a:cxn>
                <a:cxn ang="0">
                  <a:pos x="1" y="54"/>
                </a:cxn>
                <a:cxn ang="0">
                  <a:pos x="3" y="55"/>
                </a:cxn>
                <a:cxn ang="0">
                  <a:pos x="5" y="56"/>
                </a:cxn>
                <a:cxn ang="0">
                  <a:pos x="6" y="57"/>
                </a:cxn>
                <a:cxn ang="0">
                  <a:pos x="8" y="56"/>
                </a:cxn>
                <a:cxn ang="0">
                  <a:pos x="10" y="55"/>
                </a:cxn>
                <a:cxn ang="0">
                  <a:pos x="11" y="54"/>
                </a:cxn>
                <a:cxn ang="0">
                  <a:pos x="11" y="52"/>
                </a:cxn>
                <a:cxn ang="0">
                  <a:pos x="11" y="52"/>
                </a:cxn>
                <a:cxn ang="0">
                  <a:pos x="10" y="29"/>
                </a:cxn>
                <a:cxn ang="0">
                  <a:pos x="10" y="23"/>
                </a:cxn>
                <a:cxn ang="0">
                  <a:pos x="11" y="18"/>
                </a:cxn>
                <a:cxn ang="0">
                  <a:pos x="12" y="13"/>
                </a:cxn>
                <a:cxn ang="0">
                  <a:pos x="15" y="8"/>
                </a:cxn>
                <a:cxn ang="0">
                  <a:pos x="15" y="8"/>
                </a:cxn>
                <a:cxn ang="0">
                  <a:pos x="16" y="6"/>
                </a:cxn>
                <a:cxn ang="0">
                  <a:pos x="15" y="4"/>
                </a:cxn>
                <a:cxn ang="0">
                  <a:pos x="15" y="2"/>
                </a:cxn>
                <a:cxn ang="0">
                  <a:pos x="13" y="0"/>
                </a:cxn>
                <a:cxn ang="0">
                  <a:pos x="12" y="0"/>
                </a:cxn>
                <a:cxn ang="0">
                  <a:pos x="10" y="0"/>
                </a:cxn>
                <a:cxn ang="0">
                  <a:pos x="8" y="0"/>
                </a:cxn>
                <a:cxn ang="0">
                  <a:pos x="7" y="3"/>
                </a:cxn>
                <a:cxn ang="0">
                  <a:pos x="7" y="3"/>
                </a:cxn>
              </a:cxnLst>
              <a:rect l="0" t="0" r="r" b="b"/>
              <a:pathLst>
                <a:path w="16" h="57">
                  <a:moveTo>
                    <a:pt x="7" y="3"/>
                  </a:moveTo>
                  <a:lnTo>
                    <a:pt x="7" y="3"/>
                  </a:lnTo>
                  <a:lnTo>
                    <a:pt x="4" y="9"/>
                  </a:lnTo>
                  <a:lnTo>
                    <a:pt x="1" y="14"/>
                  </a:lnTo>
                  <a:lnTo>
                    <a:pt x="0" y="20"/>
                  </a:lnTo>
                  <a:lnTo>
                    <a:pt x="0" y="26"/>
                  </a:lnTo>
                  <a:lnTo>
                    <a:pt x="0" y="40"/>
                  </a:lnTo>
                  <a:lnTo>
                    <a:pt x="1" y="52"/>
                  </a:lnTo>
                  <a:lnTo>
                    <a:pt x="1" y="52"/>
                  </a:lnTo>
                  <a:lnTo>
                    <a:pt x="1" y="54"/>
                  </a:lnTo>
                  <a:lnTo>
                    <a:pt x="3" y="55"/>
                  </a:lnTo>
                  <a:lnTo>
                    <a:pt x="5" y="56"/>
                  </a:lnTo>
                  <a:lnTo>
                    <a:pt x="6" y="57"/>
                  </a:lnTo>
                  <a:lnTo>
                    <a:pt x="8" y="56"/>
                  </a:lnTo>
                  <a:lnTo>
                    <a:pt x="10" y="55"/>
                  </a:lnTo>
                  <a:lnTo>
                    <a:pt x="11" y="54"/>
                  </a:lnTo>
                  <a:lnTo>
                    <a:pt x="11" y="52"/>
                  </a:lnTo>
                  <a:lnTo>
                    <a:pt x="11" y="52"/>
                  </a:lnTo>
                  <a:lnTo>
                    <a:pt x="10" y="29"/>
                  </a:lnTo>
                  <a:lnTo>
                    <a:pt x="10" y="23"/>
                  </a:lnTo>
                  <a:lnTo>
                    <a:pt x="11" y="18"/>
                  </a:lnTo>
                  <a:lnTo>
                    <a:pt x="12" y="13"/>
                  </a:lnTo>
                  <a:lnTo>
                    <a:pt x="15" y="8"/>
                  </a:lnTo>
                  <a:lnTo>
                    <a:pt x="15" y="8"/>
                  </a:lnTo>
                  <a:lnTo>
                    <a:pt x="16" y="6"/>
                  </a:lnTo>
                  <a:lnTo>
                    <a:pt x="15" y="4"/>
                  </a:lnTo>
                  <a:lnTo>
                    <a:pt x="15" y="2"/>
                  </a:lnTo>
                  <a:lnTo>
                    <a:pt x="13" y="0"/>
                  </a:lnTo>
                  <a:lnTo>
                    <a:pt x="12" y="0"/>
                  </a:lnTo>
                  <a:lnTo>
                    <a:pt x="10" y="0"/>
                  </a:lnTo>
                  <a:lnTo>
                    <a:pt x="8" y="0"/>
                  </a:lnTo>
                  <a:lnTo>
                    <a:pt x="7" y="3"/>
                  </a:lnTo>
                  <a:lnTo>
                    <a:pt x="7" y="3"/>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2" name="Freeform 580">
              <a:extLst>
                <a:ext uri="{FF2B5EF4-FFF2-40B4-BE49-F238E27FC236}">
                  <a16:creationId xmlns:a16="http://schemas.microsoft.com/office/drawing/2014/main" id="{1087D07D-A32D-48C2-AD3D-9120952FC8DA}"/>
                </a:ext>
              </a:extLst>
            </p:cNvPr>
            <p:cNvSpPr>
              <a:spLocks/>
            </p:cNvSpPr>
            <p:nvPr/>
          </p:nvSpPr>
          <p:spPr bwMode="auto">
            <a:xfrm>
              <a:off x="5446713" y="2514600"/>
              <a:ext cx="7938" cy="36513"/>
            </a:xfrm>
            <a:custGeom>
              <a:avLst/>
              <a:gdLst/>
              <a:ahLst/>
              <a:cxnLst>
                <a:cxn ang="0">
                  <a:pos x="15" y="64"/>
                </a:cxn>
                <a:cxn ang="0">
                  <a:pos x="15" y="64"/>
                </a:cxn>
                <a:cxn ang="0">
                  <a:pos x="12" y="56"/>
                </a:cxn>
                <a:cxn ang="0">
                  <a:pos x="10" y="49"/>
                </a:cxn>
                <a:cxn ang="0">
                  <a:pos x="9" y="42"/>
                </a:cxn>
                <a:cxn ang="0">
                  <a:pos x="9" y="35"/>
                </a:cxn>
                <a:cxn ang="0">
                  <a:pos x="10" y="19"/>
                </a:cxn>
                <a:cxn ang="0">
                  <a:pos x="11" y="4"/>
                </a:cxn>
                <a:cxn ang="0">
                  <a:pos x="11" y="4"/>
                </a:cxn>
                <a:cxn ang="0">
                  <a:pos x="10" y="2"/>
                </a:cxn>
                <a:cxn ang="0">
                  <a:pos x="9" y="1"/>
                </a:cxn>
                <a:cxn ang="0">
                  <a:pos x="8" y="0"/>
                </a:cxn>
                <a:cxn ang="0">
                  <a:pos x="6" y="0"/>
                </a:cxn>
                <a:cxn ang="0">
                  <a:pos x="4" y="0"/>
                </a:cxn>
                <a:cxn ang="0">
                  <a:pos x="3" y="1"/>
                </a:cxn>
                <a:cxn ang="0">
                  <a:pos x="2" y="2"/>
                </a:cxn>
                <a:cxn ang="0">
                  <a:pos x="2" y="4"/>
                </a:cxn>
                <a:cxn ang="0">
                  <a:pos x="2" y="4"/>
                </a:cxn>
                <a:cxn ang="0">
                  <a:pos x="1" y="20"/>
                </a:cxn>
                <a:cxn ang="0">
                  <a:pos x="0" y="37"/>
                </a:cxn>
                <a:cxn ang="0">
                  <a:pos x="0" y="45"/>
                </a:cxn>
                <a:cxn ang="0">
                  <a:pos x="1" y="53"/>
                </a:cxn>
                <a:cxn ang="0">
                  <a:pos x="3" y="60"/>
                </a:cxn>
                <a:cxn ang="0">
                  <a:pos x="7" y="68"/>
                </a:cxn>
                <a:cxn ang="0">
                  <a:pos x="7" y="68"/>
                </a:cxn>
                <a:cxn ang="0">
                  <a:pos x="8" y="70"/>
                </a:cxn>
                <a:cxn ang="0">
                  <a:pos x="10" y="70"/>
                </a:cxn>
                <a:cxn ang="0">
                  <a:pos x="11" y="70"/>
                </a:cxn>
                <a:cxn ang="0">
                  <a:pos x="13" y="70"/>
                </a:cxn>
                <a:cxn ang="0">
                  <a:pos x="14" y="69"/>
                </a:cxn>
                <a:cxn ang="0">
                  <a:pos x="15" y="67"/>
                </a:cxn>
                <a:cxn ang="0">
                  <a:pos x="15" y="66"/>
                </a:cxn>
                <a:cxn ang="0">
                  <a:pos x="15" y="64"/>
                </a:cxn>
                <a:cxn ang="0">
                  <a:pos x="15" y="64"/>
                </a:cxn>
              </a:cxnLst>
              <a:rect l="0" t="0" r="r" b="b"/>
              <a:pathLst>
                <a:path w="15" h="70">
                  <a:moveTo>
                    <a:pt x="15" y="64"/>
                  </a:moveTo>
                  <a:lnTo>
                    <a:pt x="15" y="64"/>
                  </a:lnTo>
                  <a:lnTo>
                    <a:pt x="12" y="56"/>
                  </a:lnTo>
                  <a:lnTo>
                    <a:pt x="10" y="49"/>
                  </a:lnTo>
                  <a:lnTo>
                    <a:pt x="9" y="42"/>
                  </a:lnTo>
                  <a:lnTo>
                    <a:pt x="9" y="35"/>
                  </a:lnTo>
                  <a:lnTo>
                    <a:pt x="10" y="19"/>
                  </a:lnTo>
                  <a:lnTo>
                    <a:pt x="11" y="4"/>
                  </a:lnTo>
                  <a:lnTo>
                    <a:pt x="11" y="4"/>
                  </a:lnTo>
                  <a:lnTo>
                    <a:pt x="10" y="2"/>
                  </a:lnTo>
                  <a:lnTo>
                    <a:pt x="9" y="1"/>
                  </a:lnTo>
                  <a:lnTo>
                    <a:pt x="8" y="0"/>
                  </a:lnTo>
                  <a:lnTo>
                    <a:pt x="6" y="0"/>
                  </a:lnTo>
                  <a:lnTo>
                    <a:pt x="4" y="0"/>
                  </a:lnTo>
                  <a:lnTo>
                    <a:pt x="3" y="1"/>
                  </a:lnTo>
                  <a:lnTo>
                    <a:pt x="2" y="2"/>
                  </a:lnTo>
                  <a:lnTo>
                    <a:pt x="2" y="4"/>
                  </a:lnTo>
                  <a:lnTo>
                    <a:pt x="2" y="4"/>
                  </a:lnTo>
                  <a:lnTo>
                    <a:pt x="1" y="20"/>
                  </a:lnTo>
                  <a:lnTo>
                    <a:pt x="0" y="37"/>
                  </a:lnTo>
                  <a:lnTo>
                    <a:pt x="0" y="45"/>
                  </a:lnTo>
                  <a:lnTo>
                    <a:pt x="1" y="53"/>
                  </a:lnTo>
                  <a:lnTo>
                    <a:pt x="3" y="60"/>
                  </a:lnTo>
                  <a:lnTo>
                    <a:pt x="7" y="68"/>
                  </a:lnTo>
                  <a:lnTo>
                    <a:pt x="7" y="68"/>
                  </a:lnTo>
                  <a:lnTo>
                    <a:pt x="8" y="70"/>
                  </a:lnTo>
                  <a:lnTo>
                    <a:pt x="10" y="70"/>
                  </a:lnTo>
                  <a:lnTo>
                    <a:pt x="11" y="70"/>
                  </a:lnTo>
                  <a:lnTo>
                    <a:pt x="13" y="70"/>
                  </a:lnTo>
                  <a:lnTo>
                    <a:pt x="14" y="69"/>
                  </a:lnTo>
                  <a:lnTo>
                    <a:pt x="15" y="67"/>
                  </a:lnTo>
                  <a:lnTo>
                    <a:pt x="15" y="66"/>
                  </a:lnTo>
                  <a:lnTo>
                    <a:pt x="15" y="64"/>
                  </a:lnTo>
                  <a:lnTo>
                    <a:pt x="15" y="6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3" name="Freeform 581">
              <a:extLst>
                <a:ext uri="{FF2B5EF4-FFF2-40B4-BE49-F238E27FC236}">
                  <a16:creationId xmlns:a16="http://schemas.microsoft.com/office/drawing/2014/main" id="{167F2D9E-A22F-485D-8EC6-9226116F6C34}"/>
                </a:ext>
              </a:extLst>
            </p:cNvPr>
            <p:cNvSpPr>
              <a:spLocks/>
            </p:cNvSpPr>
            <p:nvPr/>
          </p:nvSpPr>
          <p:spPr bwMode="auto">
            <a:xfrm>
              <a:off x="5464176" y="2540000"/>
              <a:ext cx="9525" cy="31750"/>
            </a:xfrm>
            <a:custGeom>
              <a:avLst/>
              <a:gdLst/>
              <a:ahLst/>
              <a:cxnLst>
                <a:cxn ang="0">
                  <a:pos x="12" y="37"/>
                </a:cxn>
                <a:cxn ang="0">
                  <a:pos x="12" y="37"/>
                </a:cxn>
                <a:cxn ang="0">
                  <a:pos x="9" y="30"/>
                </a:cxn>
                <a:cxn ang="0">
                  <a:pos x="8" y="2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33"/>
                </a:cxn>
                <a:cxn ang="0">
                  <a:pos x="0" y="33"/>
                </a:cxn>
                <a:cxn ang="0">
                  <a:pos x="0" y="36"/>
                </a:cxn>
                <a:cxn ang="0">
                  <a:pos x="1" y="38"/>
                </a:cxn>
                <a:cxn ang="0">
                  <a:pos x="4" y="44"/>
                </a:cxn>
                <a:cxn ang="0">
                  <a:pos x="7" y="51"/>
                </a:cxn>
                <a:cxn ang="0">
                  <a:pos x="9" y="57"/>
                </a:cxn>
                <a:cxn ang="0">
                  <a:pos x="9" y="57"/>
                </a:cxn>
                <a:cxn ang="0">
                  <a:pos x="9" y="59"/>
                </a:cxn>
                <a:cxn ang="0">
                  <a:pos x="11" y="60"/>
                </a:cxn>
                <a:cxn ang="0">
                  <a:pos x="14" y="61"/>
                </a:cxn>
                <a:cxn ang="0">
                  <a:pos x="16" y="61"/>
                </a:cxn>
                <a:cxn ang="0">
                  <a:pos x="17" y="60"/>
                </a:cxn>
                <a:cxn ang="0">
                  <a:pos x="18" y="59"/>
                </a:cxn>
                <a:cxn ang="0">
                  <a:pos x="18" y="57"/>
                </a:cxn>
                <a:cxn ang="0">
                  <a:pos x="18" y="57"/>
                </a:cxn>
                <a:cxn ang="0">
                  <a:pos x="17" y="52"/>
                </a:cxn>
                <a:cxn ang="0">
                  <a:pos x="16" y="47"/>
                </a:cxn>
                <a:cxn ang="0">
                  <a:pos x="12" y="37"/>
                </a:cxn>
                <a:cxn ang="0">
                  <a:pos x="12" y="37"/>
                </a:cxn>
              </a:cxnLst>
              <a:rect l="0" t="0" r="r" b="b"/>
              <a:pathLst>
                <a:path w="18" h="61">
                  <a:moveTo>
                    <a:pt x="12" y="37"/>
                  </a:moveTo>
                  <a:lnTo>
                    <a:pt x="12" y="37"/>
                  </a:lnTo>
                  <a:lnTo>
                    <a:pt x="9" y="30"/>
                  </a:lnTo>
                  <a:lnTo>
                    <a:pt x="8" y="22"/>
                  </a:lnTo>
                  <a:lnTo>
                    <a:pt x="9" y="4"/>
                  </a:lnTo>
                  <a:lnTo>
                    <a:pt x="9" y="4"/>
                  </a:lnTo>
                  <a:lnTo>
                    <a:pt x="8" y="2"/>
                  </a:lnTo>
                  <a:lnTo>
                    <a:pt x="7" y="1"/>
                  </a:lnTo>
                  <a:lnTo>
                    <a:pt x="6" y="0"/>
                  </a:lnTo>
                  <a:lnTo>
                    <a:pt x="4" y="0"/>
                  </a:lnTo>
                  <a:lnTo>
                    <a:pt x="3" y="0"/>
                  </a:lnTo>
                  <a:lnTo>
                    <a:pt x="1" y="1"/>
                  </a:lnTo>
                  <a:lnTo>
                    <a:pt x="0" y="2"/>
                  </a:lnTo>
                  <a:lnTo>
                    <a:pt x="0" y="4"/>
                  </a:lnTo>
                  <a:lnTo>
                    <a:pt x="0" y="33"/>
                  </a:lnTo>
                  <a:lnTo>
                    <a:pt x="0" y="33"/>
                  </a:lnTo>
                  <a:lnTo>
                    <a:pt x="0" y="36"/>
                  </a:lnTo>
                  <a:lnTo>
                    <a:pt x="1" y="38"/>
                  </a:lnTo>
                  <a:lnTo>
                    <a:pt x="4" y="44"/>
                  </a:lnTo>
                  <a:lnTo>
                    <a:pt x="7" y="51"/>
                  </a:lnTo>
                  <a:lnTo>
                    <a:pt x="9" y="57"/>
                  </a:lnTo>
                  <a:lnTo>
                    <a:pt x="9" y="57"/>
                  </a:lnTo>
                  <a:lnTo>
                    <a:pt x="9" y="59"/>
                  </a:lnTo>
                  <a:lnTo>
                    <a:pt x="11" y="60"/>
                  </a:lnTo>
                  <a:lnTo>
                    <a:pt x="14" y="61"/>
                  </a:lnTo>
                  <a:lnTo>
                    <a:pt x="16" y="61"/>
                  </a:lnTo>
                  <a:lnTo>
                    <a:pt x="17" y="60"/>
                  </a:lnTo>
                  <a:lnTo>
                    <a:pt x="18" y="59"/>
                  </a:lnTo>
                  <a:lnTo>
                    <a:pt x="18" y="57"/>
                  </a:lnTo>
                  <a:lnTo>
                    <a:pt x="18" y="57"/>
                  </a:lnTo>
                  <a:lnTo>
                    <a:pt x="17" y="52"/>
                  </a:lnTo>
                  <a:lnTo>
                    <a:pt x="16" y="47"/>
                  </a:lnTo>
                  <a:lnTo>
                    <a:pt x="12" y="37"/>
                  </a:lnTo>
                  <a:lnTo>
                    <a:pt x="12" y="37"/>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4" name="Freeform 582">
              <a:extLst>
                <a:ext uri="{FF2B5EF4-FFF2-40B4-BE49-F238E27FC236}">
                  <a16:creationId xmlns:a16="http://schemas.microsoft.com/office/drawing/2014/main" id="{E96C93C8-A3B3-4F85-A3D2-550AA8DC84AB}"/>
                </a:ext>
              </a:extLst>
            </p:cNvPr>
            <p:cNvSpPr>
              <a:spLocks/>
            </p:cNvSpPr>
            <p:nvPr/>
          </p:nvSpPr>
          <p:spPr bwMode="auto">
            <a:xfrm>
              <a:off x="5489576" y="2562225"/>
              <a:ext cx="7938" cy="30163"/>
            </a:xfrm>
            <a:custGeom>
              <a:avLst/>
              <a:gdLst/>
              <a:ahLst/>
              <a:cxnLst>
                <a:cxn ang="0">
                  <a:pos x="14" y="6"/>
                </a:cxn>
                <a:cxn ang="0">
                  <a:pos x="14" y="6"/>
                </a:cxn>
                <a:cxn ang="0">
                  <a:pos x="14" y="4"/>
                </a:cxn>
                <a:cxn ang="0">
                  <a:pos x="13" y="1"/>
                </a:cxn>
                <a:cxn ang="0">
                  <a:pos x="12" y="0"/>
                </a:cxn>
                <a:cxn ang="0">
                  <a:pos x="10" y="0"/>
                </a:cxn>
                <a:cxn ang="0">
                  <a:pos x="7" y="0"/>
                </a:cxn>
                <a:cxn ang="0">
                  <a:pos x="6" y="1"/>
                </a:cxn>
                <a:cxn ang="0">
                  <a:pos x="5" y="4"/>
                </a:cxn>
                <a:cxn ang="0">
                  <a:pos x="4" y="6"/>
                </a:cxn>
                <a:cxn ang="0">
                  <a:pos x="4" y="6"/>
                </a:cxn>
                <a:cxn ang="0">
                  <a:pos x="3" y="11"/>
                </a:cxn>
                <a:cxn ang="0">
                  <a:pos x="2" y="17"/>
                </a:cxn>
                <a:cxn ang="0">
                  <a:pos x="1" y="23"/>
                </a:cxn>
                <a:cxn ang="0">
                  <a:pos x="0" y="28"/>
                </a:cxn>
                <a:cxn ang="0">
                  <a:pos x="0" y="28"/>
                </a:cxn>
                <a:cxn ang="0">
                  <a:pos x="0" y="34"/>
                </a:cxn>
                <a:cxn ang="0">
                  <a:pos x="1" y="41"/>
                </a:cxn>
                <a:cxn ang="0">
                  <a:pos x="3" y="47"/>
                </a:cxn>
                <a:cxn ang="0">
                  <a:pos x="4" y="52"/>
                </a:cxn>
                <a:cxn ang="0">
                  <a:pos x="4" y="52"/>
                </a:cxn>
                <a:cxn ang="0">
                  <a:pos x="5" y="54"/>
                </a:cxn>
                <a:cxn ang="0">
                  <a:pos x="6" y="56"/>
                </a:cxn>
                <a:cxn ang="0">
                  <a:pos x="7" y="57"/>
                </a:cxn>
                <a:cxn ang="0">
                  <a:pos x="10" y="57"/>
                </a:cxn>
                <a:cxn ang="0">
                  <a:pos x="12" y="57"/>
                </a:cxn>
                <a:cxn ang="0">
                  <a:pos x="13" y="56"/>
                </a:cxn>
                <a:cxn ang="0">
                  <a:pos x="14" y="54"/>
                </a:cxn>
                <a:cxn ang="0">
                  <a:pos x="14" y="52"/>
                </a:cxn>
                <a:cxn ang="0">
                  <a:pos x="14" y="52"/>
                </a:cxn>
                <a:cxn ang="0">
                  <a:pos x="13" y="47"/>
                </a:cxn>
                <a:cxn ang="0">
                  <a:pos x="12" y="41"/>
                </a:cxn>
                <a:cxn ang="0">
                  <a:pos x="11" y="34"/>
                </a:cxn>
                <a:cxn ang="0">
                  <a:pos x="10" y="28"/>
                </a:cxn>
                <a:cxn ang="0">
                  <a:pos x="10" y="28"/>
                </a:cxn>
                <a:cxn ang="0">
                  <a:pos x="10" y="23"/>
                </a:cxn>
                <a:cxn ang="0">
                  <a:pos x="12" y="17"/>
                </a:cxn>
                <a:cxn ang="0">
                  <a:pos x="13" y="11"/>
                </a:cxn>
                <a:cxn ang="0">
                  <a:pos x="14" y="6"/>
                </a:cxn>
                <a:cxn ang="0">
                  <a:pos x="14" y="6"/>
                </a:cxn>
              </a:cxnLst>
              <a:rect l="0" t="0" r="r" b="b"/>
              <a:pathLst>
                <a:path w="14" h="57">
                  <a:moveTo>
                    <a:pt x="14" y="6"/>
                  </a:moveTo>
                  <a:lnTo>
                    <a:pt x="14" y="6"/>
                  </a:lnTo>
                  <a:lnTo>
                    <a:pt x="14" y="4"/>
                  </a:lnTo>
                  <a:lnTo>
                    <a:pt x="13" y="1"/>
                  </a:lnTo>
                  <a:lnTo>
                    <a:pt x="12" y="0"/>
                  </a:lnTo>
                  <a:lnTo>
                    <a:pt x="10" y="0"/>
                  </a:lnTo>
                  <a:lnTo>
                    <a:pt x="7" y="0"/>
                  </a:lnTo>
                  <a:lnTo>
                    <a:pt x="6" y="1"/>
                  </a:lnTo>
                  <a:lnTo>
                    <a:pt x="5" y="4"/>
                  </a:lnTo>
                  <a:lnTo>
                    <a:pt x="4" y="6"/>
                  </a:lnTo>
                  <a:lnTo>
                    <a:pt x="4" y="6"/>
                  </a:lnTo>
                  <a:lnTo>
                    <a:pt x="3" y="11"/>
                  </a:lnTo>
                  <a:lnTo>
                    <a:pt x="2" y="17"/>
                  </a:lnTo>
                  <a:lnTo>
                    <a:pt x="1" y="23"/>
                  </a:lnTo>
                  <a:lnTo>
                    <a:pt x="0" y="28"/>
                  </a:lnTo>
                  <a:lnTo>
                    <a:pt x="0" y="28"/>
                  </a:lnTo>
                  <a:lnTo>
                    <a:pt x="0" y="34"/>
                  </a:lnTo>
                  <a:lnTo>
                    <a:pt x="1" y="41"/>
                  </a:lnTo>
                  <a:lnTo>
                    <a:pt x="3" y="47"/>
                  </a:lnTo>
                  <a:lnTo>
                    <a:pt x="4" y="52"/>
                  </a:lnTo>
                  <a:lnTo>
                    <a:pt x="4" y="52"/>
                  </a:lnTo>
                  <a:lnTo>
                    <a:pt x="5" y="54"/>
                  </a:lnTo>
                  <a:lnTo>
                    <a:pt x="6" y="56"/>
                  </a:lnTo>
                  <a:lnTo>
                    <a:pt x="7" y="57"/>
                  </a:lnTo>
                  <a:lnTo>
                    <a:pt x="10" y="57"/>
                  </a:lnTo>
                  <a:lnTo>
                    <a:pt x="12" y="57"/>
                  </a:lnTo>
                  <a:lnTo>
                    <a:pt x="13" y="56"/>
                  </a:lnTo>
                  <a:lnTo>
                    <a:pt x="14" y="54"/>
                  </a:lnTo>
                  <a:lnTo>
                    <a:pt x="14" y="52"/>
                  </a:lnTo>
                  <a:lnTo>
                    <a:pt x="14" y="52"/>
                  </a:lnTo>
                  <a:lnTo>
                    <a:pt x="13" y="47"/>
                  </a:lnTo>
                  <a:lnTo>
                    <a:pt x="12" y="41"/>
                  </a:lnTo>
                  <a:lnTo>
                    <a:pt x="11" y="34"/>
                  </a:lnTo>
                  <a:lnTo>
                    <a:pt x="10" y="28"/>
                  </a:lnTo>
                  <a:lnTo>
                    <a:pt x="10" y="28"/>
                  </a:lnTo>
                  <a:lnTo>
                    <a:pt x="10" y="23"/>
                  </a:lnTo>
                  <a:lnTo>
                    <a:pt x="12" y="17"/>
                  </a:lnTo>
                  <a:lnTo>
                    <a:pt x="13" y="11"/>
                  </a:lnTo>
                  <a:lnTo>
                    <a:pt x="14" y="6"/>
                  </a:lnTo>
                  <a:lnTo>
                    <a:pt x="14" y="6"/>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5" name="Freeform 583">
              <a:extLst>
                <a:ext uri="{FF2B5EF4-FFF2-40B4-BE49-F238E27FC236}">
                  <a16:creationId xmlns:a16="http://schemas.microsoft.com/office/drawing/2014/main" id="{D4E0268A-31C0-4D9D-9062-8FC9514CB2E7}"/>
                </a:ext>
              </a:extLst>
            </p:cNvPr>
            <p:cNvSpPr>
              <a:spLocks/>
            </p:cNvSpPr>
            <p:nvPr/>
          </p:nvSpPr>
          <p:spPr bwMode="auto">
            <a:xfrm>
              <a:off x="5514976" y="2584450"/>
              <a:ext cx="9525" cy="34925"/>
            </a:xfrm>
            <a:custGeom>
              <a:avLst/>
              <a:gdLst/>
              <a:ahLst/>
              <a:cxnLst>
                <a:cxn ang="0">
                  <a:pos x="14" y="41"/>
                </a:cxn>
                <a:cxn ang="0">
                  <a:pos x="14" y="41"/>
                </a:cxn>
                <a:cxn ang="0">
                  <a:pos x="12" y="33"/>
                </a:cxn>
                <a:cxn ang="0">
                  <a:pos x="10" y="24"/>
                </a:cxn>
                <a:cxn ang="0">
                  <a:pos x="10" y="5"/>
                </a:cxn>
                <a:cxn ang="0">
                  <a:pos x="10" y="5"/>
                </a:cxn>
                <a:cxn ang="0">
                  <a:pos x="9" y="3"/>
                </a:cxn>
                <a:cxn ang="0">
                  <a:pos x="8" y="2"/>
                </a:cxn>
                <a:cxn ang="0">
                  <a:pos x="7" y="1"/>
                </a:cxn>
                <a:cxn ang="0">
                  <a:pos x="5" y="0"/>
                </a:cxn>
                <a:cxn ang="0">
                  <a:pos x="3" y="1"/>
                </a:cxn>
                <a:cxn ang="0">
                  <a:pos x="2" y="2"/>
                </a:cxn>
                <a:cxn ang="0">
                  <a:pos x="1" y="3"/>
                </a:cxn>
                <a:cxn ang="0">
                  <a:pos x="0" y="5"/>
                </a:cxn>
                <a:cxn ang="0">
                  <a:pos x="0" y="5"/>
                </a:cxn>
                <a:cxn ang="0">
                  <a:pos x="1" y="18"/>
                </a:cxn>
                <a:cxn ang="0">
                  <a:pos x="2" y="32"/>
                </a:cxn>
                <a:cxn ang="0">
                  <a:pos x="2" y="32"/>
                </a:cxn>
                <a:cxn ang="0">
                  <a:pos x="4" y="40"/>
                </a:cxn>
                <a:cxn ang="0">
                  <a:pos x="6" y="47"/>
                </a:cxn>
                <a:cxn ang="0">
                  <a:pos x="8" y="55"/>
                </a:cxn>
                <a:cxn ang="0">
                  <a:pos x="10" y="62"/>
                </a:cxn>
                <a:cxn ang="0">
                  <a:pos x="10" y="62"/>
                </a:cxn>
                <a:cxn ang="0">
                  <a:pos x="10" y="64"/>
                </a:cxn>
                <a:cxn ang="0">
                  <a:pos x="11" y="65"/>
                </a:cxn>
                <a:cxn ang="0">
                  <a:pos x="15" y="66"/>
                </a:cxn>
                <a:cxn ang="0">
                  <a:pos x="16" y="66"/>
                </a:cxn>
                <a:cxn ang="0">
                  <a:pos x="18" y="65"/>
                </a:cxn>
                <a:cxn ang="0">
                  <a:pos x="19" y="64"/>
                </a:cxn>
                <a:cxn ang="0">
                  <a:pos x="19" y="62"/>
                </a:cxn>
                <a:cxn ang="0">
                  <a:pos x="19" y="62"/>
                </a:cxn>
                <a:cxn ang="0">
                  <a:pos x="17" y="51"/>
                </a:cxn>
                <a:cxn ang="0">
                  <a:pos x="14" y="41"/>
                </a:cxn>
                <a:cxn ang="0">
                  <a:pos x="14" y="41"/>
                </a:cxn>
              </a:cxnLst>
              <a:rect l="0" t="0" r="r" b="b"/>
              <a:pathLst>
                <a:path w="19" h="66">
                  <a:moveTo>
                    <a:pt x="14" y="41"/>
                  </a:moveTo>
                  <a:lnTo>
                    <a:pt x="14" y="41"/>
                  </a:lnTo>
                  <a:lnTo>
                    <a:pt x="12" y="33"/>
                  </a:lnTo>
                  <a:lnTo>
                    <a:pt x="10" y="24"/>
                  </a:lnTo>
                  <a:lnTo>
                    <a:pt x="10" y="5"/>
                  </a:lnTo>
                  <a:lnTo>
                    <a:pt x="10" y="5"/>
                  </a:lnTo>
                  <a:lnTo>
                    <a:pt x="9" y="3"/>
                  </a:lnTo>
                  <a:lnTo>
                    <a:pt x="8" y="2"/>
                  </a:lnTo>
                  <a:lnTo>
                    <a:pt x="7" y="1"/>
                  </a:lnTo>
                  <a:lnTo>
                    <a:pt x="5" y="0"/>
                  </a:lnTo>
                  <a:lnTo>
                    <a:pt x="3" y="1"/>
                  </a:lnTo>
                  <a:lnTo>
                    <a:pt x="2" y="2"/>
                  </a:lnTo>
                  <a:lnTo>
                    <a:pt x="1" y="3"/>
                  </a:lnTo>
                  <a:lnTo>
                    <a:pt x="0" y="5"/>
                  </a:lnTo>
                  <a:lnTo>
                    <a:pt x="0" y="5"/>
                  </a:lnTo>
                  <a:lnTo>
                    <a:pt x="1" y="18"/>
                  </a:lnTo>
                  <a:lnTo>
                    <a:pt x="2" y="32"/>
                  </a:lnTo>
                  <a:lnTo>
                    <a:pt x="2" y="32"/>
                  </a:lnTo>
                  <a:lnTo>
                    <a:pt x="4" y="40"/>
                  </a:lnTo>
                  <a:lnTo>
                    <a:pt x="6" y="47"/>
                  </a:lnTo>
                  <a:lnTo>
                    <a:pt x="8" y="55"/>
                  </a:lnTo>
                  <a:lnTo>
                    <a:pt x="10" y="62"/>
                  </a:lnTo>
                  <a:lnTo>
                    <a:pt x="10" y="62"/>
                  </a:lnTo>
                  <a:lnTo>
                    <a:pt x="10" y="64"/>
                  </a:lnTo>
                  <a:lnTo>
                    <a:pt x="11" y="65"/>
                  </a:lnTo>
                  <a:lnTo>
                    <a:pt x="15" y="66"/>
                  </a:lnTo>
                  <a:lnTo>
                    <a:pt x="16" y="66"/>
                  </a:lnTo>
                  <a:lnTo>
                    <a:pt x="18" y="65"/>
                  </a:lnTo>
                  <a:lnTo>
                    <a:pt x="19" y="64"/>
                  </a:lnTo>
                  <a:lnTo>
                    <a:pt x="19" y="62"/>
                  </a:lnTo>
                  <a:lnTo>
                    <a:pt x="19" y="62"/>
                  </a:lnTo>
                  <a:lnTo>
                    <a:pt x="17" y="51"/>
                  </a:lnTo>
                  <a:lnTo>
                    <a:pt x="14" y="41"/>
                  </a:lnTo>
                  <a:lnTo>
                    <a:pt x="14" y="41"/>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6" name="Freeform 584">
              <a:extLst>
                <a:ext uri="{FF2B5EF4-FFF2-40B4-BE49-F238E27FC236}">
                  <a16:creationId xmlns:a16="http://schemas.microsoft.com/office/drawing/2014/main" id="{6C02E000-489D-4B75-B181-1EF35FC96F36}"/>
                </a:ext>
              </a:extLst>
            </p:cNvPr>
            <p:cNvSpPr>
              <a:spLocks/>
            </p:cNvSpPr>
            <p:nvPr/>
          </p:nvSpPr>
          <p:spPr bwMode="auto">
            <a:xfrm>
              <a:off x="5538788" y="2609850"/>
              <a:ext cx="11113" cy="34925"/>
            </a:xfrm>
            <a:custGeom>
              <a:avLst/>
              <a:gdLst/>
              <a:ahLst/>
              <a:cxnLst>
                <a:cxn ang="0">
                  <a:pos x="20" y="61"/>
                </a:cxn>
                <a:cxn ang="0">
                  <a:pos x="20" y="61"/>
                </a:cxn>
                <a:cxn ang="0">
                  <a:pos x="14" y="33"/>
                </a:cxn>
                <a:cxn ang="0">
                  <a:pos x="11" y="19"/>
                </a:cxn>
                <a:cxn ang="0">
                  <a:pos x="11" y="5"/>
                </a:cxn>
                <a:cxn ang="0">
                  <a:pos x="11" y="5"/>
                </a:cxn>
                <a:cxn ang="0">
                  <a:pos x="10" y="3"/>
                </a:cxn>
                <a:cxn ang="0">
                  <a:pos x="9" y="1"/>
                </a:cxn>
                <a:cxn ang="0">
                  <a:pos x="7" y="1"/>
                </a:cxn>
                <a:cxn ang="0">
                  <a:pos x="5" y="0"/>
                </a:cxn>
                <a:cxn ang="0">
                  <a:pos x="3" y="1"/>
                </a:cxn>
                <a:cxn ang="0">
                  <a:pos x="2" y="1"/>
                </a:cxn>
                <a:cxn ang="0">
                  <a:pos x="1" y="3"/>
                </a:cxn>
                <a:cxn ang="0">
                  <a:pos x="0" y="5"/>
                </a:cxn>
                <a:cxn ang="0">
                  <a:pos x="0" y="5"/>
                </a:cxn>
                <a:cxn ang="0">
                  <a:pos x="1" y="20"/>
                </a:cxn>
                <a:cxn ang="0">
                  <a:pos x="3" y="34"/>
                </a:cxn>
                <a:cxn ang="0">
                  <a:pos x="11" y="63"/>
                </a:cxn>
                <a:cxn ang="0">
                  <a:pos x="11" y="63"/>
                </a:cxn>
                <a:cxn ang="0">
                  <a:pos x="12" y="65"/>
                </a:cxn>
                <a:cxn ang="0">
                  <a:pos x="13" y="66"/>
                </a:cxn>
                <a:cxn ang="0">
                  <a:pos x="15" y="66"/>
                </a:cxn>
                <a:cxn ang="0">
                  <a:pos x="16" y="66"/>
                </a:cxn>
                <a:cxn ang="0">
                  <a:pos x="18" y="65"/>
                </a:cxn>
                <a:cxn ang="0">
                  <a:pos x="19" y="64"/>
                </a:cxn>
                <a:cxn ang="0">
                  <a:pos x="20" y="63"/>
                </a:cxn>
                <a:cxn ang="0">
                  <a:pos x="20" y="61"/>
                </a:cxn>
                <a:cxn ang="0">
                  <a:pos x="20" y="61"/>
                </a:cxn>
              </a:cxnLst>
              <a:rect l="0" t="0" r="r" b="b"/>
              <a:pathLst>
                <a:path w="20" h="66">
                  <a:moveTo>
                    <a:pt x="20" y="61"/>
                  </a:moveTo>
                  <a:lnTo>
                    <a:pt x="20" y="61"/>
                  </a:lnTo>
                  <a:lnTo>
                    <a:pt x="14" y="33"/>
                  </a:lnTo>
                  <a:lnTo>
                    <a:pt x="11" y="19"/>
                  </a:lnTo>
                  <a:lnTo>
                    <a:pt x="11" y="5"/>
                  </a:lnTo>
                  <a:lnTo>
                    <a:pt x="11" y="5"/>
                  </a:lnTo>
                  <a:lnTo>
                    <a:pt x="10" y="3"/>
                  </a:lnTo>
                  <a:lnTo>
                    <a:pt x="9" y="1"/>
                  </a:lnTo>
                  <a:lnTo>
                    <a:pt x="7" y="1"/>
                  </a:lnTo>
                  <a:lnTo>
                    <a:pt x="5" y="0"/>
                  </a:lnTo>
                  <a:lnTo>
                    <a:pt x="3" y="1"/>
                  </a:lnTo>
                  <a:lnTo>
                    <a:pt x="2" y="1"/>
                  </a:lnTo>
                  <a:lnTo>
                    <a:pt x="1" y="3"/>
                  </a:lnTo>
                  <a:lnTo>
                    <a:pt x="0" y="5"/>
                  </a:lnTo>
                  <a:lnTo>
                    <a:pt x="0" y="5"/>
                  </a:lnTo>
                  <a:lnTo>
                    <a:pt x="1" y="20"/>
                  </a:lnTo>
                  <a:lnTo>
                    <a:pt x="3" y="34"/>
                  </a:lnTo>
                  <a:lnTo>
                    <a:pt x="11" y="63"/>
                  </a:lnTo>
                  <a:lnTo>
                    <a:pt x="11" y="63"/>
                  </a:lnTo>
                  <a:lnTo>
                    <a:pt x="12" y="65"/>
                  </a:lnTo>
                  <a:lnTo>
                    <a:pt x="13" y="66"/>
                  </a:lnTo>
                  <a:lnTo>
                    <a:pt x="15" y="66"/>
                  </a:lnTo>
                  <a:lnTo>
                    <a:pt x="16" y="66"/>
                  </a:lnTo>
                  <a:lnTo>
                    <a:pt x="18" y="65"/>
                  </a:lnTo>
                  <a:lnTo>
                    <a:pt x="19" y="64"/>
                  </a:lnTo>
                  <a:lnTo>
                    <a:pt x="20" y="63"/>
                  </a:lnTo>
                  <a:lnTo>
                    <a:pt x="20" y="61"/>
                  </a:lnTo>
                  <a:lnTo>
                    <a:pt x="20" y="61"/>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7" name="Freeform 585">
              <a:extLst>
                <a:ext uri="{FF2B5EF4-FFF2-40B4-BE49-F238E27FC236}">
                  <a16:creationId xmlns:a16="http://schemas.microsoft.com/office/drawing/2014/main" id="{9EB1E5F2-784F-4D16-91D9-7D7BF993F3E8}"/>
                </a:ext>
              </a:extLst>
            </p:cNvPr>
            <p:cNvSpPr>
              <a:spLocks/>
            </p:cNvSpPr>
            <p:nvPr/>
          </p:nvSpPr>
          <p:spPr bwMode="auto">
            <a:xfrm>
              <a:off x="5562601" y="2635250"/>
              <a:ext cx="6350" cy="31750"/>
            </a:xfrm>
            <a:custGeom>
              <a:avLst/>
              <a:gdLst/>
              <a:ahLst/>
              <a:cxnLst>
                <a:cxn ang="0">
                  <a:pos x="13" y="56"/>
                </a:cxn>
                <a:cxn ang="0">
                  <a:pos x="13" y="56"/>
                </a:cxn>
                <a:cxn ang="0">
                  <a:pos x="11" y="43"/>
                </a:cxn>
                <a:cxn ang="0">
                  <a:pos x="10" y="30"/>
                </a:cxn>
                <a:cxn ang="0">
                  <a:pos x="9" y="5"/>
                </a:cxn>
                <a:cxn ang="0">
                  <a:pos x="9" y="5"/>
                </a:cxn>
                <a:cxn ang="0">
                  <a:pos x="8" y="3"/>
                </a:cxn>
                <a:cxn ang="0">
                  <a:pos x="7" y="1"/>
                </a:cxn>
                <a:cxn ang="0">
                  <a:pos x="6" y="0"/>
                </a:cxn>
                <a:cxn ang="0">
                  <a:pos x="4" y="0"/>
                </a:cxn>
                <a:cxn ang="0">
                  <a:pos x="3" y="0"/>
                </a:cxn>
                <a:cxn ang="0">
                  <a:pos x="1" y="1"/>
                </a:cxn>
                <a:cxn ang="0">
                  <a:pos x="0" y="3"/>
                </a:cxn>
                <a:cxn ang="0">
                  <a:pos x="0" y="5"/>
                </a:cxn>
                <a:cxn ang="0">
                  <a:pos x="0" y="5"/>
                </a:cxn>
                <a:cxn ang="0">
                  <a:pos x="1" y="32"/>
                </a:cxn>
                <a:cxn ang="0">
                  <a:pos x="2" y="45"/>
                </a:cxn>
                <a:cxn ang="0">
                  <a:pos x="4" y="58"/>
                </a:cxn>
                <a:cxn ang="0">
                  <a:pos x="4" y="58"/>
                </a:cxn>
                <a:cxn ang="0">
                  <a:pos x="5" y="60"/>
                </a:cxn>
                <a:cxn ang="0">
                  <a:pos x="7" y="61"/>
                </a:cxn>
                <a:cxn ang="0">
                  <a:pos x="8" y="62"/>
                </a:cxn>
                <a:cxn ang="0">
                  <a:pos x="10" y="61"/>
                </a:cxn>
                <a:cxn ang="0">
                  <a:pos x="11" y="61"/>
                </a:cxn>
                <a:cxn ang="0">
                  <a:pos x="13" y="60"/>
                </a:cxn>
                <a:cxn ang="0">
                  <a:pos x="13" y="58"/>
                </a:cxn>
                <a:cxn ang="0">
                  <a:pos x="13" y="56"/>
                </a:cxn>
                <a:cxn ang="0">
                  <a:pos x="13" y="56"/>
                </a:cxn>
              </a:cxnLst>
              <a:rect l="0" t="0" r="r" b="b"/>
              <a:pathLst>
                <a:path w="13" h="62">
                  <a:moveTo>
                    <a:pt x="13" y="56"/>
                  </a:moveTo>
                  <a:lnTo>
                    <a:pt x="13" y="56"/>
                  </a:lnTo>
                  <a:lnTo>
                    <a:pt x="11" y="43"/>
                  </a:lnTo>
                  <a:lnTo>
                    <a:pt x="10" y="30"/>
                  </a:lnTo>
                  <a:lnTo>
                    <a:pt x="9" y="5"/>
                  </a:lnTo>
                  <a:lnTo>
                    <a:pt x="9" y="5"/>
                  </a:lnTo>
                  <a:lnTo>
                    <a:pt x="8" y="3"/>
                  </a:lnTo>
                  <a:lnTo>
                    <a:pt x="7" y="1"/>
                  </a:lnTo>
                  <a:lnTo>
                    <a:pt x="6" y="0"/>
                  </a:lnTo>
                  <a:lnTo>
                    <a:pt x="4" y="0"/>
                  </a:lnTo>
                  <a:lnTo>
                    <a:pt x="3" y="0"/>
                  </a:lnTo>
                  <a:lnTo>
                    <a:pt x="1" y="1"/>
                  </a:lnTo>
                  <a:lnTo>
                    <a:pt x="0" y="3"/>
                  </a:lnTo>
                  <a:lnTo>
                    <a:pt x="0" y="5"/>
                  </a:lnTo>
                  <a:lnTo>
                    <a:pt x="0" y="5"/>
                  </a:lnTo>
                  <a:lnTo>
                    <a:pt x="1" y="32"/>
                  </a:lnTo>
                  <a:lnTo>
                    <a:pt x="2" y="45"/>
                  </a:lnTo>
                  <a:lnTo>
                    <a:pt x="4" y="58"/>
                  </a:lnTo>
                  <a:lnTo>
                    <a:pt x="4" y="58"/>
                  </a:lnTo>
                  <a:lnTo>
                    <a:pt x="5" y="60"/>
                  </a:lnTo>
                  <a:lnTo>
                    <a:pt x="7" y="61"/>
                  </a:lnTo>
                  <a:lnTo>
                    <a:pt x="8" y="62"/>
                  </a:lnTo>
                  <a:lnTo>
                    <a:pt x="10" y="61"/>
                  </a:lnTo>
                  <a:lnTo>
                    <a:pt x="11" y="61"/>
                  </a:lnTo>
                  <a:lnTo>
                    <a:pt x="13" y="60"/>
                  </a:lnTo>
                  <a:lnTo>
                    <a:pt x="13" y="58"/>
                  </a:lnTo>
                  <a:lnTo>
                    <a:pt x="13" y="56"/>
                  </a:lnTo>
                  <a:lnTo>
                    <a:pt x="13" y="56"/>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8" name="Freeform 586">
              <a:extLst>
                <a:ext uri="{FF2B5EF4-FFF2-40B4-BE49-F238E27FC236}">
                  <a16:creationId xmlns:a16="http://schemas.microsoft.com/office/drawing/2014/main" id="{52382A78-85CD-4603-BC6C-CE0C2EA0DA1F}"/>
                </a:ext>
              </a:extLst>
            </p:cNvPr>
            <p:cNvSpPr>
              <a:spLocks/>
            </p:cNvSpPr>
            <p:nvPr/>
          </p:nvSpPr>
          <p:spPr bwMode="auto">
            <a:xfrm>
              <a:off x="5580063" y="2647950"/>
              <a:ext cx="9525" cy="23813"/>
            </a:xfrm>
            <a:custGeom>
              <a:avLst/>
              <a:gdLst/>
              <a:ahLst/>
              <a:cxnLst>
                <a:cxn ang="0">
                  <a:pos x="18" y="41"/>
                </a:cxn>
                <a:cxn ang="0">
                  <a:pos x="18" y="41"/>
                </a:cxn>
                <a:cxn ang="0">
                  <a:pos x="12" y="23"/>
                </a:cxn>
                <a:cxn ang="0">
                  <a:pos x="10" y="14"/>
                </a:cxn>
                <a:cxn ang="0">
                  <a:pos x="9" y="5"/>
                </a:cxn>
                <a:cxn ang="0">
                  <a:pos x="9" y="5"/>
                </a:cxn>
                <a:cxn ang="0">
                  <a:pos x="9" y="3"/>
                </a:cxn>
                <a:cxn ang="0">
                  <a:pos x="7" y="1"/>
                </a:cxn>
                <a:cxn ang="0">
                  <a:pos x="6" y="0"/>
                </a:cxn>
                <a:cxn ang="0">
                  <a:pos x="4" y="0"/>
                </a:cxn>
                <a:cxn ang="0">
                  <a:pos x="3" y="0"/>
                </a:cxn>
                <a:cxn ang="0">
                  <a:pos x="1" y="1"/>
                </a:cxn>
                <a:cxn ang="0">
                  <a:pos x="0" y="3"/>
                </a:cxn>
                <a:cxn ang="0">
                  <a:pos x="0" y="5"/>
                </a:cxn>
                <a:cxn ang="0">
                  <a:pos x="0" y="5"/>
                </a:cxn>
                <a:cxn ang="0">
                  <a:pos x="1" y="14"/>
                </a:cxn>
                <a:cxn ang="0">
                  <a:pos x="3" y="24"/>
                </a:cxn>
                <a:cxn ang="0">
                  <a:pos x="9" y="44"/>
                </a:cxn>
                <a:cxn ang="0">
                  <a:pos x="9" y="44"/>
                </a:cxn>
                <a:cxn ang="0">
                  <a:pos x="10" y="45"/>
                </a:cxn>
                <a:cxn ang="0">
                  <a:pos x="12" y="46"/>
                </a:cxn>
                <a:cxn ang="0">
                  <a:pos x="13" y="47"/>
                </a:cxn>
                <a:cxn ang="0">
                  <a:pos x="15" y="47"/>
                </a:cxn>
                <a:cxn ang="0">
                  <a:pos x="17" y="46"/>
                </a:cxn>
                <a:cxn ang="0">
                  <a:pos x="18" y="45"/>
                </a:cxn>
                <a:cxn ang="0">
                  <a:pos x="18" y="43"/>
                </a:cxn>
                <a:cxn ang="0">
                  <a:pos x="18" y="41"/>
                </a:cxn>
                <a:cxn ang="0">
                  <a:pos x="18" y="41"/>
                </a:cxn>
              </a:cxnLst>
              <a:rect l="0" t="0" r="r" b="b"/>
              <a:pathLst>
                <a:path w="18" h="47">
                  <a:moveTo>
                    <a:pt x="18" y="41"/>
                  </a:moveTo>
                  <a:lnTo>
                    <a:pt x="18" y="41"/>
                  </a:lnTo>
                  <a:lnTo>
                    <a:pt x="12" y="23"/>
                  </a:lnTo>
                  <a:lnTo>
                    <a:pt x="10" y="14"/>
                  </a:lnTo>
                  <a:lnTo>
                    <a:pt x="9" y="5"/>
                  </a:lnTo>
                  <a:lnTo>
                    <a:pt x="9" y="5"/>
                  </a:lnTo>
                  <a:lnTo>
                    <a:pt x="9" y="3"/>
                  </a:lnTo>
                  <a:lnTo>
                    <a:pt x="7" y="1"/>
                  </a:lnTo>
                  <a:lnTo>
                    <a:pt x="6" y="0"/>
                  </a:lnTo>
                  <a:lnTo>
                    <a:pt x="4" y="0"/>
                  </a:lnTo>
                  <a:lnTo>
                    <a:pt x="3" y="0"/>
                  </a:lnTo>
                  <a:lnTo>
                    <a:pt x="1" y="1"/>
                  </a:lnTo>
                  <a:lnTo>
                    <a:pt x="0" y="3"/>
                  </a:lnTo>
                  <a:lnTo>
                    <a:pt x="0" y="5"/>
                  </a:lnTo>
                  <a:lnTo>
                    <a:pt x="0" y="5"/>
                  </a:lnTo>
                  <a:lnTo>
                    <a:pt x="1" y="14"/>
                  </a:lnTo>
                  <a:lnTo>
                    <a:pt x="3" y="24"/>
                  </a:lnTo>
                  <a:lnTo>
                    <a:pt x="9" y="44"/>
                  </a:lnTo>
                  <a:lnTo>
                    <a:pt x="9" y="44"/>
                  </a:lnTo>
                  <a:lnTo>
                    <a:pt x="10" y="45"/>
                  </a:lnTo>
                  <a:lnTo>
                    <a:pt x="12" y="46"/>
                  </a:lnTo>
                  <a:lnTo>
                    <a:pt x="13" y="47"/>
                  </a:lnTo>
                  <a:lnTo>
                    <a:pt x="15" y="47"/>
                  </a:lnTo>
                  <a:lnTo>
                    <a:pt x="17" y="46"/>
                  </a:lnTo>
                  <a:lnTo>
                    <a:pt x="18" y="45"/>
                  </a:lnTo>
                  <a:lnTo>
                    <a:pt x="18" y="43"/>
                  </a:lnTo>
                  <a:lnTo>
                    <a:pt x="18" y="41"/>
                  </a:lnTo>
                  <a:lnTo>
                    <a:pt x="18" y="41"/>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9" name="Freeform 587">
              <a:extLst>
                <a:ext uri="{FF2B5EF4-FFF2-40B4-BE49-F238E27FC236}">
                  <a16:creationId xmlns:a16="http://schemas.microsoft.com/office/drawing/2014/main" id="{A7014E3E-D4EF-4676-8F00-8DFB4458CE1F}"/>
                </a:ext>
              </a:extLst>
            </p:cNvPr>
            <p:cNvSpPr>
              <a:spLocks/>
            </p:cNvSpPr>
            <p:nvPr/>
          </p:nvSpPr>
          <p:spPr bwMode="auto">
            <a:xfrm>
              <a:off x="5429251" y="2311400"/>
              <a:ext cx="4763" cy="26988"/>
            </a:xfrm>
            <a:custGeom>
              <a:avLst/>
              <a:gdLst/>
              <a:ahLst/>
              <a:cxnLst>
                <a:cxn ang="0">
                  <a:pos x="0" y="5"/>
                </a:cxn>
                <a:cxn ang="0">
                  <a:pos x="0" y="48"/>
                </a:cxn>
                <a:cxn ang="0">
                  <a:pos x="0" y="48"/>
                </a:cxn>
                <a:cxn ang="0">
                  <a:pos x="1" y="50"/>
                </a:cxn>
                <a:cxn ang="0">
                  <a:pos x="2" y="51"/>
                </a:cxn>
                <a:cxn ang="0">
                  <a:pos x="3" y="52"/>
                </a:cxn>
                <a:cxn ang="0">
                  <a:pos x="5" y="52"/>
                </a:cxn>
                <a:cxn ang="0">
                  <a:pos x="7" y="52"/>
                </a:cxn>
                <a:cxn ang="0">
                  <a:pos x="8" y="51"/>
                </a:cxn>
                <a:cxn ang="0">
                  <a:pos x="9" y="50"/>
                </a:cxn>
                <a:cxn ang="0">
                  <a:pos x="10" y="48"/>
                </a:cxn>
                <a:cxn ang="0">
                  <a:pos x="10" y="5"/>
                </a:cxn>
                <a:cxn ang="0">
                  <a:pos x="10" y="5"/>
                </a:cxn>
                <a:cxn ang="0">
                  <a:pos x="9" y="3"/>
                </a:cxn>
                <a:cxn ang="0">
                  <a:pos x="8" y="1"/>
                </a:cxn>
                <a:cxn ang="0">
                  <a:pos x="7" y="0"/>
                </a:cxn>
                <a:cxn ang="0">
                  <a:pos x="5" y="0"/>
                </a:cxn>
                <a:cxn ang="0">
                  <a:pos x="3" y="0"/>
                </a:cxn>
                <a:cxn ang="0">
                  <a:pos x="2" y="1"/>
                </a:cxn>
                <a:cxn ang="0">
                  <a:pos x="1" y="3"/>
                </a:cxn>
                <a:cxn ang="0">
                  <a:pos x="0" y="5"/>
                </a:cxn>
                <a:cxn ang="0">
                  <a:pos x="0" y="5"/>
                </a:cxn>
              </a:cxnLst>
              <a:rect l="0" t="0" r="r" b="b"/>
              <a:pathLst>
                <a:path w="10" h="52">
                  <a:moveTo>
                    <a:pt x="0" y="5"/>
                  </a:moveTo>
                  <a:lnTo>
                    <a:pt x="0" y="48"/>
                  </a:lnTo>
                  <a:lnTo>
                    <a:pt x="0" y="48"/>
                  </a:lnTo>
                  <a:lnTo>
                    <a:pt x="1" y="50"/>
                  </a:lnTo>
                  <a:lnTo>
                    <a:pt x="2" y="51"/>
                  </a:lnTo>
                  <a:lnTo>
                    <a:pt x="3" y="52"/>
                  </a:lnTo>
                  <a:lnTo>
                    <a:pt x="5" y="52"/>
                  </a:lnTo>
                  <a:lnTo>
                    <a:pt x="7" y="52"/>
                  </a:lnTo>
                  <a:lnTo>
                    <a:pt x="8" y="51"/>
                  </a:lnTo>
                  <a:lnTo>
                    <a:pt x="9" y="50"/>
                  </a:lnTo>
                  <a:lnTo>
                    <a:pt x="10" y="48"/>
                  </a:lnTo>
                  <a:lnTo>
                    <a:pt x="10" y="5"/>
                  </a:lnTo>
                  <a:lnTo>
                    <a:pt x="10" y="5"/>
                  </a:lnTo>
                  <a:lnTo>
                    <a:pt x="9" y="3"/>
                  </a:lnTo>
                  <a:lnTo>
                    <a:pt x="8" y="1"/>
                  </a:lnTo>
                  <a:lnTo>
                    <a:pt x="7" y="0"/>
                  </a:lnTo>
                  <a:lnTo>
                    <a:pt x="5" y="0"/>
                  </a:lnTo>
                  <a:lnTo>
                    <a:pt x="3" y="0"/>
                  </a:lnTo>
                  <a:lnTo>
                    <a:pt x="2" y="1"/>
                  </a:lnTo>
                  <a:lnTo>
                    <a:pt x="1"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0" name="Freeform 588">
              <a:extLst>
                <a:ext uri="{FF2B5EF4-FFF2-40B4-BE49-F238E27FC236}">
                  <a16:creationId xmlns:a16="http://schemas.microsoft.com/office/drawing/2014/main" id="{5A50B0B4-61AB-4F2A-8FBA-08C2CCE1C794}"/>
                </a:ext>
              </a:extLst>
            </p:cNvPr>
            <p:cNvSpPr>
              <a:spLocks/>
            </p:cNvSpPr>
            <p:nvPr/>
          </p:nvSpPr>
          <p:spPr bwMode="auto">
            <a:xfrm>
              <a:off x="5454651" y="2290763"/>
              <a:ext cx="4763" cy="30163"/>
            </a:xfrm>
            <a:custGeom>
              <a:avLst/>
              <a:gdLst/>
              <a:ahLst/>
              <a:cxnLst>
                <a:cxn ang="0">
                  <a:pos x="0" y="5"/>
                </a:cxn>
                <a:cxn ang="0">
                  <a:pos x="0" y="53"/>
                </a:cxn>
                <a:cxn ang="0">
                  <a:pos x="0" y="53"/>
                </a:cxn>
                <a:cxn ang="0">
                  <a:pos x="1" y="55"/>
                </a:cxn>
                <a:cxn ang="0">
                  <a:pos x="2" y="56"/>
                </a:cxn>
                <a:cxn ang="0">
                  <a:pos x="3" y="57"/>
                </a:cxn>
                <a:cxn ang="0">
                  <a:pos x="5" y="57"/>
                </a:cxn>
                <a:cxn ang="0">
                  <a:pos x="7" y="57"/>
                </a:cxn>
                <a:cxn ang="0">
                  <a:pos x="8" y="56"/>
                </a:cxn>
                <a:cxn ang="0">
                  <a:pos x="9" y="55"/>
                </a:cxn>
                <a:cxn ang="0">
                  <a:pos x="9" y="53"/>
                </a:cxn>
                <a:cxn ang="0">
                  <a:pos x="9" y="5"/>
                </a:cxn>
                <a:cxn ang="0">
                  <a:pos x="9" y="5"/>
                </a:cxn>
                <a:cxn ang="0">
                  <a:pos x="9" y="3"/>
                </a:cxn>
                <a:cxn ang="0">
                  <a:pos x="8" y="1"/>
                </a:cxn>
                <a:cxn ang="0">
                  <a:pos x="7" y="1"/>
                </a:cxn>
                <a:cxn ang="0">
                  <a:pos x="5" y="0"/>
                </a:cxn>
                <a:cxn ang="0">
                  <a:pos x="3" y="1"/>
                </a:cxn>
                <a:cxn ang="0">
                  <a:pos x="2" y="1"/>
                </a:cxn>
                <a:cxn ang="0">
                  <a:pos x="1" y="3"/>
                </a:cxn>
                <a:cxn ang="0">
                  <a:pos x="0" y="5"/>
                </a:cxn>
                <a:cxn ang="0">
                  <a:pos x="0" y="5"/>
                </a:cxn>
              </a:cxnLst>
              <a:rect l="0" t="0" r="r" b="b"/>
              <a:pathLst>
                <a:path w="9" h="57">
                  <a:moveTo>
                    <a:pt x="0" y="5"/>
                  </a:moveTo>
                  <a:lnTo>
                    <a:pt x="0" y="53"/>
                  </a:lnTo>
                  <a:lnTo>
                    <a:pt x="0" y="53"/>
                  </a:lnTo>
                  <a:lnTo>
                    <a:pt x="1" y="55"/>
                  </a:lnTo>
                  <a:lnTo>
                    <a:pt x="2" y="56"/>
                  </a:lnTo>
                  <a:lnTo>
                    <a:pt x="3" y="57"/>
                  </a:lnTo>
                  <a:lnTo>
                    <a:pt x="5" y="57"/>
                  </a:lnTo>
                  <a:lnTo>
                    <a:pt x="7" y="57"/>
                  </a:lnTo>
                  <a:lnTo>
                    <a:pt x="8" y="56"/>
                  </a:lnTo>
                  <a:lnTo>
                    <a:pt x="9" y="55"/>
                  </a:lnTo>
                  <a:lnTo>
                    <a:pt x="9" y="53"/>
                  </a:lnTo>
                  <a:lnTo>
                    <a:pt x="9" y="5"/>
                  </a:lnTo>
                  <a:lnTo>
                    <a:pt x="9" y="5"/>
                  </a:lnTo>
                  <a:lnTo>
                    <a:pt x="9" y="3"/>
                  </a:lnTo>
                  <a:lnTo>
                    <a:pt x="8" y="1"/>
                  </a:lnTo>
                  <a:lnTo>
                    <a:pt x="7" y="1"/>
                  </a:lnTo>
                  <a:lnTo>
                    <a:pt x="5" y="0"/>
                  </a:lnTo>
                  <a:lnTo>
                    <a:pt x="3" y="1"/>
                  </a:lnTo>
                  <a:lnTo>
                    <a:pt x="2" y="1"/>
                  </a:lnTo>
                  <a:lnTo>
                    <a:pt x="1"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1" name="Freeform 589">
              <a:extLst>
                <a:ext uri="{FF2B5EF4-FFF2-40B4-BE49-F238E27FC236}">
                  <a16:creationId xmlns:a16="http://schemas.microsoft.com/office/drawing/2014/main" id="{F610C370-8AB0-405D-B914-6F37E7A15A94}"/>
                </a:ext>
              </a:extLst>
            </p:cNvPr>
            <p:cNvSpPr>
              <a:spLocks/>
            </p:cNvSpPr>
            <p:nvPr/>
          </p:nvSpPr>
          <p:spPr bwMode="auto">
            <a:xfrm>
              <a:off x="5481638" y="2281238"/>
              <a:ext cx="4763" cy="30163"/>
            </a:xfrm>
            <a:custGeom>
              <a:avLst/>
              <a:gdLst/>
              <a:ahLst/>
              <a:cxnLst>
                <a:cxn ang="0">
                  <a:pos x="0" y="5"/>
                </a:cxn>
                <a:cxn ang="0">
                  <a:pos x="0" y="52"/>
                </a:cxn>
                <a:cxn ang="0">
                  <a:pos x="0" y="52"/>
                </a:cxn>
                <a:cxn ang="0">
                  <a:pos x="0" y="54"/>
                </a:cxn>
                <a:cxn ang="0">
                  <a:pos x="1" y="56"/>
                </a:cxn>
                <a:cxn ang="0">
                  <a:pos x="3" y="57"/>
                </a:cxn>
                <a:cxn ang="0">
                  <a:pos x="4" y="57"/>
                </a:cxn>
                <a:cxn ang="0">
                  <a:pos x="6" y="57"/>
                </a:cxn>
                <a:cxn ang="0">
                  <a:pos x="8" y="56"/>
                </a:cxn>
                <a:cxn ang="0">
                  <a:pos x="9" y="54"/>
                </a:cxn>
                <a:cxn ang="0">
                  <a:pos x="9" y="52"/>
                </a:cxn>
                <a:cxn ang="0">
                  <a:pos x="9" y="5"/>
                </a:cxn>
                <a:cxn ang="0">
                  <a:pos x="9" y="5"/>
                </a:cxn>
                <a:cxn ang="0">
                  <a:pos x="9" y="4"/>
                </a:cxn>
                <a:cxn ang="0">
                  <a:pos x="8" y="2"/>
                </a:cxn>
                <a:cxn ang="0">
                  <a:pos x="6" y="0"/>
                </a:cxn>
                <a:cxn ang="0">
                  <a:pos x="4" y="0"/>
                </a:cxn>
                <a:cxn ang="0">
                  <a:pos x="3" y="0"/>
                </a:cxn>
                <a:cxn ang="0">
                  <a:pos x="1" y="2"/>
                </a:cxn>
                <a:cxn ang="0">
                  <a:pos x="0" y="4"/>
                </a:cxn>
                <a:cxn ang="0">
                  <a:pos x="0" y="5"/>
                </a:cxn>
                <a:cxn ang="0">
                  <a:pos x="0" y="5"/>
                </a:cxn>
              </a:cxnLst>
              <a:rect l="0" t="0" r="r" b="b"/>
              <a:pathLst>
                <a:path w="9" h="57">
                  <a:moveTo>
                    <a:pt x="0" y="5"/>
                  </a:moveTo>
                  <a:lnTo>
                    <a:pt x="0" y="52"/>
                  </a:lnTo>
                  <a:lnTo>
                    <a:pt x="0" y="52"/>
                  </a:lnTo>
                  <a:lnTo>
                    <a:pt x="0" y="54"/>
                  </a:lnTo>
                  <a:lnTo>
                    <a:pt x="1" y="56"/>
                  </a:lnTo>
                  <a:lnTo>
                    <a:pt x="3" y="57"/>
                  </a:lnTo>
                  <a:lnTo>
                    <a:pt x="4" y="57"/>
                  </a:lnTo>
                  <a:lnTo>
                    <a:pt x="6" y="57"/>
                  </a:lnTo>
                  <a:lnTo>
                    <a:pt x="8" y="56"/>
                  </a:lnTo>
                  <a:lnTo>
                    <a:pt x="9" y="54"/>
                  </a:lnTo>
                  <a:lnTo>
                    <a:pt x="9" y="52"/>
                  </a:lnTo>
                  <a:lnTo>
                    <a:pt x="9" y="5"/>
                  </a:lnTo>
                  <a:lnTo>
                    <a:pt x="9" y="5"/>
                  </a:lnTo>
                  <a:lnTo>
                    <a:pt x="9" y="4"/>
                  </a:lnTo>
                  <a:lnTo>
                    <a:pt x="8" y="2"/>
                  </a:lnTo>
                  <a:lnTo>
                    <a:pt x="6" y="0"/>
                  </a:lnTo>
                  <a:lnTo>
                    <a:pt x="4" y="0"/>
                  </a:lnTo>
                  <a:lnTo>
                    <a:pt x="3" y="0"/>
                  </a:lnTo>
                  <a:lnTo>
                    <a:pt x="1" y="2"/>
                  </a:lnTo>
                  <a:lnTo>
                    <a:pt x="0" y="4"/>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2" name="Freeform 590">
              <a:extLst>
                <a:ext uri="{FF2B5EF4-FFF2-40B4-BE49-F238E27FC236}">
                  <a16:creationId xmlns:a16="http://schemas.microsoft.com/office/drawing/2014/main" id="{AE92C114-EF0B-497D-BABD-FEB4655BA8BE}"/>
                </a:ext>
              </a:extLst>
            </p:cNvPr>
            <p:cNvSpPr>
              <a:spLocks/>
            </p:cNvSpPr>
            <p:nvPr/>
          </p:nvSpPr>
          <p:spPr bwMode="auto">
            <a:xfrm>
              <a:off x="5503863" y="2281238"/>
              <a:ext cx="4763" cy="31750"/>
            </a:xfrm>
            <a:custGeom>
              <a:avLst/>
              <a:gdLst/>
              <a:ahLst/>
              <a:cxnLst>
                <a:cxn ang="0">
                  <a:pos x="0" y="5"/>
                </a:cxn>
                <a:cxn ang="0">
                  <a:pos x="0" y="57"/>
                </a:cxn>
                <a:cxn ang="0">
                  <a:pos x="0" y="57"/>
                </a:cxn>
                <a:cxn ang="0">
                  <a:pos x="0" y="59"/>
                </a:cxn>
                <a:cxn ang="0">
                  <a:pos x="2" y="60"/>
                </a:cxn>
                <a:cxn ang="0">
                  <a:pos x="3" y="61"/>
                </a:cxn>
                <a:cxn ang="0">
                  <a:pos x="5" y="61"/>
                </a:cxn>
                <a:cxn ang="0">
                  <a:pos x="6" y="61"/>
                </a:cxn>
                <a:cxn ang="0">
                  <a:pos x="8" y="60"/>
                </a:cxn>
                <a:cxn ang="0">
                  <a:pos x="9" y="59"/>
                </a:cxn>
                <a:cxn ang="0">
                  <a:pos x="9" y="57"/>
                </a:cxn>
                <a:cxn ang="0">
                  <a:pos x="9" y="5"/>
                </a:cxn>
                <a:cxn ang="0">
                  <a:pos x="9" y="5"/>
                </a:cxn>
                <a:cxn ang="0">
                  <a:pos x="9" y="4"/>
                </a:cxn>
                <a:cxn ang="0">
                  <a:pos x="8" y="2"/>
                </a:cxn>
                <a:cxn ang="0">
                  <a:pos x="6" y="0"/>
                </a:cxn>
                <a:cxn ang="0">
                  <a:pos x="5" y="0"/>
                </a:cxn>
                <a:cxn ang="0">
                  <a:pos x="3" y="0"/>
                </a:cxn>
                <a:cxn ang="0">
                  <a:pos x="2" y="2"/>
                </a:cxn>
                <a:cxn ang="0">
                  <a:pos x="0" y="4"/>
                </a:cxn>
                <a:cxn ang="0">
                  <a:pos x="0" y="5"/>
                </a:cxn>
                <a:cxn ang="0">
                  <a:pos x="0" y="5"/>
                </a:cxn>
              </a:cxnLst>
              <a:rect l="0" t="0" r="r" b="b"/>
              <a:pathLst>
                <a:path w="9" h="61">
                  <a:moveTo>
                    <a:pt x="0" y="5"/>
                  </a:moveTo>
                  <a:lnTo>
                    <a:pt x="0" y="57"/>
                  </a:lnTo>
                  <a:lnTo>
                    <a:pt x="0" y="57"/>
                  </a:lnTo>
                  <a:lnTo>
                    <a:pt x="0" y="59"/>
                  </a:lnTo>
                  <a:lnTo>
                    <a:pt x="2" y="60"/>
                  </a:lnTo>
                  <a:lnTo>
                    <a:pt x="3" y="61"/>
                  </a:lnTo>
                  <a:lnTo>
                    <a:pt x="5" y="61"/>
                  </a:lnTo>
                  <a:lnTo>
                    <a:pt x="6" y="61"/>
                  </a:lnTo>
                  <a:lnTo>
                    <a:pt x="8" y="60"/>
                  </a:lnTo>
                  <a:lnTo>
                    <a:pt x="9" y="59"/>
                  </a:lnTo>
                  <a:lnTo>
                    <a:pt x="9" y="57"/>
                  </a:lnTo>
                  <a:lnTo>
                    <a:pt x="9" y="5"/>
                  </a:lnTo>
                  <a:lnTo>
                    <a:pt x="9" y="5"/>
                  </a:lnTo>
                  <a:lnTo>
                    <a:pt x="9" y="4"/>
                  </a:lnTo>
                  <a:lnTo>
                    <a:pt x="8" y="2"/>
                  </a:lnTo>
                  <a:lnTo>
                    <a:pt x="6" y="0"/>
                  </a:lnTo>
                  <a:lnTo>
                    <a:pt x="5" y="0"/>
                  </a:lnTo>
                  <a:lnTo>
                    <a:pt x="3" y="0"/>
                  </a:lnTo>
                  <a:lnTo>
                    <a:pt x="2" y="2"/>
                  </a:lnTo>
                  <a:lnTo>
                    <a:pt x="0" y="4"/>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3" name="Freeform 591">
              <a:extLst>
                <a:ext uri="{FF2B5EF4-FFF2-40B4-BE49-F238E27FC236}">
                  <a16:creationId xmlns:a16="http://schemas.microsoft.com/office/drawing/2014/main" id="{49681005-110A-429D-9E05-E15E472F6430}"/>
                </a:ext>
              </a:extLst>
            </p:cNvPr>
            <p:cNvSpPr>
              <a:spLocks/>
            </p:cNvSpPr>
            <p:nvPr/>
          </p:nvSpPr>
          <p:spPr bwMode="auto">
            <a:xfrm>
              <a:off x="5529263" y="2289175"/>
              <a:ext cx="11113" cy="42863"/>
            </a:xfrm>
            <a:custGeom>
              <a:avLst/>
              <a:gdLst/>
              <a:ahLst/>
              <a:cxnLst>
                <a:cxn ang="0">
                  <a:pos x="9" y="3"/>
                </a:cxn>
                <a:cxn ang="0">
                  <a:pos x="9" y="3"/>
                </a:cxn>
                <a:cxn ang="0">
                  <a:pos x="7" y="10"/>
                </a:cxn>
                <a:cxn ang="0">
                  <a:pos x="5" y="17"/>
                </a:cxn>
                <a:cxn ang="0">
                  <a:pos x="5" y="33"/>
                </a:cxn>
                <a:cxn ang="0">
                  <a:pos x="5" y="33"/>
                </a:cxn>
                <a:cxn ang="0">
                  <a:pos x="4" y="43"/>
                </a:cxn>
                <a:cxn ang="0">
                  <a:pos x="2" y="54"/>
                </a:cxn>
                <a:cxn ang="0">
                  <a:pos x="1" y="65"/>
                </a:cxn>
                <a:cxn ang="0">
                  <a:pos x="0" y="75"/>
                </a:cxn>
                <a:cxn ang="0">
                  <a:pos x="0" y="75"/>
                </a:cxn>
                <a:cxn ang="0">
                  <a:pos x="0" y="77"/>
                </a:cxn>
                <a:cxn ang="0">
                  <a:pos x="1" y="78"/>
                </a:cxn>
                <a:cxn ang="0">
                  <a:pos x="3" y="79"/>
                </a:cxn>
                <a:cxn ang="0">
                  <a:pos x="4" y="81"/>
                </a:cxn>
                <a:cxn ang="0">
                  <a:pos x="6" y="79"/>
                </a:cxn>
                <a:cxn ang="0">
                  <a:pos x="8" y="78"/>
                </a:cxn>
                <a:cxn ang="0">
                  <a:pos x="9" y="77"/>
                </a:cxn>
                <a:cxn ang="0">
                  <a:pos x="9" y="75"/>
                </a:cxn>
                <a:cxn ang="0">
                  <a:pos x="9" y="75"/>
                </a:cxn>
                <a:cxn ang="0">
                  <a:pos x="11" y="60"/>
                </a:cxn>
                <a:cxn ang="0">
                  <a:pos x="13" y="43"/>
                </a:cxn>
                <a:cxn ang="0">
                  <a:pos x="13" y="43"/>
                </a:cxn>
                <a:cxn ang="0">
                  <a:pos x="14" y="25"/>
                </a:cxn>
                <a:cxn ang="0">
                  <a:pos x="15" y="14"/>
                </a:cxn>
                <a:cxn ang="0">
                  <a:pos x="18" y="5"/>
                </a:cxn>
                <a:cxn ang="0">
                  <a:pos x="18" y="5"/>
                </a:cxn>
                <a:cxn ang="0">
                  <a:pos x="19" y="4"/>
                </a:cxn>
                <a:cxn ang="0">
                  <a:pos x="18" y="2"/>
                </a:cxn>
                <a:cxn ang="0">
                  <a:pos x="17" y="1"/>
                </a:cxn>
                <a:cxn ang="0">
                  <a:pos x="15" y="0"/>
                </a:cxn>
                <a:cxn ang="0">
                  <a:pos x="12" y="0"/>
                </a:cxn>
                <a:cxn ang="0">
                  <a:pos x="10" y="1"/>
                </a:cxn>
                <a:cxn ang="0">
                  <a:pos x="9" y="3"/>
                </a:cxn>
                <a:cxn ang="0">
                  <a:pos x="9" y="3"/>
                </a:cxn>
              </a:cxnLst>
              <a:rect l="0" t="0" r="r" b="b"/>
              <a:pathLst>
                <a:path w="19" h="81">
                  <a:moveTo>
                    <a:pt x="9" y="3"/>
                  </a:moveTo>
                  <a:lnTo>
                    <a:pt x="9" y="3"/>
                  </a:lnTo>
                  <a:lnTo>
                    <a:pt x="7" y="10"/>
                  </a:lnTo>
                  <a:lnTo>
                    <a:pt x="5" y="17"/>
                  </a:lnTo>
                  <a:lnTo>
                    <a:pt x="5" y="33"/>
                  </a:lnTo>
                  <a:lnTo>
                    <a:pt x="5" y="33"/>
                  </a:lnTo>
                  <a:lnTo>
                    <a:pt x="4" y="43"/>
                  </a:lnTo>
                  <a:lnTo>
                    <a:pt x="2" y="54"/>
                  </a:lnTo>
                  <a:lnTo>
                    <a:pt x="1" y="65"/>
                  </a:lnTo>
                  <a:lnTo>
                    <a:pt x="0" y="75"/>
                  </a:lnTo>
                  <a:lnTo>
                    <a:pt x="0" y="75"/>
                  </a:lnTo>
                  <a:lnTo>
                    <a:pt x="0" y="77"/>
                  </a:lnTo>
                  <a:lnTo>
                    <a:pt x="1" y="78"/>
                  </a:lnTo>
                  <a:lnTo>
                    <a:pt x="3" y="79"/>
                  </a:lnTo>
                  <a:lnTo>
                    <a:pt x="4" y="81"/>
                  </a:lnTo>
                  <a:lnTo>
                    <a:pt x="6" y="79"/>
                  </a:lnTo>
                  <a:lnTo>
                    <a:pt x="8" y="78"/>
                  </a:lnTo>
                  <a:lnTo>
                    <a:pt x="9" y="77"/>
                  </a:lnTo>
                  <a:lnTo>
                    <a:pt x="9" y="75"/>
                  </a:lnTo>
                  <a:lnTo>
                    <a:pt x="9" y="75"/>
                  </a:lnTo>
                  <a:lnTo>
                    <a:pt x="11" y="60"/>
                  </a:lnTo>
                  <a:lnTo>
                    <a:pt x="13" y="43"/>
                  </a:lnTo>
                  <a:lnTo>
                    <a:pt x="13" y="43"/>
                  </a:lnTo>
                  <a:lnTo>
                    <a:pt x="14" y="25"/>
                  </a:lnTo>
                  <a:lnTo>
                    <a:pt x="15" y="14"/>
                  </a:lnTo>
                  <a:lnTo>
                    <a:pt x="18" y="5"/>
                  </a:lnTo>
                  <a:lnTo>
                    <a:pt x="18" y="5"/>
                  </a:lnTo>
                  <a:lnTo>
                    <a:pt x="19" y="4"/>
                  </a:lnTo>
                  <a:lnTo>
                    <a:pt x="18" y="2"/>
                  </a:lnTo>
                  <a:lnTo>
                    <a:pt x="17" y="1"/>
                  </a:lnTo>
                  <a:lnTo>
                    <a:pt x="15" y="0"/>
                  </a:lnTo>
                  <a:lnTo>
                    <a:pt x="12" y="0"/>
                  </a:lnTo>
                  <a:lnTo>
                    <a:pt x="10" y="1"/>
                  </a:lnTo>
                  <a:lnTo>
                    <a:pt x="9" y="3"/>
                  </a:lnTo>
                  <a:lnTo>
                    <a:pt x="9" y="3"/>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4" name="Freeform 592">
              <a:extLst>
                <a:ext uri="{FF2B5EF4-FFF2-40B4-BE49-F238E27FC236}">
                  <a16:creationId xmlns:a16="http://schemas.microsoft.com/office/drawing/2014/main" id="{F6AB9A18-DB6A-420B-887E-AE20E02B056A}"/>
                </a:ext>
              </a:extLst>
            </p:cNvPr>
            <p:cNvSpPr>
              <a:spLocks/>
            </p:cNvSpPr>
            <p:nvPr/>
          </p:nvSpPr>
          <p:spPr bwMode="auto">
            <a:xfrm>
              <a:off x="5546726" y="2312988"/>
              <a:ext cx="7938" cy="46038"/>
            </a:xfrm>
            <a:custGeom>
              <a:avLst/>
              <a:gdLst/>
              <a:ahLst/>
              <a:cxnLst>
                <a:cxn ang="0">
                  <a:pos x="6" y="4"/>
                </a:cxn>
                <a:cxn ang="0">
                  <a:pos x="6" y="4"/>
                </a:cxn>
                <a:cxn ang="0">
                  <a:pos x="3" y="13"/>
                </a:cxn>
                <a:cxn ang="0">
                  <a:pos x="1" y="22"/>
                </a:cxn>
                <a:cxn ang="0">
                  <a:pos x="0" y="32"/>
                </a:cxn>
                <a:cxn ang="0">
                  <a:pos x="0" y="42"/>
                </a:cxn>
                <a:cxn ang="0">
                  <a:pos x="1" y="61"/>
                </a:cxn>
                <a:cxn ang="0">
                  <a:pos x="1" y="81"/>
                </a:cxn>
                <a:cxn ang="0">
                  <a:pos x="1" y="81"/>
                </a:cxn>
                <a:cxn ang="0">
                  <a:pos x="2" y="83"/>
                </a:cxn>
                <a:cxn ang="0">
                  <a:pos x="3" y="84"/>
                </a:cxn>
                <a:cxn ang="0">
                  <a:pos x="4" y="85"/>
                </a:cxn>
                <a:cxn ang="0">
                  <a:pos x="6" y="85"/>
                </a:cxn>
                <a:cxn ang="0">
                  <a:pos x="7" y="85"/>
                </a:cxn>
                <a:cxn ang="0">
                  <a:pos x="9" y="84"/>
                </a:cxn>
                <a:cxn ang="0">
                  <a:pos x="10" y="83"/>
                </a:cxn>
                <a:cxn ang="0">
                  <a:pos x="10" y="81"/>
                </a:cxn>
                <a:cxn ang="0">
                  <a:pos x="10" y="81"/>
                </a:cxn>
                <a:cxn ang="0">
                  <a:pos x="10" y="61"/>
                </a:cxn>
                <a:cxn ang="0">
                  <a:pos x="9" y="43"/>
                </a:cxn>
                <a:cxn ang="0">
                  <a:pos x="10" y="34"/>
                </a:cxn>
                <a:cxn ang="0">
                  <a:pos x="10" y="24"/>
                </a:cxn>
                <a:cxn ang="0">
                  <a:pos x="12" y="15"/>
                </a:cxn>
                <a:cxn ang="0">
                  <a:pos x="15" y="6"/>
                </a:cxn>
                <a:cxn ang="0">
                  <a:pos x="15" y="6"/>
                </a:cxn>
                <a:cxn ang="0">
                  <a:pos x="15" y="4"/>
                </a:cxn>
                <a:cxn ang="0">
                  <a:pos x="14" y="3"/>
                </a:cxn>
                <a:cxn ang="0">
                  <a:pos x="13" y="1"/>
                </a:cxn>
                <a:cxn ang="0">
                  <a:pos x="12" y="0"/>
                </a:cxn>
                <a:cxn ang="0">
                  <a:pos x="8" y="0"/>
                </a:cxn>
                <a:cxn ang="0">
                  <a:pos x="7" y="1"/>
                </a:cxn>
                <a:cxn ang="0">
                  <a:pos x="6" y="4"/>
                </a:cxn>
                <a:cxn ang="0">
                  <a:pos x="6" y="4"/>
                </a:cxn>
              </a:cxnLst>
              <a:rect l="0" t="0" r="r" b="b"/>
              <a:pathLst>
                <a:path w="15" h="85">
                  <a:moveTo>
                    <a:pt x="6" y="4"/>
                  </a:moveTo>
                  <a:lnTo>
                    <a:pt x="6" y="4"/>
                  </a:lnTo>
                  <a:lnTo>
                    <a:pt x="3" y="13"/>
                  </a:lnTo>
                  <a:lnTo>
                    <a:pt x="1" y="22"/>
                  </a:lnTo>
                  <a:lnTo>
                    <a:pt x="0" y="32"/>
                  </a:lnTo>
                  <a:lnTo>
                    <a:pt x="0" y="42"/>
                  </a:lnTo>
                  <a:lnTo>
                    <a:pt x="1" y="61"/>
                  </a:lnTo>
                  <a:lnTo>
                    <a:pt x="1" y="81"/>
                  </a:lnTo>
                  <a:lnTo>
                    <a:pt x="1" y="81"/>
                  </a:lnTo>
                  <a:lnTo>
                    <a:pt x="2" y="83"/>
                  </a:lnTo>
                  <a:lnTo>
                    <a:pt x="3" y="84"/>
                  </a:lnTo>
                  <a:lnTo>
                    <a:pt x="4" y="85"/>
                  </a:lnTo>
                  <a:lnTo>
                    <a:pt x="6" y="85"/>
                  </a:lnTo>
                  <a:lnTo>
                    <a:pt x="7" y="85"/>
                  </a:lnTo>
                  <a:lnTo>
                    <a:pt x="9" y="84"/>
                  </a:lnTo>
                  <a:lnTo>
                    <a:pt x="10" y="83"/>
                  </a:lnTo>
                  <a:lnTo>
                    <a:pt x="10" y="81"/>
                  </a:lnTo>
                  <a:lnTo>
                    <a:pt x="10" y="81"/>
                  </a:lnTo>
                  <a:lnTo>
                    <a:pt x="10" y="61"/>
                  </a:lnTo>
                  <a:lnTo>
                    <a:pt x="9" y="43"/>
                  </a:lnTo>
                  <a:lnTo>
                    <a:pt x="10" y="34"/>
                  </a:lnTo>
                  <a:lnTo>
                    <a:pt x="10" y="24"/>
                  </a:lnTo>
                  <a:lnTo>
                    <a:pt x="12" y="15"/>
                  </a:lnTo>
                  <a:lnTo>
                    <a:pt x="15" y="6"/>
                  </a:lnTo>
                  <a:lnTo>
                    <a:pt x="15" y="6"/>
                  </a:lnTo>
                  <a:lnTo>
                    <a:pt x="15" y="4"/>
                  </a:lnTo>
                  <a:lnTo>
                    <a:pt x="14" y="3"/>
                  </a:lnTo>
                  <a:lnTo>
                    <a:pt x="13" y="1"/>
                  </a:lnTo>
                  <a:lnTo>
                    <a:pt x="12" y="0"/>
                  </a:lnTo>
                  <a:lnTo>
                    <a:pt x="8" y="0"/>
                  </a:lnTo>
                  <a:lnTo>
                    <a:pt x="7" y="1"/>
                  </a:lnTo>
                  <a:lnTo>
                    <a:pt x="6" y="4"/>
                  </a:lnTo>
                  <a:lnTo>
                    <a:pt x="6"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5" name="Freeform 593">
              <a:extLst>
                <a:ext uri="{FF2B5EF4-FFF2-40B4-BE49-F238E27FC236}">
                  <a16:creationId xmlns:a16="http://schemas.microsoft.com/office/drawing/2014/main" id="{04D2CF20-E351-4B7A-BB10-61DD5EDE6380}"/>
                </a:ext>
              </a:extLst>
            </p:cNvPr>
            <p:cNvSpPr>
              <a:spLocks/>
            </p:cNvSpPr>
            <p:nvPr/>
          </p:nvSpPr>
          <p:spPr bwMode="auto">
            <a:xfrm>
              <a:off x="5567363" y="2338388"/>
              <a:ext cx="4763" cy="30163"/>
            </a:xfrm>
            <a:custGeom>
              <a:avLst/>
              <a:gdLst/>
              <a:ahLst/>
              <a:cxnLst>
                <a:cxn ang="0">
                  <a:pos x="0" y="4"/>
                </a:cxn>
                <a:cxn ang="0">
                  <a:pos x="0" y="52"/>
                </a:cxn>
                <a:cxn ang="0">
                  <a:pos x="0" y="52"/>
                </a:cxn>
                <a:cxn ang="0">
                  <a:pos x="0" y="54"/>
                </a:cxn>
                <a:cxn ang="0">
                  <a:pos x="1" y="55"/>
                </a:cxn>
                <a:cxn ang="0">
                  <a:pos x="3" y="56"/>
                </a:cxn>
                <a:cxn ang="0">
                  <a:pos x="4" y="56"/>
                </a:cxn>
                <a:cxn ang="0">
                  <a:pos x="6" y="56"/>
                </a:cxn>
                <a:cxn ang="0">
                  <a:pos x="8" y="55"/>
                </a:cxn>
                <a:cxn ang="0">
                  <a:pos x="9" y="54"/>
                </a:cxn>
                <a:cxn ang="0">
                  <a:pos x="9" y="52"/>
                </a:cxn>
                <a:cxn ang="0">
                  <a:pos x="9" y="4"/>
                </a:cxn>
                <a:cxn ang="0">
                  <a:pos x="9" y="4"/>
                </a:cxn>
                <a:cxn ang="0">
                  <a:pos x="9" y="2"/>
                </a:cxn>
                <a:cxn ang="0">
                  <a:pos x="8" y="1"/>
                </a:cxn>
                <a:cxn ang="0">
                  <a:pos x="6" y="0"/>
                </a:cxn>
                <a:cxn ang="0">
                  <a:pos x="4" y="0"/>
                </a:cxn>
                <a:cxn ang="0">
                  <a:pos x="3" y="0"/>
                </a:cxn>
                <a:cxn ang="0">
                  <a:pos x="1" y="1"/>
                </a:cxn>
                <a:cxn ang="0">
                  <a:pos x="0" y="2"/>
                </a:cxn>
                <a:cxn ang="0">
                  <a:pos x="0" y="4"/>
                </a:cxn>
                <a:cxn ang="0">
                  <a:pos x="0" y="4"/>
                </a:cxn>
              </a:cxnLst>
              <a:rect l="0" t="0" r="r" b="b"/>
              <a:pathLst>
                <a:path w="9" h="56">
                  <a:moveTo>
                    <a:pt x="0" y="4"/>
                  </a:moveTo>
                  <a:lnTo>
                    <a:pt x="0" y="52"/>
                  </a:lnTo>
                  <a:lnTo>
                    <a:pt x="0" y="52"/>
                  </a:lnTo>
                  <a:lnTo>
                    <a:pt x="0" y="54"/>
                  </a:lnTo>
                  <a:lnTo>
                    <a:pt x="1" y="55"/>
                  </a:lnTo>
                  <a:lnTo>
                    <a:pt x="3" y="56"/>
                  </a:lnTo>
                  <a:lnTo>
                    <a:pt x="4" y="56"/>
                  </a:lnTo>
                  <a:lnTo>
                    <a:pt x="6" y="56"/>
                  </a:lnTo>
                  <a:lnTo>
                    <a:pt x="8" y="55"/>
                  </a:lnTo>
                  <a:lnTo>
                    <a:pt x="9" y="54"/>
                  </a:lnTo>
                  <a:lnTo>
                    <a:pt x="9" y="52"/>
                  </a:lnTo>
                  <a:lnTo>
                    <a:pt x="9" y="4"/>
                  </a:lnTo>
                  <a:lnTo>
                    <a:pt x="9" y="4"/>
                  </a:lnTo>
                  <a:lnTo>
                    <a:pt x="9" y="2"/>
                  </a:lnTo>
                  <a:lnTo>
                    <a:pt x="8" y="1"/>
                  </a:lnTo>
                  <a:lnTo>
                    <a:pt x="6" y="0"/>
                  </a:lnTo>
                  <a:lnTo>
                    <a:pt x="4" y="0"/>
                  </a:lnTo>
                  <a:lnTo>
                    <a:pt x="3" y="0"/>
                  </a:lnTo>
                  <a:lnTo>
                    <a:pt x="1" y="1"/>
                  </a:lnTo>
                  <a:lnTo>
                    <a:pt x="0" y="2"/>
                  </a:lnTo>
                  <a:lnTo>
                    <a:pt x="0" y="4"/>
                  </a:lnTo>
                  <a:lnTo>
                    <a:pt x="0"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6" name="Freeform 594">
              <a:extLst>
                <a:ext uri="{FF2B5EF4-FFF2-40B4-BE49-F238E27FC236}">
                  <a16:creationId xmlns:a16="http://schemas.microsoft.com/office/drawing/2014/main" id="{7FCA8EF4-F358-4060-9795-25606207E734}"/>
                </a:ext>
              </a:extLst>
            </p:cNvPr>
            <p:cNvSpPr>
              <a:spLocks/>
            </p:cNvSpPr>
            <p:nvPr/>
          </p:nvSpPr>
          <p:spPr bwMode="auto">
            <a:xfrm>
              <a:off x="5591176" y="2354263"/>
              <a:ext cx="7938" cy="36513"/>
            </a:xfrm>
            <a:custGeom>
              <a:avLst/>
              <a:gdLst/>
              <a:ahLst/>
              <a:cxnLst>
                <a:cxn ang="0">
                  <a:pos x="7" y="2"/>
                </a:cxn>
                <a:cxn ang="0">
                  <a:pos x="7" y="2"/>
                </a:cxn>
                <a:cxn ang="0">
                  <a:pos x="4" y="10"/>
                </a:cxn>
                <a:cxn ang="0">
                  <a:pos x="1" y="17"/>
                </a:cxn>
                <a:cxn ang="0">
                  <a:pos x="0" y="26"/>
                </a:cxn>
                <a:cxn ang="0">
                  <a:pos x="0" y="34"/>
                </a:cxn>
                <a:cxn ang="0">
                  <a:pos x="0" y="49"/>
                </a:cxn>
                <a:cxn ang="0">
                  <a:pos x="1" y="66"/>
                </a:cxn>
                <a:cxn ang="0">
                  <a:pos x="1" y="66"/>
                </a:cxn>
                <a:cxn ang="0">
                  <a:pos x="1" y="68"/>
                </a:cxn>
                <a:cxn ang="0">
                  <a:pos x="2" y="70"/>
                </a:cxn>
                <a:cxn ang="0">
                  <a:pos x="5" y="70"/>
                </a:cxn>
                <a:cxn ang="0">
                  <a:pos x="6" y="71"/>
                </a:cxn>
                <a:cxn ang="0">
                  <a:pos x="8" y="70"/>
                </a:cxn>
                <a:cxn ang="0">
                  <a:pos x="10" y="70"/>
                </a:cxn>
                <a:cxn ang="0">
                  <a:pos x="11" y="68"/>
                </a:cxn>
                <a:cxn ang="0">
                  <a:pos x="11" y="66"/>
                </a:cxn>
                <a:cxn ang="0">
                  <a:pos x="11" y="66"/>
                </a:cxn>
                <a:cxn ang="0">
                  <a:pos x="10" y="36"/>
                </a:cxn>
                <a:cxn ang="0">
                  <a:pos x="10" y="29"/>
                </a:cxn>
                <a:cxn ang="0">
                  <a:pos x="11" y="22"/>
                </a:cxn>
                <a:cxn ang="0">
                  <a:pos x="12" y="14"/>
                </a:cxn>
                <a:cxn ang="0">
                  <a:pos x="15" y="7"/>
                </a:cxn>
                <a:cxn ang="0">
                  <a:pos x="15" y="7"/>
                </a:cxn>
                <a:cxn ang="0">
                  <a:pos x="15" y="5"/>
                </a:cxn>
                <a:cxn ang="0">
                  <a:pos x="15" y="3"/>
                </a:cxn>
                <a:cxn ang="0">
                  <a:pos x="13" y="1"/>
                </a:cxn>
                <a:cxn ang="0">
                  <a:pos x="11" y="0"/>
                </a:cxn>
                <a:cxn ang="0">
                  <a:pos x="10" y="0"/>
                </a:cxn>
                <a:cxn ang="0">
                  <a:pos x="8" y="1"/>
                </a:cxn>
                <a:cxn ang="0">
                  <a:pos x="7" y="2"/>
                </a:cxn>
                <a:cxn ang="0">
                  <a:pos x="7" y="2"/>
                </a:cxn>
              </a:cxnLst>
              <a:rect l="0" t="0" r="r" b="b"/>
              <a:pathLst>
                <a:path w="15" h="71">
                  <a:moveTo>
                    <a:pt x="7" y="2"/>
                  </a:moveTo>
                  <a:lnTo>
                    <a:pt x="7" y="2"/>
                  </a:lnTo>
                  <a:lnTo>
                    <a:pt x="4" y="10"/>
                  </a:lnTo>
                  <a:lnTo>
                    <a:pt x="1" y="17"/>
                  </a:lnTo>
                  <a:lnTo>
                    <a:pt x="0" y="26"/>
                  </a:lnTo>
                  <a:lnTo>
                    <a:pt x="0" y="34"/>
                  </a:lnTo>
                  <a:lnTo>
                    <a:pt x="0" y="49"/>
                  </a:lnTo>
                  <a:lnTo>
                    <a:pt x="1" y="66"/>
                  </a:lnTo>
                  <a:lnTo>
                    <a:pt x="1" y="66"/>
                  </a:lnTo>
                  <a:lnTo>
                    <a:pt x="1" y="68"/>
                  </a:lnTo>
                  <a:lnTo>
                    <a:pt x="2" y="70"/>
                  </a:lnTo>
                  <a:lnTo>
                    <a:pt x="5" y="70"/>
                  </a:lnTo>
                  <a:lnTo>
                    <a:pt x="6" y="71"/>
                  </a:lnTo>
                  <a:lnTo>
                    <a:pt x="8" y="70"/>
                  </a:lnTo>
                  <a:lnTo>
                    <a:pt x="10" y="70"/>
                  </a:lnTo>
                  <a:lnTo>
                    <a:pt x="11" y="68"/>
                  </a:lnTo>
                  <a:lnTo>
                    <a:pt x="11" y="66"/>
                  </a:lnTo>
                  <a:lnTo>
                    <a:pt x="11" y="66"/>
                  </a:lnTo>
                  <a:lnTo>
                    <a:pt x="10" y="36"/>
                  </a:lnTo>
                  <a:lnTo>
                    <a:pt x="10" y="29"/>
                  </a:lnTo>
                  <a:lnTo>
                    <a:pt x="11" y="22"/>
                  </a:lnTo>
                  <a:lnTo>
                    <a:pt x="12" y="14"/>
                  </a:lnTo>
                  <a:lnTo>
                    <a:pt x="15" y="7"/>
                  </a:lnTo>
                  <a:lnTo>
                    <a:pt x="15" y="7"/>
                  </a:lnTo>
                  <a:lnTo>
                    <a:pt x="15" y="5"/>
                  </a:lnTo>
                  <a:lnTo>
                    <a:pt x="15" y="3"/>
                  </a:lnTo>
                  <a:lnTo>
                    <a:pt x="13" y="1"/>
                  </a:lnTo>
                  <a:lnTo>
                    <a:pt x="11" y="0"/>
                  </a:lnTo>
                  <a:lnTo>
                    <a:pt x="10" y="0"/>
                  </a:lnTo>
                  <a:lnTo>
                    <a:pt x="8" y="1"/>
                  </a:lnTo>
                  <a:lnTo>
                    <a:pt x="7" y="2"/>
                  </a:lnTo>
                  <a:lnTo>
                    <a:pt x="7" y="2"/>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7" name="Freeform 595">
              <a:extLst>
                <a:ext uri="{FF2B5EF4-FFF2-40B4-BE49-F238E27FC236}">
                  <a16:creationId xmlns:a16="http://schemas.microsoft.com/office/drawing/2014/main" id="{8DA0C83A-4AD1-419A-B1AA-AC8A204F2B15}"/>
                </a:ext>
              </a:extLst>
            </p:cNvPr>
            <p:cNvSpPr>
              <a:spLocks/>
            </p:cNvSpPr>
            <p:nvPr/>
          </p:nvSpPr>
          <p:spPr bwMode="auto">
            <a:xfrm>
              <a:off x="5614988" y="2376488"/>
              <a:ext cx="4763" cy="36513"/>
            </a:xfrm>
            <a:custGeom>
              <a:avLst/>
              <a:gdLst/>
              <a:ahLst/>
              <a:cxnLst>
                <a:cxn ang="0">
                  <a:pos x="0" y="5"/>
                </a:cxn>
                <a:cxn ang="0">
                  <a:pos x="0" y="67"/>
                </a:cxn>
                <a:cxn ang="0">
                  <a:pos x="0" y="67"/>
                </a:cxn>
                <a:cxn ang="0">
                  <a:pos x="0" y="68"/>
                </a:cxn>
                <a:cxn ang="0">
                  <a:pos x="1" y="70"/>
                </a:cxn>
                <a:cxn ang="0">
                  <a:pos x="3" y="71"/>
                </a:cxn>
                <a:cxn ang="0">
                  <a:pos x="5" y="71"/>
                </a:cxn>
                <a:cxn ang="0">
                  <a:pos x="6" y="71"/>
                </a:cxn>
                <a:cxn ang="0">
                  <a:pos x="8" y="70"/>
                </a:cxn>
                <a:cxn ang="0">
                  <a:pos x="9" y="68"/>
                </a:cxn>
                <a:cxn ang="0">
                  <a:pos x="9" y="67"/>
                </a:cxn>
                <a:cxn ang="0">
                  <a:pos x="9" y="5"/>
                </a:cxn>
                <a:cxn ang="0">
                  <a:pos x="9" y="5"/>
                </a:cxn>
                <a:cxn ang="0">
                  <a:pos x="9" y="3"/>
                </a:cxn>
                <a:cxn ang="0">
                  <a:pos x="8" y="2"/>
                </a:cxn>
                <a:cxn ang="0">
                  <a:pos x="6" y="1"/>
                </a:cxn>
                <a:cxn ang="0">
                  <a:pos x="5" y="0"/>
                </a:cxn>
                <a:cxn ang="0">
                  <a:pos x="3" y="1"/>
                </a:cxn>
                <a:cxn ang="0">
                  <a:pos x="1" y="2"/>
                </a:cxn>
                <a:cxn ang="0">
                  <a:pos x="0" y="3"/>
                </a:cxn>
                <a:cxn ang="0">
                  <a:pos x="0" y="5"/>
                </a:cxn>
                <a:cxn ang="0">
                  <a:pos x="0" y="5"/>
                </a:cxn>
              </a:cxnLst>
              <a:rect l="0" t="0" r="r" b="b"/>
              <a:pathLst>
                <a:path w="9" h="71">
                  <a:moveTo>
                    <a:pt x="0" y="5"/>
                  </a:moveTo>
                  <a:lnTo>
                    <a:pt x="0" y="67"/>
                  </a:lnTo>
                  <a:lnTo>
                    <a:pt x="0" y="67"/>
                  </a:lnTo>
                  <a:lnTo>
                    <a:pt x="0" y="68"/>
                  </a:lnTo>
                  <a:lnTo>
                    <a:pt x="1" y="70"/>
                  </a:lnTo>
                  <a:lnTo>
                    <a:pt x="3" y="71"/>
                  </a:lnTo>
                  <a:lnTo>
                    <a:pt x="5" y="71"/>
                  </a:lnTo>
                  <a:lnTo>
                    <a:pt x="6" y="71"/>
                  </a:lnTo>
                  <a:lnTo>
                    <a:pt x="8" y="70"/>
                  </a:lnTo>
                  <a:lnTo>
                    <a:pt x="9" y="68"/>
                  </a:lnTo>
                  <a:lnTo>
                    <a:pt x="9" y="67"/>
                  </a:lnTo>
                  <a:lnTo>
                    <a:pt x="9" y="5"/>
                  </a:lnTo>
                  <a:lnTo>
                    <a:pt x="9" y="5"/>
                  </a:lnTo>
                  <a:lnTo>
                    <a:pt x="9" y="3"/>
                  </a:lnTo>
                  <a:lnTo>
                    <a:pt x="8" y="2"/>
                  </a:lnTo>
                  <a:lnTo>
                    <a:pt x="6" y="1"/>
                  </a:lnTo>
                  <a:lnTo>
                    <a:pt x="5" y="0"/>
                  </a:lnTo>
                  <a:lnTo>
                    <a:pt x="3" y="1"/>
                  </a:lnTo>
                  <a:lnTo>
                    <a:pt x="1" y="2"/>
                  </a:lnTo>
                  <a:lnTo>
                    <a:pt x="0"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8" name="Freeform 596">
              <a:extLst>
                <a:ext uri="{FF2B5EF4-FFF2-40B4-BE49-F238E27FC236}">
                  <a16:creationId xmlns:a16="http://schemas.microsoft.com/office/drawing/2014/main" id="{2BFC9AF1-A1F8-4A76-8990-B76CBF74DE75}"/>
                </a:ext>
              </a:extLst>
            </p:cNvPr>
            <p:cNvSpPr>
              <a:spLocks/>
            </p:cNvSpPr>
            <p:nvPr/>
          </p:nvSpPr>
          <p:spPr bwMode="auto">
            <a:xfrm>
              <a:off x="5637213" y="2398713"/>
              <a:ext cx="4763" cy="34925"/>
            </a:xfrm>
            <a:custGeom>
              <a:avLst/>
              <a:gdLst/>
              <a:ahLst/>
              <a:cxnLst>
                <a:cxn ang="0">
                  <a:pos x="0" y="4"/>
                </a:cxn>
                <a:cxn ang="0">
                  <a:pos x="0" y="61"/>
                </a:cxn>
                <a:cxn ang="0">
                  <a:pos x="0" y="61"/>
                </a:cxn>
                <a:cxn ang="0">
                  <a:pos x="1" y="63"/>
                </a:cxn>
                <a:cxn ang="0">
                  <a:pos x="2" y="65"/>
                </a:cxn>
                <a:cxn ang="0">
                  <a:pos x="3" y="65"/>
                </a:cxn>
                <a:cxn ang="0">
                  <a:pos x="5" y="66"/>
                </a:cxn>
                <a:cxn ang="0">
                  <a:pos x="7" y="65"/>
                </a:cxn>
                <a:cxn ang="0">
                  <a:pos x="8" y="65"/>
                </a:cxn>
                <a:cxn ang="0">
                  <a:pos x="9" y="63"/>
                </a:cxn>
                <a:cxn ang="0">
                  <a:pos x="10" y="61"/>
                </a:cxn>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Lst>
              <a:rect l="0" t="0" r="r" b="b"/>
              <a:pathLst>
                <a:path w="10" h="66">
                  <a:moveTo>
                    <a:pt x="0" y="4"/>
                  </a:moveTo>
                  <a:lnTo>
                    <a:pt x="0" y="61"/>
                  </a:lnTo>
                  <a:lnTo>
                    <a:pt x="0" y="61"/>
                  </a:lnTo>
                  <a:lnTo>
                    <a:pt x="1" y="63"/>
                  </a:lnTo>
                  <a:lnTo>
                    <a:pt x="2" y="65"/>
                  </a:lnTo>
                  <a:lnTo>
                    <a:pt x="3" y="65"/>
                  </a:lnTo>
                  <a:lnTo>
                    <a:pt x="5" y="66"/>
                  </a:lnTo>
                  <a:lnTo>
                    <a:pt x="7" y="65"/>
                  </a:lnTo>
                  <a:lnTo>
                    <a:pt x="8" y="65"/>
                  </a:lnTo>
                  <a:lnTo>
                    <a:pt x="9" y="63"/>
                  </a:lnTo>
                  <a:lnTo>
                    <a:pt x="10" y="61"/>
                  </a:lnTo>
                  <a:lnTo>
                    <a:pt x="10" y="4"/>
                  </a:lnTo>
                  <a:lnTo>
                    <a:pt x="10" y="4"/>
                  </a:lnTo>
                  <a:lnTo>
                    <a:pt x="9" y="2"/>
                  </a:lnTo>
                  <a:lnTo>
                    <a:pt x="8" y="1"/>
                  </a:lnTo>
                  <a:lnTo>
                    <a:pt x="7" y="0"/>
                  </a:lnTo>
                  <a:lnTo>
                    <a:pt x="5" y="0"/>
                  </a:lnTo>
                  <a:lnTo>
                    <a:pt x="3" y="0"/>
                  </a:lnTo>
                  <a:lnTo>
                    <a:pt x="2" y="1"/>
                  </a:lnTo>
                  <a:lnTo>
                    <a:pt x="1" y="2"/>
                  </a:lnTo>
                  <a:lnTo>
                    <a:pt x="0" y="4"/>
                  </a:lnTo>
                  <a:lnTo>
                    <a:pt x="0"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9" name="Freeform 597">
              <a:extLst>
                <a:ext uri="{FF2B5EF4-FFF2-40B4-BE49-F238E27FC236}">
                  <a16:creationId xmlns:a16="http://schemas.microsoft.com/office/drawing/2014/main" id="{1DC6CA2D-A2DF-4E14-9E82-7CA1AAA32751}"/>
                </a:ext>
              </a:extLst>
            </p:cNvPr>
            <p:cNvSpPr>
              <a:spLocks/>
            </p:cNvSpPr>
            <p:nvPr/>
          </p:nvSpPr>
          <p:spPr bwMode="auto">
            <a:xfrm>
              <a:off x="5657851" y="2419350"/>
              <a:ext cx="4763" cy="36513"/>
            </a:xfrm>
            <a:custGeom>
              <a:avLst/>
              <a:gdLst/>
              <a:ahLst/>
              <a:cxnLst>
                <a:cxn ang="0">
                  <a:pos x="0" y="5"/>
                </a:cxn>
                <a:cxn ang="0">
                  <a:pos x="0" y="67"/>
                </a:cxn>
                <a:cxn ang="0">
                  <a:pos x="0" y="67"/>
                </a:cxn>
                <a:cxn ang="0">
                  <a:pos x="0" y="69"/>
                </a:cxn>
                <a:cxn ang="0">
                  <a:pos x="2" y="70"/>
                </a:cxn>
                <a:cxn ang="0">
                  <a:pos x="3" y="71"/>
                </a:cxn>
                <a:cxn ang="0">
                  <a:pos x="6" y="71"/>
                </a:cxn>
                <a:cxn ang="0">
                  <a:pos x="7" y="71"/>
                </a:cxn>
                <a:cxn ang="0">
                  <a:pos x="9" y="70"/>
                </a:cxn>
                <a:cxn ang="0">
                  <a:pos x="10" y="69"/>
                </a:cxn>
                <a:cxn ang="0">
                  <a:pos x="10" y="67"/>
                </a:cxn>
                <a:cxn ang="0">
                  <a:pos x="10" y="5"/>
                </a:cxn>
                <a:cxn ang="0">
                  <a:pos x="10" y="5"/>
                </a:cxn>
                <a:cxn ang="0">
                  <a:pos x="10" y="3"/>
                </a:cxn>
                <a:cxn ang="0">
                  <a:pos x="9" y="2"/>
                </a:cxn>
                <a:cxn ang="0">
                  <a:pos x="7" y="1"/>
                </a:cxn>
                <a:cxn ang="0">
                  <a:pos x="6" y="0"/>
                </a:cxn>
                <a:cxn ang="0">
                  <a:pos x="3" y="1"/>
                </a:cxn>
                <a:cxn ang="0">
                  <a:pos x="2" y="2"/>
                </a:cxn>
                <a:cxn ang="0">
                  <a:pos x="0" y="3"/>
                </a:cxn>
                <a:cxn ang="0">
                  <a:pos x="0" y="5"/>
                </a:cxn>
                <a:cxn ang="0">
                  <a:pos x="0" y="5"/>
                </a:cxn>
              </a:cxnLst>
              <a:rect l="0" t="0" r="r" b="b"/>
              <a:pathLst>
                <a:path w="10" h="71">
                  <a:moveTo>
                    <a:pt x="0" y="5"/>
                  </a:moveTo>
                  <a:lnTo>
                    <a:pt x="0" y="67"/>
                  </a:lnTo>
                  <a:lnTo>
                    <a:pt x="0" y="67"/>
                  </a:lnTo>
                  <a:lnTo>
                    <a:pt x="0" y="69"/>
                  </a:lnTo>
                  <a:lnTo>
                    <a:pt x="2" y="70"/>
                  </a:lnTo>
                  <a:lnTo>
                    <a:pt x="3" y="71"/>
                  </a:lnTo>
                  <a:lnTo>
                    <a:pt x="6" y="71"/>
                  </a:lnTo>
                  <a:lnTo>
                    <a:pt x="7" y="71"/>
                  </a:lnTo>
                  <a:lnTo>
                    <a:pt x="9" y="70"/>
                  </a:lnTo>
                  <a:lnTo>
                    <a:pt x="10" y="69"/>
                  </a:lnTo>
                  <a:lnTo>
                    <a:pt x="10" y="67"/>
                  </a:lnTo>
                  <a:lnTo>
                    <a:pt x="10" y="5"/>
                  </a:lnTo>
                  <a:lnTo>
                    <a:pt x="10" y="5"/>
                  </a:lnTo>
                  <a:lnTo>
                    <a:pt x="10" y="3"/>
                  </a:lnTo>
                  <a:lnTo>
                    <a:pt x="9" y="2"/>
                  </a:lnTo>
                  <a:lnTo>
                    <a:pt x="7" y="1"/>
                  </a:lnTo>
                  <a:lnTo>
                    <a:pt x="6" y="0"/>
                  </a:lnTo>
                  <a:lnTo>
                    <a:pt x="3" y="1"/>
                  </a:lnTo>
                  <a:lnTo>
                    <a:pt x="2" y="2"/>
                  </a:lnTo>
                  <a:lnTo>
                    <a:pt x="0"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0" name="Freeform 598">
              <a:extLst>
                <a:ext uri="{FF2B5EF4-FFF2-40B4-BE49-F238E27FC236}">
                  <a16:creationId xmlns:a16="http://schemas.microsoft.com/office/drawing/2014/main" id="{92076BCB-0CBE-43BB-92BF-9722893DF9F6}"/>
                </a:ext>
              </a:extLst>
            </p:cNvPr>
            <p:cNvSpPr>
              <a:spLocks/>
            </p:cNvSpPr>
            <p:nvPr/>
          </p:nvSpPr>
          <p:spPr bwMode="auto">
            <a:xfrm>
              <a:off x="5680076" y="2441575"/>
              <a:ext cx="7938" cy="36513"/>
            </a:xfrm>
            <a:custGeom>
              <a:avLst/>
              <a:gdLst/>
              <a:ahLst/>
              <a:cxnLst>
                <a:cxn ang="0">
                  <a:pos x="14" y="65"/>
                </a:cxn>
                <a:cxn ang="0">
                  <a:pos x="14" y="65"/>
                </a:cxn>
                <a:cxn ang="0">
                  <a:pos x="11" y="50"/>
                </a:cxn>
                <a:cxn ang="0">
                  <a:pos x="10" y="35"/>
                </a:cxn>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36"/>
                </a:cxn>
                <a:cxn ang="0">
                  <a:pos x="2" y="52"/>
                </a:cxn>
                <a:cxn ang="0">
                  <a:pos x="5" y="67"/>
                </a:cxn>
                <a:cxn ang="0">
                  <a:pos x="5" y="67"/>
                </a:cxn>
                <a:cxn ang="0">
                  <a:pos x="6" y="69"/>
                </a:cxn>
                <a:cxn ang="0">
                  <a:pos x="7" y="70"/>
                </a:cxn>
                <a:cxn ang="0">
                  <a:pos x="9" y="70"/>
                </a:cxn>
                <a:cxn ang="0">
                  <a:pos x="11" y="70"/>
                </a:cxn>
                <a:cxn ang="0">
                  <a:pos x="12" y="69"/>
                </a:cxn>
                <a:cxn ang="0">
                  <a:pos x="13" y="68"/>
                </a:cxn>
                <a:cxn ang="0">
                  <a:pos x="14" y="67"/>
                </a:cxn>
                <a:cxn ang="0">
                  <a:pos x="14" y="65"/>
                </a:cxn>
                <a:cxn ang="0">
                  <a:pos x="14" y="65"/>
                </a:cxn>
              </a:cxnLst>
              <a:rect l="0" t="0" r="r" b="b"/>
              <a:pathLst>
                <a:path w="14" h="70">
                  <a:moveTo>
                    <a:pt x="14" y="65"/>
                  </a:moveTo>
                  <a:lnTo>
                    <a:pt x="14" y="65"/>
                  </a:lnTo>
                  <a:lnTo>
                    <a:pt x="11" y="50"/>
                  </a:lnTo>
                  <a:lnTo>
                    <a:pt x="10" y="35"/>
                  </a:lnTo>
                  <a:lnTo>
                    <a:pt x="10" y="4"/>
                  </a:lnTo>
                  <a:lnTo>
                    <a:pt x="10" y="4"/>
                  </a:lnTo>
                  <a:lnTo>
                    <a:pt x="9" y="2"/>
                  </a:lnTo>
                  <a:lnTo>
                    <a:pt x="8" y="1"/>
                  </a:lnTo>
                  <a:lnTo>
                    <a:pt x="7" y="0"/>
                  </a:lnTo>
                  <a:lnTo>
                    <a:pt x="5" y="0"/>
                  </a:lnTo>
                  <a:lnTo>
                    <a:pt x="3" y="0"/>
                  </a:lnTo>
                  <a:lnTo>
                    <a:pt x="2" y="1"/>
                  </a:lnTo>
                  <a:lnTo>
                    <a:pt x="1" y="2"/>
                  </a:lnTo>
                  <a:lnTo>
                    <a:pt x="0" y="4"/>
                  </a:lnTo>
                  <a:lnTo>
                    <a:pt x="0" y="4"/>
                  </a:lnTo>
                  <a:lnTo>
                    <a:pt x="1" y="36"/>
                  </a:lnTo>
                  <a:lnTo>
                    <a:pt x="2" y="52"/>
                  </a:lnTo>
                  <a:lnTo>
                    <a:pt x="5" y="67"/>
                  </a:lnTo>
                  <a:lnTo>
                    <a:pt x="5" y="67"/>
                  </a:lnTo>
                  <a:lnTo>
                    <a:pt x="6" y="69"/>
                  </a:lnTo>
                  <a:lnTo>
                    <a:pt x="7" y="70"/>
                  </a:lnTo>
                  <a:lnTo>
                    <a:pt x="9" y="70"/>
                  </a:lnTo>
                  <a:lnTo>
                    <a:pt x="11" y="70"/>
                  </a:lnTo>
                  <a:lnTo>
                    <a:pt x="12" y="69"/>
                  </a:lnTo>
                  <a:lnTo>
                    <a:pt x="13" y="68"/>
                  </a:lnTo>
                  <a:lnTo>
                    <a:pt x="14" y="67"/>
                  </a:lnTo>
                  <a:lnTo>
                    <a:pt x="14" y="65"/>
                  </a:lnTo>
                  <a:lnTo>
                    <a:pt x="14" y="6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1" name="Freeform 599">
              <a:extLst>
                <a:ext uri="{FF2B5EF4-FFF2-40B4-BE49-F238E27FC236}">
                  <a16:creationId xmlns:a16="http://schemas.microsoft.com/office/drawing/2014/main" id="{A62A1A66-6C81-4AD2-A5D2-EB64B1F774E6}"/>
                </a:ext>
              </a:extLst>
            </p:cNvPr>
            <p:cNvSpPr>
              <a:spLocks/>
            </p:cNvSpPr>
            <p:nvPr/>
          </p:nvSpPr>
          <p:spPr bwMode="auto">
            <a:xfrm>
              <a:off x="5705476" y="2463800"/>
              <a:ext cx="7938" cy="31750"/>
            </a:xfrm>
            <a:custGeom>
              <a:avLst/>
              <a:gdLst/>
              <a:ahLst/>
              <a:cxnLst>
                <a:cxn ang="0">
                  <a:pos x="10" y="35"/>
                </a:cxn>
                <a:cxn ang="0">
                  <a:pos x="10" y="5"/>
                </a:cxn>
                <a:cxn ang="0">
                  <a:pos x="10" y="5"/>
                </a:cxn>
                <a:cxn ang="0">
                  <a:pos x="10" y="3"/>
                </a:cxn>
                <a:cxn ang="0">
                  <a:pos x="8" y="1"/>
                </a:cxn>
                <a:cxn ang="0">
                  <a:pos x="7" y="0"/>
                </a:cxn>
                <a:cxn ang="0">
                  <a:pos x="5" y="0"/>
                </a:cxn>
                <a:cxn ang="0">
                  <a:pos x="3" y="0"/>
                </a:cxn>
                <a:cxn ang="0">
                  <a:pos x="2" y="1"/>
                </a:cxn>
                <a:cxn ang="0">
                  <a:pos x="1" y="3"/>
                </a:cxn>
                <a:cxn ang="0">
                  <a:pos x="0" y="5"/>
                </a:cxn>
                <a:cxn ang="0">
                  <a:pos x="0" y="33"/>
                </a:cxn>
                <a:cxn ang="0">
                  <a:pos x="0" y="33"/>
                </a:cxn>
                <a:cxn ang="0">
                  <a:pos x="0" y="39"/>
                </a:cxn>
                <a:cxn ang="0">
                  <a:pos x="1" y="45"/>
                </a:cxn>
                <a:cxn ang="0">
                  <a:pos x="1" y="45"/>
                </a:cxn>
                <a:cxn ang="0">
                  <a:pos x="3" y="50"/>
                </a:cxn>
                <a:cxn ang="0">
                  <a:pos x="5" y="56"/>
                </a:cxn>
                <a:cxn ang="0">
                  <a:pos x="5" y="56"/>
                </a:cxn>
                <a:cxn ang="0">
                  <a:pos x="5" y="58"/>
                </a:cxn>
                <a:cxn ang="0">
                  <a:pos x="7" y="59"/>
                </a:cxn>
                <a:cxn ang="0">
                  <a:pos x="11" y="60"/>
                </a:cxn>
                <a:cxn ang="0">
                  <a:pos x="13" y="60"/>
                </a:cxn>
                <a:cxn ang="0">
                  <a:pos x="14" y="59"/>
                </a:cxn>
                <a:cxn ang="0">
                  <a:pos x="15" y="58"/>
                </a:cxn>
                <a:cxn ang="0">
                  <a:pos x="15" y="56"/>
                </a:cxn>
                <a:cxn ang="0">
                  <a:pos x="15" y="56"/>
                </a:cxn>
                <a:cxn ang="0">
                  <a:pos x="14" y="51"/>
                </a:cxn>
                <a:cxn ang="0">
                  <a:pos x="12" y="46"/>
                </a:cxn>
                <a:cxn ang="0">
                  <a:pos x="11" y="41"/>
                </a:cxn>
                <a:cxn ang="0">
                  <a:pos x="10" y="35"/>
                </a:cxn>
                <a:cxn ang="0">
                  <a:pos x="10" y="35"/>
                </a:cxn>
              </a:cxnLst>
              <a:rect l="0" t="0" r="r" b="b"/>
              <a:pathLst>
                <a:path w="15" h="60">
                  <a:moveTo>
                    <a:pt x="10" y="35"/>
                  </a:moveTo>
                  <a:lnTo>
                    <a:pt x="10" y="5"/>
                  </a:lnTo>
                  <a:lnTo>
                    <a:pt x="10" y="5"/>
                  </a:lnTo>
                  <a:lnTo>
                    <a:pt x="10" y="3"/>
                  </a:lnTo>
                  <a:lnTo>
                    <a:pt x="8" y="1"/>
                  </a:lnTo>
                  <a:lnTo>
                    <a:pt x="7" y="0"/>
                  </a:lnTo>
                  <a:lnTo>
                    <a:pt x="5" y="0"/>
                  </a:lnTo>
                  <a:lnTo>
                    <a:pt x="3" y="0"/>
                  </a:lnTo>
                  <a:lnTo>
                    <a:pt x="2" y="1"/>
                  </a:lnTo>
                  <a:lnTo>
                    <a:pt x="1" y="3"/>
                  </a:lnTo>
                  <a:lnTo>
                    <a:pt x="0" y="5"/>
                  </a:lnTo>
                  <a:lnTo>
                    <a:pt x="0" y="33"/>
                  </a:lnTo>
                  <a:lnTo>
                    <a:pt x="0" y="33"/>
                  </a:lnTo>
                  <a:lnTo>
                    <a:pt x="0" y="39"/>
                  </a:lnTo>
                  <a:lnTo>
                    <a:pt x="1" y="45"/>
                  </a:lnTo>
                  <a:lnTo>
                    <a:pt x="1" y="45"/>
                  </a:lnTo>
                  <a:lnTo>
                    <a:pt x="3" y="50"/>
                  </a:lnTo>
                  <a:lnTo>
                    <a:pt x="5" y="56"/>
                  </a:lnTo>
                  <a:lnTo>
                    <a:pt x="5" y="56"/>
                  </a:lnTo>
                  <a:lnTo>
                    <a:pt x="5" y="58"/>
                  </a:lnTo>
                  <a:lnTo>
                    <a:pt x="7" y="59"/>
                  </a:lnTo>
                  <a:lnTo>
                    <a:pt x="11" y="60"/>
                  </a:lnTo>
                  <a:lnTo>
                    <a:pt x="13" y="60"/>
                  </a:lnTo>
                  <a:lnTo>
                    <a:pt x="14" y="59"/>
                  </a:lnTo>
                  <a:lnTo>
                    <a:pt x="15" y="58"/>
                  </a:lnTo>
                  <a:lnTo>
                    <a:pt x="15" y="56"/>
                  </a:lnTo>
                  <a:lnTo>
                    <a:pt x="15" y="56"/>
                  </a:lnTo>
                  <a:lnTo>
                    <a:pt x="14" y="51"/>
                  </a:lnTo>
                  <a:lnTo>
                    <a:pt x="12" y="46"/>
                  </a:lnTo>
                  <a:lnTo>
                    <a:pt x="11" y="41"/>
                  </a:lnTo>
                  <a:lnTo>
                    <a:pt x="10" y="35"/>
                  </a:lnTo>
                  <a:lnTo>
                    <a:pt x="10" y="3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2" name="Freeform 600">
              <a:extLst>
                <a:ext uri="{FF2B5EF4-FFF2-40B4-BE49-F238E27FC236}">
                  <a16:creationId xmlns:a16="http://schemas.microsoft.com/office/drawing/2014/main" id="{DFB61CA1-02C7-4CD1-8E76-6D6393F1BF1B}"/>
                </a:ext>
              </a:extLst>
            </p:cNvPr>
            <p:cNvSpPr>
              <a:spLocks/>
            </p:cNvSpPr>
            <p:nvPr/>
          </p:nvSpPr>
          <p:spPr bwMode="auto">
            <a:xfrm>
              <a:off x="5730876" y="2486025"/>
              <a:ext cx="4763" cy="46038"/>
            </a:xfrm>
            <a:custGeom>
              <a:avLst/>
              <a:gdLst/>
              <a:ahLst/>
              <a:cxnLst>
                <a:cxn ang="0">
                  <a:pos x="0" y="5"/>
                </a:cxn>
                <a:cxn ang="0">
                  <a:pos x="0" y="80"/>
                </a:cxn>
                <a:cxn ang="0">
                  <a:pos x="0" y="80"/>
                </a:cxn>
                <a:cxn ang="0">
                  <a:pos x="1" y="82"/>
                </a:cxn>
                <a:cxn ang="0">
                  <a:pos x="2" y="85"/>
                </a:cxn>
                <a:cxn ang="0">
                  <a:pos x="3" y="85"/>
                </a:cxn>
                <a:cxn ang="0">
                  <a:pos x="5" y="86"/>
                </a:cxn>
                <a:cxn ang="0">
                  <a:pos x="6" y="85"/>
                </a:cxn>
                <a:cxn ang="0">
                  <a:pos x="8" y="85"/>
                </a:cxn>
                <a:cxn ang="0">
                  <a:pos x="9" y="82"/>
                </a:cxn>
                <a:cxn ang="0">
                  <a:pos x="9" y="80"/>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6">
                  <a:moveTo>
                    <a:pt x="0" y="5"/>
                  </a:moveTo>
                  <a:lnTo>
                    <a:pt x="0" y="80"/>
                  </a:lnTo>
                  <a:lnTo>
                    <a:pt x="0" y="80"/>
                  </a:lnTo>
                  <a:lnTo>
                    <a:pt x="1" y="82"/>
                  </a:lnTo>
                  <a:lnTo>
                    <a:pt x="2" y="85"/>
                  </a:lnTo>
                  <a:lnTo>
                    <a:pt x="3" y="85"/>
                  </a:lnTo>
                  <a:lnTo>
                    <a:pt x="5" y="86"/>
                  </a:lnTo>
                  <a:lnTo>
                    <a:pt x="6" y="85"/>
                  </a:lnTo>
                  <a:lnTo>
                    <a:pt x="8" y="85"/>
                  </a:lnTo>
                  <a:lnTo>
                    <a:pt x="9" y="82"/>
                  </a:lnTo>
                  <a:lnTo>
                    <a:pt x="9" y="80"/>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3" name="Freeform 601">
              <a:extLst>
                <a:ext uri="{FF2B5EF4-FFF2-40B4-BE49-F238E27FC236}">
                  <a16:creationId xmlns:a16="http://schemas.microsoft.com/office/drawing/2014/main" id="{6A22C7D6-311F-499E-944E-79B055B36344}"/>
                </a:ext>
              </a:extLst>
            </p:cNvPr>
            <p:cNvSpPr>
              <a:spLocks/>
            </p:cNvSpPr>
            <p:nvPr/>
          </p:nvSpPr>
          <p:spPr bwMode="auto">
            <a:xfrm>
              <a:off x="5748338" y="2506663"/>
              <a:ext cx="4763" cy="42863"/>
            </a:xfrm>
            <a:custGeom>
              <a:avLst/>
              <a:gdLst/>
              <a:ahLst/>
              <a:cxnLst>
                <a:cxn ang="0">
                  <a:pos x="0" y="5"/>
                </a:cxn>
                <a:cxn ang="0">
                  <a:pos x="0" y="75"/>
                </a:cxn>
                <a:cxn ang="0">
                  <a:pos x="0" y="75"/>
                </a:cxn>
                <a:cxn ang="0">
                  <a:pos x="1" y="78"/>
                </a:cxn>
                <a:cxn ang="0">
                  <a:pos x="2" y="80"/>
                </a:cxn>
                <a:cxn ang="0">
                  <a:pos x="3" y="81"/>
                </a:cxn>
                <a:cxn ang="0">
                  <a:pos x="5" y="81"/>
                </a:cxn>
                <a:cxn ang="0">
                  <a:pos x="7" y="81"/>
                </a:cxn>
                <a:cxn ang="0">
                  <a:pos x="8" y="80"/>
                </a:cxn>
                <a:cxn ang="0">
                  <a:pos x="9" y="78"/>
                </a:cxn>
                <a:cxn ang="0">
                  <a:pos x="10" y="75"/>
                </a:cxn>
                <a:cxn ang="0">
                  <a:pos x="10" y="5"/>
                </a:cxn>
                <a:cxn ang="0">
                  <a:pos x="10" y="5"/>
                </a:cxn>
                <a:cxn ang="0">
                  <a:pos x="9" y="3"/>
                </a:cxn>
                <a:cxn ang="0">
                  <a:pos x="8" y="1"/>
                </a:cxn>
                <a:cxn ang="0">
                  <a:pos x="7" y="0"/>
                </a:cxn>
                <a:cxn ang="0">
                  <a:pos x="5" y="0"/>
                </a:cxn>
                <a:cxn ang="0">
                  <a:pos x="3" y="0"/>
                </a:cxn>
                <a:cxn ang="0">
                  <a:pos x="2" y="1"/>
                </a:cxn>
                <a:cxn ang="0">
                  <a:pos x="1" y="3"/>
                </a:cxn>
                <a:cxn ang="0">
                  <a:pos x="0" y="5"/>
                </a:cxn>
                <a:cxn ang="0">
                  <a:pos x="0" y="5"/>
                </a:cxn>
              </a:cxnLst>
              <a:rect l="0" t="0" r="r" b="b"/>
              <a:pathLst>
                <a:path w="10" h="81">
                  <a:moveTo>
                    <a:pt x="0" y="5"/>
                  </a:moveTo>
                  <a:lnTo>
                    <a:pt x="0" y="75"/>
                  </a:lnTo>
                  <a:lnTo>
                    <a:pt x="0" y="75"/>
                  </a:lnTo>
                  <a:lnTo>
                    <a:pt x="1" y="78"/>
                  </a:lnTo>
                  <a:lnTo>
                    <a:pt x="2" y="80"/>
                  </a:lnTo>
                  <a:lnTo>
                    <a:pt x="3" y="81"/>
                  </a:lnTo>
                  <a:lnTo>
                    <a:pt x="5" y="81"/>
                  </a:lnTo>
                  <a:lnTo>
                    <a:pt x="7" y="81"/>
                  </a:lnTo>
                  <a:lnTo>
                    <a:pt x="8" y="80"/>
                  </a:lnTo>
                  <a:lnTo>
                    <a:pt x="9" y="78"/>
                  </a:lnTo>
                  <a:lnTo>
                    <a:pt x="10" y="75"/>
                  </a:lnTo>
                  <a:lnTo>
                    <a:pt x="10" y="5"/>
                  </a:lnTo>
                  <a:lnTo>
                    <a:pt x="10" y="5"/>
                  </a:lnTo>
                  <a:lnTo>
                    <a:pt x="9" y="3"/>
                  </a:lnTo>
                  <a:lnTo>
                    <a:pt x="8" y="1"/>
                  </a:lnTo>
                  <a:lnTo>
                    <a:pt x="7" y="0"/>
                  </a:lnTo>
                  <a:lnTo>
                    <a:pt x="5" y="0"/>
                  </a:lnTo>
                  <a:lnTo>
                    <a:pt x="3" y="0"/>
                  </a:lnTo>
                  <a:lnTo>
                    <a:pt x="2" y="1"/>
                  </a:lnTo>
                  <a:lnTo>
                    <a:pt x="1"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4" name="Freeform 602">
              <a:extLst>
                <a:ext uri="{FF2B5EF4-FFF2-40B4-BE49-F238E27FC236}">
                  <a16:creationId xmlns:a16="http://schemas.microsoft.com/office/drawing/2014/main" id="{BB031C2A-1808-456A-80C6-11C277B14145}"/>
                </a:ext>
              </a:extLst>
            </p:cNvPr>
            <p:cNvSpPr>
              <a:spLocks/>
            </p:cNvSpPr>
            <p:nvPr/>
          </p:nvSpPr>
          <p:spPr bwMode="auto">
            <a:xfrm>
              <a:off x="5761038" y="2528888"/>
              <a:ext cx="4763" cy="38100"/>
            </a:xfrm>
            <a:custGeom>
              <a:avLst/>
              <a:gdLst/>
              <a:ahLst/>
              <a:cxnLst>
                <a:cxn ang="0">
                  <a:pos x="0" y="6"/>
                </a:cxn>
                <a:cxn ang="0">
                  <a:pos x="0" y="68"/>
                </a:cxn>
                <a:cxn ang="0">
                  <a:pos x="0" y="68"/>
                </a:cxn>
                <a:cxn ang="0">
                  <a:pos x="1" y="69"/>
                </a:cxn>
                <a:cxn ang="0">
                  <a:pos x="2" y="71"/>
                </a:cxn>
                <a:cxn ang="0">
                  <a:pos x="3" y="72"/>
                </a:cxn>
                <a:cxn ang="0">
                  <a:pos x="5" y="72"/>
                </a:cxn>
                <a:cxn ang="0">
                  <a:pos x="7" y="72"/>
                </a:cxn>
                <a:cxn ang="0">
                  <a:pos x="8" y="71"/>
                </a:cxn>
                <a:cxn ang="0">
                  <a:pos x="9" y="69"/>
                </a:cxn>
                <a:cxn ang="0">
                  <a:pos x="9" y="68"/>
                </a:cxn>
                <a:cxn ang="0">
                  <a:pos x="9" y="6"/>
                </a:cxn>
                <a:cxn ang="0">
                  <a:pos x="9" y="6"/>
                </a:cxn>
                <a:cxn ang="0">
                  <a:pos x="9" y="4"/>
                </a:cxn>
                <a:cxn ang="0">
                  <a:pos x="8" y="2"/>
                </a:cxn>
                <a:cxn ang="0">
                  <a:pos x="7" y="1"/>
                </a:cxn>
                <a:cxn ang="0">
                  <a:pos x="5" y="0"/>
                </a:cxn>
                <a:cxn ang="0">
                  <a:pos x="3" y="1"/>
                </a:cxn>
                <a:cxn ang="0">
                  <a:pos x="2" y="2"/>
                </a:cxn>
                <a:cxn ang="0">
                  <a:pos x="1" y="4"/>
                </a:cxn>
                <a:cxn ang="0">
                  <a:pos x="0" y="6"/>
                </a:cxn>
                <a:cxn ang="0">
                  <a:pos x="0" y="6"/>
                </a:cxn>
              </a:cxnLst>
              <a:rect l="0" t="0" r="r" b="b"/>
              <a:pathLst>
                <a:path w="9" h="72">
                  <a:moveTo>
                    <a:pt x="0" y="6"/>
                  </a:moveTo>
                  <a:lnTo>
                    <a:pt x="0" y="68"/>
                  </a:lnTo>
                  <a:lnTo>
                    <a:pt x="0" y="68"/>
                  </a:lnTo>
                  <a:lnTo>
                    <a:pt x="1" y="69"/>
                  </a:lnTo>
                  <a:lnTo>
                    <a:pt x="2" y="71"/>
                  </a:lnTo>
                  <a:lnTo>
                    <a:pt x="3" y="72"/>
                  </a:lnTo>
                  <a:lnTo>
                    <a:pt x="5" y="72"/>
                  </a:lnTo>
                  <a:lnTo>
                    <a:pt x="7" y="72"/>
                  </a:lnTo>
                  <a:lnTo>
                    <a:pt x="8" y="71"/>
                  </a:lnTo>
                  <a:lnTo>
                    <a:pt x="9" y="69"/>
                  </a:lnTo>
                  <a:lnTo>
                    <a:pt x="9" y="68"/>
                  </a:lnTo>
                  <a:lnTo>
                    <a:pt x="9" y="6"/>
                  </a:lnTo>
                  <a:lnTo>
                    <a:pt x="9" y="6"/>
                  </a:lnTo>
                  <a:lnTo>
                    <a:pt x="9" y="4"/>
                  </a:lnTo>
                  <a:lnTo>
                    <a:pt x="8" y="2"/>
                  </a:lnTo>
                  <a:lnTo>
                    <a:pt x="7" y="1"/>
                  </a:lnTo>
                  <a:lnTo>
                    <a:pt x="5" y="0"/>
                  </a:lnTo>
                  <a:lnTo>
                    <a:pt x="3" y="1"/>
                  </a:lnTo>
                  <a:lnTo>
                    <a:pt x="2" y="2"/>
                  </a:lnTo>
                  <a:lnTo>
                    <a:pt x="1" y="4"/>
                  </a:lnTo>
                  <a:lnTo>
                    <a:pt x="0" y="6"/>
                  </a:lnTo>
                  <a:lnTo>
                    <a:pt x="0" y="6"/>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5" name="Freeform 603">
              <a:extLst>
                <a:ext uri="{FF2B5EF4-FFF2-40B4-BE49-F238E27FC236}">
                  <a16:creationId xmlns:a16="http://schemas.microsoft.com/office/drawing/2014/main" id="{DC5C7281-1EB9-4DD5-B1C0-5B2EA863F0B5}"/>
                </a:ext>
              </a:extLst>
            </p:cNvPr>
            <p:cNvSpPr>
              <a:spLocks/>
            </p:cNvSpPr>
            <p:nvPr/>
          </p:nvSpPr>
          <p:spPr bwMode="auto">
            <a:xfrm>
              <a:off x="5775326" y="2544763"/>
              <a:ext cx="4763" cy="39688"/>
            </a:xfrm>
            <a:custGeom>
              <a:avLst/>
              <a:gdLst/>
              <a:ahLst/>
              <a:cxnLst>
                <a:cxn ang="0">
                  <a:pos x="0" y="4"/>
                </a:cxn>
                <a:cxn ang="0">
                  <a:pos x="0" y="72"/>
                </a:cxn>
                <a:cxn ang="0">
                  <a:pos x="0" y="72"/>
                </a:cxn>
                <a:cxn ang="0">
                  <a:pos x="0" y="74"/>
                </a:cxn>
                <a:cxn ang="0">
                  <a:pos x="2" y="75"/>
                </a:cxn>
                <a:cxn ang="0">
                  <a:pos x="4" y="76"/>
                </a:cxn>
                <a:cxn ang="0">
                  <a:pos x="5" y="76"/>
                </a:cxn>
                <a:cxn ang="0">
                  <a:pos x="7" y="76"/>
                </a:cxn>
                <a:cxn ang="0">
                  <a:pos x="9" y="75"/>
                </a:cxn>
                <a:cxn ang="0">
                  <a:pos x="10" y="74"/>
                </a:cxn>
                <a:cxn ang="0">
                  <a:pos x="10" y="72"/>
                </a:cxn>
                <a:cxn ang="0">
                  <a:pos x="10" y="4"/>
                </a:cxn>
                <a:cxn ang="0">
                  <a:pos x="10" y="4"/>
                </a:cxn>
                <a:cxn ang="0">
                  <a:pos x="10" y="2"/>
                </a:cxn>
                <a:cxn ang="0">
                  <a:pos x="9" y="1"/>
                </a:cxn>
                <a:cxn ang="0">
                  <a:pos x="7" y="0"/>
                </a:cxn>
                <a:cxn ang="0">
                  <a:pos x="5" y="0"/>
                </a:cxn>
                <a:cxn ang="0">
                  <a:pos x="4" y="0"/>
                </a:cxn>
                <a:cxn ang="0">
                  <a:pos x="2" y="1"/>
                </a:cxn>
                <a:cxn ang="0">
                  <a:pos x="0" y="2"/>
                </a:cxn>
                <a:cxn ang="0">
                  <a:pos x="0" y="4"/>
                </a:cxn>
                <a:cxn ang="0">
                  <a:pos x="0" y="4"/>
                </a:cxn>
              </a:cxnLst>
              <a:rect l="0" t="0" r="r" b="b"/>
              <a:pathLst>
                <a:path w="10" h="76">
                  <a:moveTo>
                    <a:pt x="0" y="4"/>
                  </a:moveTo>
                  <a:lnTo>
                    <a:pt x="0" y="72"/>
                  </a:lnTo>
                  <a:lnTo>
                    <a:pt x="0" y="72"/>
                  </a:lnTo>
                  <a:lnTo>
                    <a:pt x="0" y="74"/>
                  </a:lnTo>
                  <a:lnTo>
                    <a:pt x="2" y="75"/>
                  </a:lnTo>
                  <a:lnTo>
                    <a:pt x="4" y="76"/>
                  </a:lnTo>
                  <a:lnTo>
                    <a:pt x="5" y="76"/>
                  </a:lnTo>
                  <a:lnTo>
                    <a:pt x="7" y="76"/>
                  </a:lnTo>
                  <a:lnTo>
                    <a:pt x="9" y="75"/>
                  </a:lnTo>
                  <a:lnTo>
                    <a:pt x="10" y="74"/>
                  </a:lnTo>
                  <a:lnTo>
                    <a:pt x="10" y="72"/>
                  </a:lnTo>
                  <a:lnTo>
                    <a:pt x="10" y="4"/>
                  </a:lnTo>
                  <a:lnTo>
                    <a:pt x="10" y="4"/>
                  </a:lnTo>
                  <a:lnTo>
                    <a:pt x="10" y="2"/>
                  </a:lnTo>
                  <a:lnTo>
                    <a:pt x="9" y="1"/>
                  </a:lnTo>
                  <a:lnTo>
                    <a:pt x="7" y="0"/>
                  </a:lnTo>
                  <a:lnTo>
                    <a:pt x="5" y="0"/>
                  </a:lnTo>
                  <a:lnTo>
                    <a:pt x="4" y="0"/>
                  </a:lnTo>
                  <a:lnTo>
                    <a:pt x="2" y="1"/>
                  </a:lnTo>
                  <a:lnTo>
                    <a:pt x="0" y="2"/>
                  </a:lnTo>
                  <a:lnTo>
                    <a:pt x="0" y="4"/>
                  </a:lnTo>
                  <a:lnTo>
                    <a:pt x="0"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6" name="Freeform 604">
              <a:extLst>
                <a:ext uri="{FF2B5EF4-FFF2-40B4-BE49-F238E27FC236}">
                  <a16:creationId xmlns:a16="http://schemas.microsoft.com/office/drawing/2014/main" id="{5CBF48A1-EB0B-40DD-922C-F7403C4FBB3F}"/>
                </a:ext>
              </a:extLst>
            </p:cNvPr>
            <p:cNvSpPr>
              <a:spLocks/>
            </p:cNvSpPr>
            <p:nvPr/>
          </p:nvSpPr>
          <p:spPr bwMode="auto">
            <a:xfrm>
              <a:off x="5201445" y="2073275"/>
              <a:ext cx="665163" cy="654050"/>
            </a:xfrm>
            <a:custGeom>
              <a:avLst/>
              <a:gdLst/>
              <a:ahLst/>
              <a:cxnLst>
                <a:cxn ang="0">
                  <a:pos x="534" y="1115"/>
                </a:cxn>
                <a:cxn ang="0">
                  <a:pos x="311" y="889"/>
                </a:cxn>
                <a:cxn ang="0">
                  <a:pos x="124" y="701"/>
                </a:cxn>
                <a:cxn ang="0">
                  <a:pos x="14" y="547"/>
                </a:cxn>
                <a:cxn ang="0">
                  <a:pos x="5" y="361"/>
                </a:cxn>
                <a:cxn ang="0">
                  <a:pos x="109" y="152"/>
                </a:cxn>
                <a:cxn ang="0">
                  <a:pos x="270" y="29"/>
                </a:cxn>
                <a:cxn ang="0">
                  <a:pos x="103" y="233"/>
                </a:cxn>
                <a:cxn ang="0">
                  <a:pos x="38" y="486"/>
                </a:cxn>
                <a:cxn ang="0">
                  <a:pos x="137" y="664"/>
                </a:cxn>
                <a:cxn ang="0">
                  <a:pos x="467" y="998"/>
                </a:cxn>
                <a:cxn ang="0">
                  <a:pos x="676" y="1170"/>
                </a:cxn>
                <a:cxn ang="0">
                  <a:pos x="872" y="1193"/>
                </a:cxn>
                <a:cxn ang="0">
                  <a:pos x="1085" y="1070"/>
                </a:cxn>
                <a:cxn ang="0">
                  <a:pos x="1218" y="861"/>
                </a:cxn>
                <a:cxn ang="0">
                  <a:pos x="1167" y="643"/>
                </a:cxn>
                <a:cxn ang="0">
                  <a:pos x="1008" y="472"/>
                </a:cxn>
                <a:cxn ang="0">
                  <a:pos x="731" y="201"/>
                </a:cxn>
                <a:cxn ang="0">
                  <a:pos x="553" y="142"/>
                </a:cxn>
                <a:cxn ang="0">
                  <a:pos x="393" y="228"/>
                </a:cxn>
                <a:cxn ang="0">
                  <a:pos x="282" y="427"/>
                </a:cxn>
                <a:cxn ang="0">
                  <a:pos x="388" y="615"/>
                </a:cxn>
                <a:cxn ang="0">
                  <a:pos x="702" y="942"/>
                </a:cxn>
                <a:cxn ang="0">
                  <a:pos x="798" y="922"/>
                </a:cxn>
                <a:cxn ang="0">
                  <a:pos x="641" y="744"/>
                </a:cxn>
                <a:cxn ang="0">
                  <a:pos x="397" y="487"/>
                </a:cxn>
                <a:cxn ang="0">
                  <a:pos x="451" y="309"/>
                </a:cxn>
                <a:cxn ang="0">
                  <a:pos x="591" y="250"/>
                </a:cxn>
                <a:cxn ang="0">
                  <a:pos x="742" y="397"/>
                </a:cxn>
                <a:cxn ang="0">
                  <a:pos x="1076" y="711"/>
                </a:cxn>
                <a:cxn ang="0">
                  <a:pos x="1109" y="861"/>
                </a:cxn>
                <a:cxn ang="0">
                  <a:pos x="858" y="1104"/>
                </a:cxn>
                <a:cxn ang="0">
                  <a:pos x="618" y="1022"/>
                </a:cxn>
                <a:cxn ang="0">
                  <a:pos x="342" y="740"/>
                </a:cxn>
                <a:cxn ang="0">
                  <a:pos x="156" y="450"/>
                </a:cxn>
                <a:cxn ang="0">
                  <a:pos x="287" y="163"/>
                </a:cxn>
                <a:cxn ang="0">
                  <a:pos x="286" y="221"/>
                </a:cxn>
                <a:cxn ang="0">
                  <a:pos x="196" y="489"/>
                </a:cxn>
                <a:cxn ang="0">
                  <a:pos x="398" y="752"/>
                </a:cxn>
                <a:cxn ang="0">
                  <a:pos x="712" y="1049"/>
                </a:cxn>
                <a:cxn ang="0">
                  <a:pos x="926" y="1037"/>
                </a:cxn>
                <a:cxn ang="0">
                  <a:pos x="1077" y="824"/>
                </a:cxn>
                <a:cxn ang="0">
                  <a:pos x="900" y="596"/>
                </a:cxn>
                <a:cxn ang="0">
                  <a:pos x="612" y="298"/>
                </a:cxn>
                <a:cxn ang="0">
                  <a:pos x="527" y="303"/>
                </a:cxn>
                <a:cxn ang="0">
                  <a:pos x="477" y="332"/>
                </a:cxn>
                <a:cxn ang="0">
                  <a:pos x="441" y="486"/>
                </a:cxn>
                <a:cxn ang="0">
                  <a:pos x="731" y="783"/>
                </a:cxn>
                <a:cxn ang="0">
                  <a:pos x="829" y="884"/>
                </a:cxn>
                <a:cxn ang="0">
                  <a:pos x="783" y="989"/>
                </a:cxn>
                <a:cxn ang="0">
                  <a:pos x="669" y="962"/>
                </a:cxn>
                <a:cxn ang="0">
                  <a:pos x="450" y="729"/>
                </a:cxn>
                <a:cxn ang="0">
                  <a:pos x="256" y="471"/>
                </a:cxn>
                <a:cxn ang="0">
                  <a:pos x="300" y="284"/>
                </a:cxn>
                <a:cxn ang="0">
                  <a:pos x="464" y="137"/>
                </a:cxn>
                <a:cxn ang="0">
                  <a:pos x="670" y="122"/>
                </a:cxn>
                <a:cxn ang="0">
                  <a:pos x="759" y="177"/>
                </a:cxn>
                <a:cxn ang="0">
                  <a:pos x="1071" y="489"/>
                </a:cxn>
                <a:cxn ang="0">
                  <a:pos x="1188" y="605"/>
                </a:cxn>
                <a:cxn ang="0">
                  <a:pos x="1256" y="846"/>
                </a:cxn>
                <a:cxn ang="0">
                  <a:pos x="1180" y="1021"/>
                </a:cxn>
                <a:cxn ang="0">
                  <a:pos x="930" y="1212"/>
                </a:cxn>
              </a:cxnLst>
              <a:rect l="0" t="0" r="r" b="b"/>
              <a:pathLst>
                <a:path w="1256" h="1235">
                  <a:moveTo>
                    <a:pt x="808" y="1235"/>
                  </a:moveTo>
                  <a:lnTo>
                    <a:pt x="808" y="1235"/>
                  </a:lnTo>
                  <a:lnTo>
                    <a:pt x="792" y="1235"/>
                  </a:lnTo>
                  <a:lnTo>
                    <a:pt x="775" y="1234"/>
                  </a:lnTo>
                  <a:lnTo>
                    <a:pt x="757" y="1232"/>
                  </a:lnTo>
                  <a:lnTo>
                    <a:pt x="738" y="1230"/>
                  </a:lnTo>
                  <a:lnTo>
                    <a:pt x="719" y="1226"/>
                  </a:lnTo>
                  <a:lnTo>
                    <a:pt x="699" y="1220"/>
                  </a:lnTo>
                  <a:lnTo>
                    <a:pt x="679" y="1212"/>
                  </a:lnTo>
                  <a:lnTo>
                    <a:pt x="660" y="1203"/>
                  </a:lnTo>
                  <a:lnTo>
                    <a:pt x="660" y="1203"/>
                  </a:lnTo>
                  <a:lnTo>
                    <a:pt x="629" y="1186"/>
                  </a:lnTo>
                  <a:lnTo>
                    <a:pt x="598" y="1165"/>
                  </a:lnTo>
                  <a:lnTo>
                    <a:pt x="566" y="1141"/>
                  </a:lnTo>
                  <a:lnTo>
                    <a:pt x="534" y="1115"/>
                  </a:lnTo>
                  <a:lnTo>
                    <a:pt x="533" y="1114"/>
                  </a:lnTo>
                  <a:lnTo>
                    <a:pt x="531" y="1114"/>
                  </a:lnTo>
                  <a:lnTo>
                    <a:pt x="531" y="1114"/>
                  </a:lnTo>
                  <a:lnTo>
                    <a:pt x="527" y="1112"/>
                  </a:lnTo>
                  <a:lnTo>
                    <a:pt x="522" y="1109"/>
                  </a:lnTo>
                  <a:lnTo>
                    <a:pt x="518" y="1105"/>
                  </a:lnTo>
                  <a:lnTo>
                    <a:pt x="518" y="1105"/>
                  </a:lnTo>
                  <a:lnTo>
                    <a:pt x="465" y="1051"/>
                  </a:lnTo>
                  <a:lnTo>
                    <a:pt x="440" y="1024"/>
                  </a:lnTo>
                  <a:lnTo>
                    <a:pt x="415" y="997"/>
                  </a:lnTo>
                  <a:lnTo>
                    <a:pt x="415" y="997"/>
                  </a:lnTo>
                  <a:lnTo>
                    <a:pt x="389" y="968"/>
                  </a:lnTo>
                  <a:lnTo>
                    <a:pt x="358" y="935"/>
                  </a:lnTo>
                  <a:lnTo>
                    <a:pt x="326" y="903"/>
                  </a:lnTo>
                  <a:lnTo>
                    <a:pt x="311" y="889"/>
                  </a:lnTo>
                  <a:lnTo>
                    <a:pt x="296" y="878"/>
                  </a:lnTo>
                  <a:lnTo>
                    <a:pt x="296" y="878"/>
                  </a:lnTo>
                  <a:lnTo>
                    <a:pt x="281" y="865"/>
                  </a:lnTo>
                  <a:lnTo>
                    <a:pt x="265" y="852"/>
                  </a:lnTo>
                  <a:lnTo>
                    <a:pt x="250" y="839"/>
                  </a:lnTo>
                  <a:lnTo>
                    <a:pt x="235" y="823"/>
                  </a:lnTo>
                  <a:lnTo>
                    <a:pt x="207" y="793"/>
                  </a:lnTo>
                  <a:lnTo>
                    <a:pt x="180" y="761"/>
                  </a:lnTo>
                  <a:lnTo>
                    <a:pt x="180" y="761"/>
                  </a:lnTo>
                  <a:lnTo>
                    <a:pt x="156" y="732"/>
                  </a:lnTo>
                  <a:lnTo>
                    <a:pt x="130" y="704"/>
                  </a:lnTo>
                  <a:lnTo>
                    <a:pt x="129" y="703"/>
                  </a:lnTo>
                  <a:lnTo>
                    <a:pt x="128" y="703"/>
                  </a:lnTo>
                  <a:lnTo>
                    <a:pt x="128" y="703"/>
                  </a:lnTo>
                  <a:lnTo>
                    <a:pt x="124" y="701"/>
                  </a:lnTo>
                  <a:lnTo>
                    <a:pt x="120" y="698"/>
                  </a:lnTo>
                  <a:lnTo>
                    <a:pt x="74" y="653"/>
                  </a:lnTo>
                  <a:lnTo>
                    <a:pt x="74" y="653"/>
                  </a:lnTo>
                  <a:lnTo>
                    <a:pt x="70" y="648"/>
                  </a:lnTo>
                  <a:lnTo>
                    <a:pt x="67" y="643"/>
                  </a:lnTo>
                  <a:lnTo>
                    <a:pt x="63" y="635"/>
                  </a:lnTo>
                  <a:lnTo>
                    <a:pt x="63" y="635"/>
                  </a:lnTo>
                  <a:lnTo>
                    <a:pt x="60" y="627"/>
                  </a:lnTo>
                  <a:lnTo>
                    <a:pt x="54" y="619"/>
                  </a:lnTo>
                  <a:lnTo>
                    <a:pt x="54" y="619"/>
                  </a:lnTo>
                  <a:lnTo>
                    <a:pt x="40" y="596"/>
                  </a:lnTo>
                  <a:lnTo>
                    <a:pt x="28" y="572"/>
                  </a:lnTo>
                  <a:lnTo>
                    <a:pt x="28" y="572"/>
                  </a:lnTo>
                  <a:lnTo>
                    <a:pt x="14" y="547"/>
                  </a:lnTo>
                  <a:lnTo>
                    <a:pt x="14" y="547"/>
                  </a:lnTo>
                  <a:lnTo>
                    <a:pt x="11" y="540"/>
                  </a:lnTo>
                  <a:lnTo>
                    <a:pt x="7" y="532"/>
                  </a:lnTo>
                  <a:lnTo>
                    <a:pt x="5" y="522"/>
                  </a:lnTo>
                  <a:lnTo>
                    <a:pt x="3" y="513"/>
                  </a:lnTo>
                  <a:lnTo>
                    <a:pt x="0" y="494"/>
                  </a:lnTo>
                  <a:lnTo>
                    <a:pt x="0" y="484"/>
                  </a:lnTo>
                  <a:lnTo>
                    <a:pt x="0" y="475"/>
                  </a:lnTo>
                  <a:lnTo>
                    <a:pt x="0" y="475"/>
                  </a:lnTo>
                  <a:lnTo>
                    <a:pt x="1" y="452"/>
                  </a:lnTo>
                  <a:lnTo>
                    <a:pt x="1" y="431"/>
                  </a:lnTo>
                  <a:lnTo>
                    <a:pt x="1" y="431"/>
                  </a:lnTo>
                  <a:lnTo>
                    <a:pt x="1" y="413"/>
                  </a:lnTo>
                  <a:lnTo>
                    <a:pt x="1" y="395"/>
                  </a:lnTo>
                  <a:lnTo>
                    <a:pt x="2" y="378"/>
                  </a:lnTo>
                  <a:lnTo>
                    <a:pt x="5" y="361"/>
                  </a:lnTo>
                  <a:lnTo>
                    <a:pt x="5" y="361"/>
                  </a:lnTo>
                  <a:lnTo>
                    <a:pt x="8" y="347"/>
                  </a:lnTo>
                  <a:lnTo>
                    <a:pt x="12" y="333"/>
                  </a:lnTo>
                  <a:lnTo>
                    <a:pt x="17" y="320"/>
                  </a:lnTo>
                  <a:lnTo>
                    <a:pt x="22" y="308"/>
                  </a:lnTo>
                  <a:lnTo>
                    <a:pt x="35" y="283"/>
                  </a:lnTo>
                  <a:lnTo>
                    <a:pt x="48" y="260"/>
                  </a:lnTo>
                  <a:lnTo>
                    <a:pt x="48" y="260"/>
                  </a:lnTo>
                  <a:lnTo>
                    <a:pt x="60" y="239"/>
                  </a:lnTo>
                  <a:lnTo>
                    <a:pt x="70" y="219"/>
                  </a:lnTo>
                  <a:lnTo>
                    <a:pt x="70" y="219"/>
                  </a:lnTo>
                  <a:lnTo>
                    <a:pt x="89" y="185"/>
                  </a:lnTo>
                  <a:lnTo>
                    <a:pt x="98" y="168"/>
                  </a:lnTo>
                  <a:lnTo>
                    <a:pt x="109" y="152"/>
                  </a:lnTo>
                  <a:lnTo>
                    <a:pt x="109" y="152"/>
                  </a:lnTo>
                  <a:lnTo>
                    <a:pt x="126" y="130"/>
                  </a:lnTo>
                  <a:lnTo>
                    <a:pt x="142" y="108"/>
                  </a:lnTo>
                  <a:lnTo>
                    <a:pt x="160" y="89"/>
                  </a:lnTo>
                  <a:lnTo>
                    <a:pt x="177" y="69"/>
                  </a:lnTo>
                  <a:lnTo>
                    <a:pt x="195" y="50"/>
                  </a:lnTo>
                  <a:lnTo>
                    <a:pt x="213" y="33"/>
                  </a:lnTo>
                  <a:lnTo>
                    <a:pt x="231" y="16"/>
                  </a:lnTo>
                  <a:lnTo>
                    <a:pt x="250" y="1"/>
                  </a:lnTo>
                  <a:lnTo>
                    <a:pt x="250" y="1"/>
                  </a:lnTo>
                  <a:lnTo>
                    <a:pt x="251" y="0"/>
                  </a:lnTo>
                  <a:lnTo>
                    <a:pt x="251" y="0"/>
                  </a:lnTo>
                  <a:lnTo>
                    <a:pt x="257" y="9"/>
                  </a:lnTo>
                  <a:lnTo>
                    <a:pt x="257" y="9"/>
                  </a:lnTo>
                  <a:lnTo>
                    <a:pt x="270" y="29"/>
                  </a:lnTo>
                  <a:lnTo>
                    <a:pt x="270" y="29"/>
                  </a:lnTo>
                  <a:lnTo>
                    <a:pt x="264" y="34"/>
                  </a:lnTo>
                  <a:lnTo>
                    <a:pt x="264" y="34"/>
                  </a:lnTo>
                  <a:lnTo>
                    <a:pt x="246" y="49"/>
                  </a:lnTo>
                  <a:lnTo>
                    <a:pt x="228" y="67"/>
                  </a:lnTo>
                  <a:lnTo>
                    <a:pt x="210" y="84"/>
                  </a:lnTo>
                  <a:lnTo>
                    <a:pt x="193" y="103"/>
                  </a:lnTo>
                  <a:lnTo>
                    <a:pt x="176" y="122"/>
                  </a:lnTo>
                  <a:lnTo>
                    <a:pt x="161" y="141"/>
                  </a:lnTo>
                  <a:lnTo>
                    <a:pt x="145" y="161"/>
                  </a:lnTo>
                  <a:lnTo>
                    <a:pt x="132" y="182"/>
                  </a:lnTo>
                  <a:lnTo>
                    <a:pt x="132" y="182"/>
                  </a:lnTo>
                  <a:lnTo>
                    <a:pt x="124" y="194"/>
                  </a:lnTo>
                  <a:lnTo>
                    <a:pt x="116" y="207"/>
                  </a:lnTo>
                  <a:lnTo>
                    <a:pt x="103" y="233"/>
                  </a:lnTo>
                  <a:lnTo>
                    <a:pt x="103" y="233"/>
                  </a:lnTo>
                  <a:lnTo>
                    <a:pt x="92" y="256"/>
                  </a:lnTo>
                  <a:lnTo>
                    <a:pt x="79" y="278"/>
                  </a:lnTo>
                  <a:lnTo>
                    <a:pt x="79" y="278"/>
                  </a:lnTo>
                  <a:lnTo>
                    <a:pt x="67" y="299"/>
                  </a:lnTo>
                  <a:lnTo>
                    <a:pt x="56" y="322"/>
                  </a:lnTo>
                  <a:lnTo>
                    <a:pt x="50" y="333"/>
                  </a:lnTo>
                  <a:lnTo>
                    <a:pt x="45" y="346"/>
                  </a:lnTo>
                  <a:lnTo>
                    <a:pt x="42" y="358"/>
                  </a:lnTo>
                  <a:lnTo>
                    <a:pt x="39" y="371"/>
                  </a:lnTo>
                  <a:lnTo>
                    <a:pt x="39" y="371"/>
                  </a:lnTo>
                  <a:lnTo>
                    <a:pt x="36" y="396"/>
                  </a:lnTo>
                  <a:lnTo>
                    <a:pt x="35" y="420"/>
                  </a:lnTo>
                  <a:lnTo>
                    <a:pt x="34" y="443"/>
                  </a:lnTo>
                  <a:lnTo>
                    <a:pt x="35" y="465"/>
                  </a:lnTo>
                  <a:lnTo>
                    <a:pt x="38" y="486"/>
                  </a:lnTo>
                  <a:lnTo>
                    <a:pt x="42" y="506"/>
                  </a:lnTo>
                  <a:lnTo>
                    <a:pt x="47" y="525"/>
                  </a:lnTo>
                  <a:lnTo>
                    <a:pt x="54" y="542"/>
                  </a:lnTo>
                  <a:lnTo>
                    <a:pt x="54" y="542"/>
                  </a:lnTo>
                  <a:lnTo>
                    <a:pt x="62" y="559"/>
                  </a:lnTo>
                  <a:lnTo>
                    <a:pt x="70" y="575"/>
                  </a:lnTo>
                  <a:lnTo>
                    <a:pt x="79" y="591"/>
                  </a:lnTo>
                  <a:lnTo>
                    <a:pt x="89" y="605"/>
                  </a:lnTo>
                  <a:lnTo>
                    <a:pt x="99" y="620"/>
                  </a:lnTo>
                  <a:lnTo>
                    <a:pt x="110" y="634"/>
                  </a:lnTo>
                  <a:lnTo>
                    <a:pt x="122" y="647"/>
                  </a:lnTo>
                  <a:lnTo>
                    <a:pt x="135" y="662"/>
                  </a:lnTo>
                  <a:lnTo>
                    <a:pt x="136" y="663"/>
                  </a:lnTo>
                  <a:lnTo>
                    <a:pt x="137" y="664"/>
                  </a:lnTo>
                  <a:lnTo>
                    <a:pt x="137" y="664"/>
                  </a:lnTo>
                  <a:lnTo>
                    <a:pt x="141" y="665"/>
                  </a:lnTo>
                  <a:lnTo>
                    <a:pt x="145" y="668"/>
                  </a:lnTo>
                  <a:lnTo>
                    <a:pt x="145" y="668"/>
                  </a:lnTo>
                  <a:lnTo>
                    <a:pt x="178" y="702"/>
                  </a:lnTo>
                  <a:lnTo>
                    <a:pt x="209" y="736"/>
                  </a:lnTo>
                  <a:lnTo>
                    <a:pt x="209" y="736"/>
                  </a:lnTo>
                  <a:lnTo>
                    <a:pt x="238" y="767"/>
                  </a:lnTo>
                  <a:lnTo>
                    <a:pt x="268" y="799"/>
                  </a:lnTo>
                  <a:lnTo>
                    <a:pt x="298" y="829"/>
                  </a:lnTo>
                  <a:lnTo>
                    <a:pt x="330" y="858"/>
                  </a:lnTo>
                  <a:lnTo>
                    <a:pt x="330" y="858"/>
                  </a:lnTo>
                  <a:lnTo>
                    <a:pt x="362" y="889"/>
                  </a:lnTo>
                  <a:lnTo>
                    <a:pt x="396" y="923"/>
                  </a:lnTo>
                  <a:lnTo>
                    <a:pt x="431" y="960"/>
                  </a:lnTo>
                  <a:lnTo>
                    <a:pt x="467" y="998"/>
                  </a:lnTo>
                  <a:lnTo>
                    <a:pt x="467" y="998"/>
                  </a:lnTo>
                  <a:lnTo>
                    <a:pt x="506" y="1040"/>
                  </a:lnTo>
                  <a:lnTo>
                    <a:pt x="542" y="1078"/>
                  </a:lnTo>
                  <a:lnTo>
                    <a:pt x="543" y="1079"/>
                  </a:lnTo>
                  <a:lnTo>
                    <a:pt x="545" y="1080"/>
                  </a:lnTo>
                  <a:lnTo>
                    <a:pt x="545" y="1080"/>
                  </a:lnTo>
                  <a:lnTo>
                    <a:pt x="548" y="1081"/>
                  </a:lnTo>
                  <a:lnTo>
                    <a:pt x="552" y="1084"/>
                  </a:lnTo>
                  <a:lnTo>
                    <a:pt x="552" y="1084"/>
                  </a:lnTo>
                  <a:lnTo>
                    <a:pt x="575" y="1103"/>
                  </a:lnTo>
                  <a:lnTo>
                    <a:pt x="601" y="1124"/>
                  </a:lnTo>
                  <a:lnTo>
                    <a:pt x="630" y="1143"/>
                  </a:lnTo>
                  <a:lnTo>
                    <a:pt x="644" y="1153"/>
                  </a:lnTo>
                  <a:lnTo>
                    <a:pt x="661" y="1162"/>
                  </a:lnTo>
                  <a:lnTo>
                    <a:pt x="676" y="1170"/>
                  </a:lnTo>
                  <a:lnTo>
                    <a:pt x="693" y="1177"/>
                  </a:lnTo>
                  <a:lnTo>
                    <a:pt x="710" y="1185"/>
                  </a:lnTo>
                  <a:lnTo>
                    <a:pt x="728" y="1190"/>
                  </a:lnTo>
                  <a:lnTo>
                    <a:pt x="747" y="1195"/>
                  </a:lnTo>
                  <a:lnTo>
                    <a:pt x="765" y="1198"/>
                  </a:lnTo>
                  <a:lnTo>
                    <a:pt x="784" y="1200"/>
                  </a:lnTo>
                  <a:lnTo>
                    <a:pt x="803" y="1201"/>
                  </a:lnTo>
                  <a:lnTo>
                    <a:pt x="803" y="1201"/>
                  </a:lnTo>
                  <a:lnTo>
                    <a:pt x="816" y="1201"/>
                  </a:lnTo>
                  <a:lnTo>
                    <a:pt x="828" y="1200"/>
                  </a:lnTo>
                  <a:lnTo>
                    <a:pt x="841" y="1198"/>
                  </a:lnTo>
                  <a:lnTo>
                    <a:pt x="854" y="1196"/>
                  </a:lnTo>
                  <a:lnTo>
                    <a:pt x="854" y="1196"/>
                  </a:lnTo>
                  <a:lnTo>
                    <a:pt x="872" y="1193"/>
                  </a:lnTo>
                  <a:lnTo>
                    <a:pt x="872" y="1193"/>
                  </a:lnTo>
                  <a:lnTo>
                    <a:pt x="883" y="1191"/>
                  </a:lnTo>
                  <a:lnTo>
                    <a:pt x="895" y="1189"/>
                  </a:lnTo>
                  <a:lnTo>
                    <a:pt x="907" y="1185"/>
                  </a:lnTo>
                  <a:lnTo>
                    <a:pt x="918" y="1179"/>
                  </a:lnTo>
                  <a:lnTo>
                    <a:pt x="918" y="1179"/>
                  </a:lnTo>
                  <a:lnTo>
                    <a:pt x="945" y="1165"/>
                  </a:lnTo>
                  <a:lnTo>
                    <a:pt x="945" y="1165"/>
                  </a:lnTo>
                  <a:lnTo>
                    <a:pt x="977" y="1148"/>
                  </a:lnTo>
                  <a:lnTo>
                    <a:pt x="977" y="1148"/>
                  </a:lnTo>
                  <a:lnTo>
                    <a:pt x="1006" y="1132"/>
                  </a:lnTo>
                  <a:lnTo>
                    <a:pt x="1033" y="1114"/>
                  </a:lnTo>
                  <a:lnTo>
                    <a:pt x="1057" y="1096"/>
                  </a:lnTo>
                  <a:lnTo>
                    <a:pt x="1069" y="1086"/>
                  </a:lnTo>
                  <a:lnTo>
                    <a:pt x="1078" y="1077"/>
                  </a:lnTo>
                  <a:lnTo>
                    <a:pt x="1085" y="1070"/>
                  </a:lnTo>
                  <a:lnTo>
                    <a:pt x="1085" y="1070"/>
                  </a:lnTo>
                  <a:lnTo>
                    <a:pt x="1111" y="1044"/>
                  </a:lnTo>
                  <a:lnTo>
                    <a:pt x="1123" y="1032"/>
                  </a:lnTo>
                  <a:lnTo>
                    <a:pt x="1134" y="1018"/>
                  </a:lnTo>
                  <a:lnTo>
                    <a:pt x="1145" y="1005"/>
                  </a:lnTo>
                  <a:lnTo>
                    <a:pt x="1156" y="990"/>
                  </a:lnTo>
                  <a:lnTo>
                    <a:pt x="1165" y="975"/>
                  </a:lnTo>
                  <a:lnTo>
                    <a:pt x="1173" y="959"/>
                  </a:lnTo>
                  <a:lnTo>
                    <a:pt x="1173" y="959"/>
                  </a:lnTo>
                  <a:lnTo>
                    <a:pt x="1184" y="937"/>
                  </a:lnTo>
                  <a:lnTo>
                    <a:pt x="1184" y="937"/>
                  </a:lnTo>
                  <a:lnTo>
                    <a:pt x="1198" y="912"/>
                  </a:lnTo>
                  <a:lnTo>
                    <a:pt x="1209" y="886"/>
                  </a:lnTo>
                  <a:lnTo>
                    <a:pt x="1213" y="874"/>
                  </a:lnTo>
                  <a:lnTo>
                    <a:pt x="1218" y="861"/>
                  </a:lnTo>
                  <a:lnTo>
                    <a:pt x="1220" y="848"/>
                  </a:lnTo>
                  <a:lnTo>
                    <a:pt x="1222" y="835"/>
                  </a:lnTo>
                  <a:lnTo>
                    <a:pt x="1222" y="835"/>
                  </a:lnTo>
                  <a:lnTo>
                    <a:pt x="1221" y="819"/>
                  </a:lnTo>
                  <a:lnTo>
                    <a:pt x="1220" y="802"/>
                  </a:lnTo>
                  <a:lnTo>
                    <a:pt x="1216" y="784"/>
                  </a:lnTo>
                  <a:lnTo>
                    <a:pt x="1212" y="765"/>
                  </a:lnTo>
                  <a:lnTo>
                    <a:pt x="1207" y="746"/>
                  </a:lnTo>
                  <a:lnTo>
                    <a:pt x="1200" y="724"/>
                  </a:lnTo>
                  <a:lnTo>
                    <a:pt x="1193" y="702"/>
                  </a:lnTo>
                  <a:lnTo>
                    <a:pt x="1183" y="678"/>
                  </a:lnTo>
                  <a:lnTo>
                    <a:pt x="1182" y="677"/>
                  </a:lnTo>
                  <a:lnTo>
                    <a:pt x="1182" y="677"/>
                  </a:lnTo>
                  <a:lnTo>
                    <a:pt x="1174" y="660"/>
                  </a:lnTo>
                  <a:lnTo>
                    <a:pt x="1167" y="643"/>
                  </a:lnTo>
                  <a:lnTo>
                    <a:pt x="1158" y="627"/>
                  </a:lnTo>
                  <a:lnTo>
                    <a:pt x="1151" y="620"/>
                  </a:lnTo>
                  <a:lnTo>
                    <a:pt x="1146" y="612"/>
                  </a:lnTo>
                  <a:lnTo>
                    <a:pt x="1146" y="612"/>
                  </a:lnTo>
                  <a:lnTo>
                    <a:pt x="1138" y="602"/>
                  </a:lnTo>
                  <a:lnTo>
                    <a:pt x="1131" y="592"/>
                  </a:lnTo>
                  <a:lnTo>
                    <a:pt x="1131" y="591"/>
                  </a:lnTo>
                  <a:lnTo>
                    <a:pt x="1130" y="591"/>
                  </a:lnTo>
                  <a:lnTo>
                    <a:pt x="1130" y="591"/>
                  </a:lnTo>
                  <a:lnTo>
                    <a:pt x="1090" y="554"/>
                  </a:lnTo>
                  <a:lnTo>
                    <a:pt x="1090" y="554"/>
                  </a:lnTo>
                  <a:lnTo>
                    <a:pt x="1069" y="535"/>
                  </a:lnTo>
                  <a:lnTo>
                    <a:pt x="1048" y="515"/>
                  </a:lnTo>
                  <a:lnTo>
                    <a:pt x="1027" y="495"/>
                  </a:lnTo>
                  <a:lnTo>
                    <a:pt x="1008" y="472"/>
                  </a:lnTo>
                  <a:lnTo>
                    <a:pt x="1008" y="472"/>
                  </a:lnTo>
                  <a:lnTo>
                    <a:pt x="992" y="454"/>
                  </a:lnTo>
                  <a:lnTo>
                    <a:pt x="972" y="432"/>
                  </a:lnTo>
                  <a:lnTo>
                    <a:pt x="918" y="375"/>
                  </a:lnTo>
                  <a:lnTo>
                    <a:pt x="864" y="319"/>
                  </a:lnTo>
                  <a:lnTo>
                    <a:pt x="824" y="280"/>
                  </a:lnTo>
                  <a:lnTo>
                    <a:pt x="824" y="280"/>
                  </a:lnTo>
                  <a:lnTo>
                    <a:pt x="804" y="262"/>
                  </a:lnTo>
                  <a:lnTo>
                    <a:pt x="783" y="246"/>
                  </a:lnTo>
                  <a:lnTo>
                    <a:pt x="783" y="246"/>
                  </a:lnTo>
                  <a:lnTo>
                    <a:pt x="757" y="225"/>
                  </a:lnTo>
                  <a:lnTo>
                    <a:pt x="743" y="214"/>
                  </a:lnTo>
                  <a:lnTo>
                    <a:pt x="732" y="202"/>
                  </a:lnTo>
                  <a:lnTo>
                    <a:pt x="731" y="201"/>
                  </a:lnTo>
                  <a:lnTo>
                    <a:pt x="731" y="201"/>
                  </a:lnTo>
                  <a:lnTo>
                    <a:pt x="731" y="201"/>
                  </a:lnTo>
                  <a:lnTo>
                    <a:pt x="705" y="184"/>
                  </a:lnTo>
                  <a:lnTo>
                    <a:pt x="693" y="176"/>
                  </a:lnTo>
                  <a:lnTo>
                    <a:pt x="680" y="169"/>
                  </a:lnTo>
                  <a:lnTo>
                    <a:pt x="668" y="163"/>
                  </a:lnTo>
                  <a:lnTo>
                    <a:pt x="655" y="158"/>
                  </a:lnTo>
                  <a:lnTo>
                    <a:pt x="641" y="153"/>
                  </a:lnTo>
                  <a:lnTo>
                    <a:pt x="627" y="150"/>
                  </a:lnTo>
                  <a:lnTo>
                    <a:pt x="627" y="150"/>
                  </a:lnTo>
                  <a:lnTo>
                    <a:pt x="599" y="143"/>
                  </a:lnTo>
                  <a:lnTo>
                    <a:pt x="584" y="141"/>
                  </a:lnTo>
                  <a:lnTo>
                    <a:pt x="571" y="140"/>
                  </a:lnTo>
                  <a:lnTo>
                    <a:pt x="571" y="140"/>
                  </a:lnTo>
                  <a:lnTo>
                    <a:pt x="562" y="141"/>
                  </a:lnTo>
                  <a:lnTo>
                    <a:pt x="553" y="142"/>
                  </a:lnTo>
                  <a:lnTo>
                    <a:pt x="545" y="143"/>
                  </a:lnTo>
                  <a:lnTo>
                    <a:pt x="538" y="145"/>
                  </a:lnTo>
                  <a:lnTo>
                    <a:pt x="538" y="145"/>
                  </a:lnTo>
                  <a:lnTo>
                    <a:pt x="517" y="155"/>
                  </a:lnTo>
                  <a:lnTo>
                    <a:pt x="517" y="155"/>
                  </a:lnTo>
                  <a:lnTo>
                    <a:pt x="502" y="161"/>
                  </a:lnTo>
                  <a:lnTo>
                    <a:pt x="485" y="166"/>
                  </a:lnTo>
                  <a:lnTo>
                    <a:pt x="485" y="166"/>
                  </a:lnTo>
                  <a:lnTo>
                    <a:pt x="477" y="169"/>
                  </a:lnTo>
                  <a:lnTo>
                    <a:pt x="469" y="172"/>
                  </a:lnTo>
                  <a:lnTo>
                    <a:pt x="452" y="181"/>
                  </a:lnTo>
                  <a:lnTo>
                    <a:pt x="437" y="191"/>
                  </a:lnTo>
                  <a:lnTo>
                    <a:pt x="421" y="202"/>
                  </a:lnTo>
                  <a:lnTo>
                    <a:pt x="407" y="215"/>
                  </a:lnTo>
                  <a:lnTo>
                    <a:pt x="393" y="228"/>
                  </a:lnTo>
                  <a:lnTo>
                    <a:pt x="367" y="255"/>
                  </a:lnTo>
                  <a:lnTo>
                    <a:pt x="367" y="255"/>
                  </a:lnTo>
                  <a:lnTo>
                    <a:pt x="355" y="269"/>
                  </a:lnTo>
                  <a:lnTo>
                    <a:pt x="355" y="269"/>
                  </a:lnTo>
                  <a:lnTo>
                    <a:pt x="344" y="282"/>
                  </a:lnTo>
                  <a:lnTo>
                    <a:pt x="332" y="297"/>
                  </a:lnTo>
                  <a:lnTo>
                    <a:pt x="322" y="313"/>
                  </a:lnTo>
                  <a:lnTo>
                    <a:pt x="313" y="329"/>
                  </a:lnTo>
                  <a:lnTo>
                    <a:pt x="303" y="348"/>
                  </a:lnTo>
                  <a:lnTo>
                    <a:pt x="296" y="366"/>
                  </a:lnTo>
                  <a:lnTo>
                    <a:pt x="289" y="385"/>
                  </a:lnTo>
                  <a:lnTo>
                    <a:pt x="284" y="406"/>
                  </a:lnTo>
                  <a:lnTo>
                    <a:pt x="284" y="406"/>
                  </a:lnTo>
                  <a:lnTo>
                    <a:pt x="282" y="416"/>
                  </a:lnTo>
                  <a:lnTo>
                    <a:pt x="282" y="427"/>
                  </a:lnTo>
                  <a:lnTo>
                    <a:pt x="283" y="439"/>
                  </a:lnTo>
                  <a:lnTo>
                    <a:pt x="286" y="450"/>
                  </a:lnTo>
                  <a:lnTo>
                    <a:pt x="289" y="462"/>
                  </a:lnTo>
                  <a:lnTo>
                    <a:pt x="293" y="473"/>
                  </a:lnTo>
                  <a:lnTo>
                    <a:pt x="302" y="495"/>
                  </a:lnTo>
                  <a:lnTo>
                    <a:pt x="302" y="495"/>
                  </a:lnTo>
                  <a:lnTo>
                    <a:pt x="312" y="516"/>
                  </a:lnTo>
                  <a:lnTo>
                    <a:pt x="312" y="516"/>
                  </a:lnTo>
                  <a:lnTo>
                    <a:pt x="318" y="530"/>
                  </a:lnTo>
                  <a:lnTo>
                    <a:pt x="325" y="544"/>
                  </a:lnTo>
                  <a:lnTo>
                    <a:pt x="334" y="557"/>
                  </a:lnTo>
                  <a:lnTo>
                    <a:pt x="345" y="570"/>
                  </a:lnTo>
                  <a:lnTo>
                    <a:pt x="356" y="582"/>
                  </a:lnTo>
                  <a:lnTo>
                    <a:pt x="366" y="595"/>
                  </a:lnTo>
                  <a:lnTo>
                    <a:pt x="388" y="615"/>
                  </a:lnTo>
                  <a:lnTo>
                    <a:pt x="598" y="826"/>
                  </a:lnTo>
                  <a:lnTo>
                    <a:pt x="598" y="826"/>
                  </a:lnTo>
                  <a:lnTo>
                    <a:pt x="611" y="840"/>
                  </a:lnTo>
                  <a:lnTo>
                    <a:pt x="624" y="854"/>
                  </a:lnTo>
                  <a:lnTo>
                    <a:pt x="646" y="883"/>
                  </a:lnTo>
                  <a:lnTo>
                    <a:pt x="646" y="883"/>
                  </a:lnTo>
                  <a:lnTo>
                    <a:pt x="663" y="905"/>
                  </a:lnTo>
                  <a:lnTo>
                    <a:pt x="680" y="925"/>
                  </a:lnTo>
                  <a:lnTo>
                    <a:pt x="681" y="926"/>
                  </a:lnTo>
                  <a:lnTo>
                    <a:pt x="684" y="927"/>
                  </a:lnTo>
                  <a:lnTo>
                    <a:pt x="684" y="927"/>
                  </a:lnTo>
                  <a:lnTo>
                    <a:pt x="687" y="929"/>
                  </a:lnTo>
                  <a:lnTo>
                    <a:pt x="691" y="932"/>
                  </a:lnTo>
                  <a:lnTo>
                    <a:pt x="691" y="932"/>
                  </a:lnTo>
                  <a:lnTo>
                    <a:pt x="702" y="942"/>
                  </a:lnTo>
                  <a:lnTo>
                    <a:pt x="708" y="947"/>
                  </a:lnTo>
                  <a:lnTo>
                    <a:pt x="716" y="951"/>
                  </a:lnTo>
                  <a:lnTo>
                    <a:pt x="723" y="955"/>
                  </a:lnTo>
                  <a:lnTo>
                    <a:pt x="731" y="958"/>
                  </a:lnTo>
                  <a:lnTo>
                    <a:pt x="739" y="960"/>
                  </a:lnTo>
                  <a:lnTo>
                    <a:pt x="748" y="960"/>
                  </a:lnTo>
                  <a:lnTo>
                    <a:pt x="748" y="960"/>
                  </a:lnTo>
                  <a:lnTo>
                    <a:pt x="758" y="959"/>
                  </a:lnTo>
                  <a:lnTo>
                    <a:pt x="767" y="956"/>
                  </a:lnTo>
                  <a:lnTo>
                    <a:pt x="776" y="951"/>
                  </a:lnTo>
                  <a:lnTo>
                    <a:pt x="785" y="944"/>
                  </a:lnTo>
                  <a:lnTo>
                    <a:pt x="785" y="944"/>
                  </a:lnTo>
                  <a:lnTo>
                    <a:pt x="791" y="937"/>
                  </a:lnTo>
                  <a:lnTo>
                    <a:pt x="796" y="929"/>
                  </a:lnTo>
                  <a:lnTo>
                    <a:pt x="798" y="922"/>
                  </a:lnTo>
                  <a:lnTo>
                    <a:pt x="799" y="914"/>
                  </a:lnTo>
                  <a:lnTo>
                    <a:pt x="799" y="914"/>
                  </a:lnTo>
                  <a:lnTo>
                    <a:pt x="798" y="907"/>
                  </a:lnTo>
                  <a:lnTo>
                    <a:pt x="795" y="901"/>
                  </a:lnTo>
                  <a:lnTo>
                    <a:pt x="792" y="893"/>
                  </a:lnTo>
                  <a:lnTo>
                    <a:pt x="788" y="887"/>
                  </a:lnTo>
                  <a:lnTo>
                    <a:pt x="776" y="876"/>
                  </a:lnTo>
                  <a:lnTo>
                    <a:pt x="766" y="865"/>
                  </a:lnTo>
                  <a:lnTo>
                    <a:pt x="765" y="864"/>
                  </a:lnTo>
                  <a:lnTo>
                    <a:pt x="763" y="863"/>
                  </a:lnTo>
                  <a:lnTo>
                    <a:pt x="763" y="863"/>
                  </a:lnTo>
                  <a:lnTo>
                    <a:pt x="759" y="862"/>
                  </a:lnTo>
                  <a:lnTo>
                    <a:pt x="755" y="859"/>
                  </a:lnTo>
                  <a:lnTo>
                    <a:pt x="755" y="859"/>
                  </a:lnTo>
                  <a:lnTo>
                    <a:pt x="641" y="744"/>
                  </a:lnTo>
                  <a:lnTo>
                    <a:pt x="641" y="744"/>
                  </a:lnTo>
                  <a:lnTo>
                    <a:pt x="529" y="629"/>
                  </a:lnTo>
                  <a:lnTo>
                    <a:pt x="529" y="629"/>
                  </a:lnTo>
                  <a:lnTo>
                    <a:pt x="506" y="604"/>
                  </a:lnTo>
                  <a:lnTo>
                    <a:pt x="506" y="604"/>
                  </a:lnTo>
                  <a:lnTo>
                    <a:pt x="486" y="584"/>
                  </a:lnTo>
                  <a:lnTo>
                    <a:pt x="466" y="565"/>
                  </a:lnTo>
                  <a:lnTo>
                    <a:pt x="462" y="562"/>
                  </a:lnTo>
                  <a:lnTo>
                    <a:pt x="462" y="562"/>
                  </a:lnTo>
                  <a:lnTo>
                    <a:pt x="436" y="537"/>
                  </a:lnTo>
                  <a:lnTo>
                    <a:pt x="422" y="523"/>
                  </a:lnTo>
                  <a:lnTo>
                    <a:pt x="411" y="509"/>
                  </a:lnTo>
                  <a:lnTo>
                    <a:pt x="411" y="509"/>
                  </a:lnTo>
                  <a:lnTo>
                    <a:pt x="404" y="499"/>
                  </a:lnTo>
                  <a:lnTo>
                    <a:pt x="397" y="487"/>
                  </a:lnTo>
                  <a:lnTo>
                    <a:pt x="393" y="475"/>
                  </a:lnTo>
                  <a:lnTo>
                    <a:pt x="390" y="464"/>
                  </a:lnTo>
                  <a:lnTo>
                    <a:pt x="388" y="451"/>
                  </a:lnTo>
                  <a:lnTo>
                    <a:pt x="387" y="439"/>
                  </a:lnTo>
                  <a:lnTo>
                    <a:pt x="388" y="426"/>
                  </a:lnTo>
                  <a:lnTo>
                    <a:pt x="390" y="413"/>
                  </a:lnTo>
                  <a:lnTo>
                    <a:pt x="390" y="413"/>
                  </a:lnTo>
                  <a:lnTo>
                    <a:pt x="392" y="402"/>
                  </a:lnTo>
                  <a:lnTo>
                    <a:pt x="396" y="390"/>
                  </a:lnTo>
                  <a:lnTo>
                    <a:pt x="400" y="379"/>
                  </a:lnTo>
                  <a:lnTo>
                    <a:pt x="407" y="368"/>
                  </a:lnTo>
                  <a:lnTo>
                    <a:pt x="412" y="357"/>
                  </a:lnTo>
                  <a:lnTo>
                    <a:pt x="419" y="347"/>
                  </a:lnTo>
                  <a:lnTo>
                    <a:pt x="435" y="327"/>
                  </a:lnTo>
                  <a:lnTo>
                    <a:pt x="451" y="309"/>
                  </a:lnTo>
                  <a:lnTo>
                    <a:pt x="469" y="292"/>
                  </a:lnTo>
                  <a:lnTo>
                    <a:pt x="487" y="277"/>
                  </a:lnTo>
                  <a:lnTo>
                    <a:pt x="506" y="265"/>
                  </a:lnTo>
                  <a:lnTo>
                    <a:pt x="506" y="265"/>
                  </a:lnTo>
                  <a:lnTo>
                    <a:pt x="513" y="261"/>
                  </a:lnTo>
                  <a:lnTo>
                    <a:pt x="519" y="259"/>
                  </a:lnTo>
                  <a:lnTo>
                    <a:pt x="533" y="257"/>
                  </a:lnTo>
                  <a:lnTo>
                    <a:pt x="533" y="257"/>
                  </a:lnTo>
                  <a:lnTo>
                    <a:pt x="541" y="256"/>
                  </a:lnTo>
                  <a:lnTo>
                    <a:pt x="551" y="254"/>
                  </a:lnTo>
                  <a:lnTo>
                    <a:pt x="551" y="254"/>
                  </a:lnTo>
                  <a:lnTo>
                    <a:pt x="565" y="251"/>
                  </a:lnTo>
                  <a:lnTo>
                    <a:pt x="580" y="250"/>
                  </a:lnTo>
                  <a:lnTo>
                    <a:pt x="580" y="250"/>
                  </a:lnTo>
                  <a:lnTo>
                    <a:pt x="591" y="250"/>
                  </a:lnTo>
                  <a:lnTo>
                    <a:pt x="601" y="252"/>
                  </a:lnTo>
                  <a:lnTo>
                    <a:pt x="609" y="255"/>
                  </a:lnTo>
                  <a:lnTo>
                    <a:pt x="616" y="258"/>
                  </a:lnTo>
                  <a:lnTo>
                    <a:pt x="616" y="258"/>
                  </a:lnTo>
                  <a:lnTo>
                    <a:pt x="628" y="266"/>
                  </a:lnTo>
                  <a:lnTo>
                    <a:pt x="638" y="276"/>
                  </a:lnTo>
                  <a:lnTo>
                    <a:pt x="647" y="285"/>
                  </a:lnTo>
                  <a:lnTo>
                    <a:pt x="658" y="294"/>
                  </a:lnTo>
                  <a:lnTo>
                    <a:pt x="675" y="316"/>
                  </a:lnTo>
                  <a:lnTo>
                    <a:pt x="693" y="338"/>
                  </a:lnTo>
                  <a:lnTo>
                    <a:pt x="693" y="338"/>
                  </a:lnTo>
                  <a:lnTo>
                    <a:pt x="707" y="356"/>
                  </a:lnTo>
                  <a:lnTo>
                    <a:pt x="723" y="375"/>
                  </a:lnTo>
                  <a:lnTo>
                    <a:pt x="723" y="375"/>
                  </a:lnTo>
                  <a:lnTo>
                    <a:pt x="742" y="397"/>
                  </a:lnTo>
                  <a:lnTo>
                    <a:pt x="767" y="422"/>
                  </a:lnTo>
                  <a:lnTo>
                    <a:pt x="793" y="448"/>
                  </a:lnTo>
                  <a:lnTo>
                    <a:pt x="823" y="476"/>
                  </a:lnTo>
                  <a:lnTo>
                    <a:pt x="885" y="533"/>
                  </a:lnTo>
                  <a:lnTo>
                    <a:pt x="948" y="591"/>
                  </a:lnTo>
                  <a:lnTo>
                    <a:pt x="948" y="591"/>
                  </a:lnTo>
                  <a:lnTo>
                    <a:pt x="1009" y="646"/>
                  </a:lnTo>
                  <a:lnTo>
                    <a:pt x="1059" y="694"/>
                  </a:lnTo>
                  <a:lnTo>
                    <a:pt x="1062" y="695"/>
                  </a:lnTo>
                  <a:lnTo>
                    <a:pt x="1065" y="698"/>
                  </a:lnTo>
                  <a:lnTo>
                    <a:pt x="1065" y="698"/>
                  </a:lnTo>
                  <a:lnTo>
                    <a:pt x="1073" y="706"/>
                  </a:lnTo>
                  <a:lnTo>
                    <a:pt x="1073" y="706"/>
                  </a:lnTo>
                  <a:lnTo>
                    <a:pt x="1076" y="710"/>
                  </a:lnTo>
                  <a:lnTo>
                    <a:pt x="1076" y="711"/>
                  </a:lnTo>
                  <a:lnTo>
                    <a:pt x="1077" y="711"/>
                  </a:lnTo>
                  <a:lnTo>
                    <a:pt x="1077" y="711"/>
                  </a:lnTo>
                  <a:lnTo>
                    <a:pt x="1086" y="725"/>
                  </a:lnTo>
                  <a:lnTo>
                    <a:pt x="1096" y="739"/>
                  </a:lnTo>
                  <a:lnTo>
                    <a:pt x="1104" y="756"/>
                  </a:lnTo>
                  <a:lnTo>
                    <a:pt x="1110" y="774"/>
                  </a:lnTo>
                  <a:lnTo>
                    <a:pt x="1113" y="784"/>
                  </a:lnTo>
                  <a:lnTo>
                    <a:pt x="1115" y="794"/>
                  </a:lnTo>
                  <a:lnTo>
                    <a:pt x="1116" y="804"/>
                  </a:lnTo>
                  <a:lnTo>
                    <a:pt x="1116" y="815"/>
                  </a:lnTo>
                  <a:lnTo>
                    <a:pt x="1116" y="826"/>
                  </a:lnTo>
                  <a:lnTo>
                    <a:pt x="1114" y="838"/>
                  </a:lnTo>
                  <a:lnTo>
                    <a:pt x="1112" y="850"/>
                  </a:lnTo>
                  <a:lnTo>
                    <a:pt x="1109" y="861"/>
                  </a:lnTo>
                  <a:lnTo>
                    <a:pt x="1109" y="861"/>
                  </a:lnTo>
                  <a:lnTo>
                    <a:pt x="1100" y="886"/>
                  </a:lnTo>
                  <a:lnTo>
                    <a:pt x="1089" y="910"/>
                  </a:lnTo>
                  <a:lnTo>
                    <a:pt x="1079" y="932"/>
                  </a:lnTo>
                  <a:lnTo>
                    <a:pt x="1066" y="952"/>
                  </a:lnTo>
                  <a:lnTo>
                    <a:pt x="1052" y="972"/>
                  </a:lnTo>
                  <a:lnTo>
                    <a:pt x="1037" y="990"/>
                  </a:lnTo>
                  <a:lnTo>
                    <a:pt x="1020" y="1008"/>
                  </a:lnTo>
                  <a:lnTo>
                    <a:pt x="1003" y="1024"/>
                  </a:lnTo>
                  <a:lnTo>
                    <a:pt x="1003" y="1024"/>
                  </a:lnTo>
                  <a:lnTo>
                    <a:pt x="979" y="1044"/>
                  </a:lnTo>
                  <a:lnTo>
                    <a:pt x="954" y="1061"/>
                  </a:lnTo>
                  <a:lnTo>
                    <a:pt x="930" y="1075"/>
                  </a:lnTo>
                  <a:lnTo>
                    <a:pt x="906" y="1087"/>
                  </a:lnTo>
                  <a:lnTo>
                    <a:pt x="882" y="1097"/>
                  </a:lnTo>
                  <a:lnTo>
                    <a:pt x="858" y="1104"/>
                  </a:lnTo>
                  <a:lnTo>
                    <a:pt x="846" y="1106"/>
                  </a:lnTo>
                  <a:lnTo>
                    <a:pt x="834" y="1108"/>
                  </a:lnTo>
                  <a:lnTo>
                    <a:pt x="823" y="1109"/>
                  </a:lnTo>
                  <a:lnTo>
                    <a:pt x="812" y="1109"/>
                  </a:lnTo>
                  <a:lnTo>
                    <a:pt x="812" y="1109"/>
                  </a:lnTo>
                  <a:lnTo>
                    <a:pt x="797" y="1108"/>
                  </a:lnTo>
                  <a:lnTo>
                    <a:pt x="797" y="1108"/>
                  </a:lnTo>
                  <a:lnTo>
                    <a:pt x="772" y="1105"/>
                  </a:lnTo>
                  <a:lnTo>
                    <a:pt x="749" y="1100"/>
                  </a:lnTo>
                  <a:lnTo>
                    <a:pt x="725" y="1093"/>
                  </a:lnTo>
                  <a:lnTo>
                    <a:pt x="702" y="1083"/>
                  </a:lnTo>
                  <a:lnTo>
                    <a:pt x="680" y="1071"/>
                  </a:lnTo>
                  <a:lnTo>
                    <a:pt x="659" y="1058"/>
                  </a:lnTo>
                  <a:lnTo>
                    <a:pt x="638" y="1041"/>
                  </a:lnTo>
                  <a:lnTo>
                    <a:pt x="618" y="1022"/>
                  </a:lnTo>
                  <a:lnTo>
                    <a:pt x="618" y="1022"/>
                  </a:lnTo>
                  <a:lnTo>
                    <a:pt x="615" y="1018"/>
                  </a:lnTo>
                  <a:lnTo>
                    <a:pt x="613" y="1014"/>
                  </a:lnTo>
                  <a:lnTo>
                    <a:pt x="613" y="1012"/>
                  </a:lnTo>
                  <a:lnTo>
                    <a:pt x="612" y="1011"/>
                  </a:lnTo>
                  <a:lnTo>
                    <a:pt x="612" y="1011"/>
                  </a:lnTo>
                  <a:lnTo>
                    <a:pt x="571" y="972"/>
                  </a:lnTo>
                  <a:lnTo>
                    <a:pt x="527" y="929"/>
                  </a:lnTo>
                  <a:lnTo>
                    <a:pt x="527" y="929"/>
                  </a:lnTo>
                  <a:lnTo>
                    <a:pt x="485" y="891"/>
                  </a:lnTo>
                  <a:lnTo>
                    <a:pt x="446" y="852"/>
                  </a:lnTo>
                  <a:lnTo>
                    <a:pt x="408" y="814"/>
                  </a:lnTo>
                  <a:lnTo>
                    <a:pt x="374" y="778"/>
                  </a:lnTo>
                  <a:lnTo>
                    <a:pt x="374" y="778"/>
                  </a:lnTo>
                  <a:lnTo>
                    <a:pt x="342" y="740"/>
                  </a:lnTo>
                  <a:lnTo>
                    <a:pt x="311" y="702"/>
                  </a:lnTo>
                  <a:lnTo>
                    <a:pt x="311" y="702"/>
                  </a:lnTo>
                  <a:lnTo>
                    <a:pt x="288" y="674"/>
                  </a:lnTo>
                  <a:lnTo>
                    <a:pt x="265" y="646"/>
                  </a:lnTo>
                  <a:lnTo>
                    <a:pt x="241" y="620"/>
                  </a:lnTo>
                  <a:lnTo>
                    <a:pt x="216" y="594"/>
                  </a:lnTo>
                  <a:lnTo>
                    <a:pt x="215" y="592"/>
                  </a:lnTo>
                  <a:lnTo>
                    <a:pt x="215" y="592"/>
                  </a:lnTo>
                  <a:lnTo>
                    <a:pt x="200" y="574"/>
                  </a:lnTo>
                  <a:lnTo>
                    <a:pt x="187" y="557"/>
                  </a:lnTo>
                  <a:lnTo>
                    <a:pt x="176" y="537"/>
                  </a:lnTo>
                  <a:lnTo>
                    <a:pt x="168" y="516"/>
                  </a:lnTo>
                  <a:lnTo>
                    <a:pt x="162" y="496"/>
                  </a:lnTo>
                  <a:lnTo>
                    <a:pt x="158" y="473"/>
                  </a:lnTo>
                  <a:lnTo>
                    <a:pt x="156" y="450"/>
                  </a:lnTo>
                  <a:lnTo>
                    <a:pt x="157" y="426"/>
                  </a:lnTo>
                  <a:lnTo>
                    <a:pt x="157" y="426"/>
                  </a:lnTo>
                  <a:lnTo>
                    <a:pt x="159" y="404"/>
                  </a:lnTo>
                  <a:lnTo>
                    <a:pt x="163" y="381"/>
                  </a:lnTo>
                  <a:lnTo>
                    <a:pt x="169" y="359"/>
                  </a:lnTo>
                  <a:lnTo>
                    <a:pt x="176" y="337"/>
                  </a:lnTo>
                  <a:lnTo>
                    <a:pt x="185" y="315"/>
                  </a:lnTo>
                  <a:lnTo>
                    <a:pt x="195" y="294"/>
                  </a:lnTo>
                  <a:lnTo>
                    <a:pt x="205" y="272"/>
                  </a:lnTo>
                  <a:lnTo>
                    <a:pt x="218" y="253"/>
                  </a:lnTo>
                  <a:lnTo>
                    <a:pt x="230" y="233"/>
                  </a:lnTo>
                  <a:lnTo>
                    <a:pt x="243" y="214"/>
                  </a:lnTo>
                  <a:lnTo>
                    <a:pt x="258" y="196"/>
                  </a:lnTo>
                  <a:lnTo>
                    <a:pt x="272" y="178"/>
                  </a:lnTo>
                  <a:lnTo>
                    <a:pt x="287" y="163"/>
                  </a:lnTo>
                  <a:lnTo>
                    <a:pt x="302" y="147"/>
                  </a:lnTo>
                  <a:lnTo>
                    <a:pt x="317" y="134"/>
                  </a:lnTo>
                  <a:lnTo>
                    <a:pt x="332" y="122"/>
                  </a:lnTo>
                  <a:lnTo>
                    <a:pt x="335" y="119"/>
                  </a:lnTo>
                  <a:lnTo>
                    <a:pt x="335" y="119"/>
                  </a:lnTo>
                  <a:lnTo>
                    <a:pt x="343" y="128"/>
                  </a:lnTo>
                  <a:lnTo>
                    <a:pt x="343" y="128"/>
                  </a:lnTo>
                  <a:lnTo>
                    <a:pt x="352" y="136"/>
                  </a:lnTo>
                  <a:lnTo>
                    <a:pt x="362" y="143"/>
                  </a:lnTo>
                  <a:lnTo>
                    <a:pt x="362" y="143"/>
                  </a:lnTo>
                  <a:lnTo>
                    <a:pt x="347" y="158"/>
                  </a:lnTo>
                  <a:lnTo>
                    <a:pt x="331" y="172"/>
                  </a:lnTo>
                  <a:lnTo>
                    <a:pt x="316" y="188"/>
                  </a:lnTo>
                  <a:lnTo>
                    <a:pt x="300" y="204"/>
                  </a:lnTo>
                  <a:lnTo>
                    <a:pt x="286" y="221"/>
                  </a:lnTo>
                  <a:lnTo>
                    <a:pt x="272" y="238"/>
                  </a:lnTo>
                  <a:lnTo>
                    <a:pt x="259" y="257"/>
                  </a:lnTo>
                  <a:lnTo>
                    <a:pt x="247" y="276"/>
                  </a:lnTo>
                  <a:lnTo>
                    <a:pt x="235" y="294"/>
                  </a:lnTo>
                  <a:lnTo>
                    <a:pt x="225" y="314"/>
                  </a:lnTo>
                  <a:lnTo>
                    <a:pt x="216" y="333"/>
                  </a:lnTo>
                  <a:lnTo>
                    <a:pt x="207" y="353"/>
                  </a:lnTo>
                  <a:lnTo>
                    <a:pt x="201" y="373"/>
                  </a:lnTo>
                  <a:lnTo>
                    <a:pt x="196" y="392"/>
                  </a:lnTo>
                  <a:lnTo>
                    <a:pt x="192" y="412"/>
                  </a:lnTo>
                  <a:lnTo>
                    <a:pt x="190" y="432"/>
                  </a:lnTo>
                  <a:lnTo>
                    <a:pt x="190" y="432"/>
                  </a:lnTo>
                  <a:lnTo>
                    <a:pt x="190" y="451"/>
                  </a:lnTo>
                  <a:lnTo>
                    <a:pt x="192" y="471"/>
                  </a:lnTo>
                  <a:lnTo>
                    <a:pt x="196" y="489"/>
                  </a:lnTo>
                  <a:lnTo>
                    <a:pt x="201" y="507"/>
                  </a:lnTo>
                  <a:lnTo>
                    <a:pt x="209" y="523"/>
                  </a:lnTo>
                  <a:lnTo>
                    <a:pt x="219" y="540"/>
                  </a:lnTo>
                  <a:lnTo>
                    <a:pt x="230" y="556"/>
                  </a:lnTo>
                  <a:lnTo>
                    <a:pt x="243" y="570"/>
                  </a:lnTo>
                  <a:lnTo>
                    <a:pt x="245" y="571"/>
                  </a:lnTo>
                  <a:lnTo>
                    <a:pt x="245" y="571"/>
                  </a:lnTo>
                  <a:lnTo>
                    <a:pt x="264" y="593"/>
                  </a:lnTo>
                  <a:lnTo>
                    <a:pt x="284" y="614"/>
                  </a:lnTo>
                  <a:lnTo>
                    <a:pt x="321" y="661"/>
                  </a:lnTo>
                  <a:lnTo>
                    <a:pt x="321" y="661"/>
                  </a:lnTo>
                  <a:lnTo>
                    <a:pt x="358" y="707"/>
                  </a:lnTo>
                  <a:lnTo>
                    <a:pt x="378" y="730"/>
                  </a:lnTo>
                  <a:lnTo>
                    <a:pt x="398" y="752"/>
                  </a:lnTo>
                  <a:lnTo>
                    <a:pt x="398" y="752"/>
                  </a:lnTo>
                  <a:lnTo>
                    <a:pt x="462" y="815"/>
                  </a:lnTo>
                  <a:lnTo>
                    <a:pt x="532" y="883"/>
                  </a:lnTo>
                  <a:lnTo>
                    <a:pt x="532" y="883"/>
                  </a:lnTo>
                  <a:lnTo>
                    <a:pt x="588" y="938"/>
                  </a:lnTo>
                  <a:lnTo>
                    <a:pt x="639" y="987"/>
                  </a:lnTo>
                  <a:lnTo>
                    <a:pt x="639" y="987"/>
                  </a:lnTo>
                  <a:lnTo>
                    <a:pt x="642" y="991"/>
                  </a:lnTo>
                  <a:lnTo>
                    <a:pt x="643" y="996"/>
                  </a:lnTo>
                  <a:lnTo>
                    <a:pt x="644" y="998"/>
                  </a:lnTo>
                  <a:lnTo>
                    <a:pt x="645" y="999"/>
                  </a:lnTo>
                  <a:lnTo>
                    <a:pt x="645" y="999"/>
                  </a:lnTo>
                  <a:lnTo>
                    <a:pt x="660" y="1011"/>
                  </a:lnTo>
                  <a:lnTo>
                    <a:pt x="675" y="1024"/>
                  </a:lnTo>
                  <a:lnTo>
                    <a:pt x="693" y="1038"/>
                  </a:lnTo>
                  <a:lnTo>
                    <a:pt x="712" y="1049"/>
                  </a:lnTo>
                  <a:lnTo>
                    <a:pt x="733" y="1060"/>
                  </a:lnTo>
                  <a:lnTo>
                    <a:pt x="743" y="1064"/>
                  </a:lnTo>
                  <a:lnTo>
                    <a:pt x="755" y="1068"/>
                  </a:lnTo>
                  <a:lnTo>
                    <a:pt x="765" y="1070"/>
                  </a:lnTo>
                  <a:lnTo>
                    <a:pt x="778" y="1073"/>
                  </a:lnTo>
                  <a:lnTo>
                    <a:pt x="789" y="1074"/>
                  </a:lnTo>
                  <a:lnTo>
                    <a:pt x="801" y="1074"/>
                  </a:lnTo>
                  <a:lnTo>
                    <a:pt x="801" y="1074"/>
                  </a:lnTo>
                  <a:lnTo>
                    <a:pt x="813" y="1074"/>
                  </a:lnTo>
                  <a:lnTo>
                    <a:pt x="813" y="1074"/>
                  </a:lnTo>
                  <a:lnTo>
                    <a:pt x="835" y="1071"/>
                  </a:lnTo>
                  <a:lnTo>
                    <a:pt x="858" y="1066"/>
                  </a:lnTo>
                  <a:lnTo>
                    <a:pt x="881" y="1058"/>
                  </a:lnTo>
                  <a:lnTo>
                    <a:pt x="904" y="1048"/>
                  </a:lnTo>
                  <a:lnTo>
                    <a:pt x="926" y="1037"/>
                  </a:lnTo>
                  <a:lnTo>
                    <a:pt x="947" y="1023"/>
                  </a:lnTo>
                  <a:lnTo>
                    <a:pt x="968" y="1008"/>
                  </a:lnTo>
                  <a:lnTo>
                    <a:pt x="986" y="990"/>
                  </a:lnTo>
                  <a:lnTo>
                    <a:pt x="986" y="990"/>
                  </a:lnTo>
                  <a:lnTo>
                    <a:pt x="1003" y="973"/>
                  </a:lnTo>
                  <a:lnTo>
                    <a:pt x="1013" y="961"/>
                  </a:lnTo>
                  <a:lnTo>
                    <a:pt x="1023" y="948"/>
                  </a:lnTo>
                  <a:lnTo>
                    <a:pt x="1034" y="934"/>
                  </a:lnTo>
                  <a:lnTo>
                    <a:pt x="1044" y="917"/>
                  </a:lnTo>
                  <a:lnTo>
                    <a:pt x="1054" y="901"/>
                  </a:lnTo>
                  <a:lnTo>
                    <a:pt x="1063" y="882"/>
                  </a:lnTo>
                  <a:lnTo>
                    <a:pt x="1070" y="863"/>
                  </a:lnTo>
                  <a:lnTo>
                    <a:pt x="1075" y="844"/>
                  </a:lnTo>
                  <a:lnTo>
                    <a:pt x="1076" y="834"/>
                  </a:lnTo>
                  <a:lnTo>
                    <a:pt x="1077" y="824"/>
                  </a:lnTo>
                  <a:lnTo>
                    <a:pt x="1077" y="814"/>
                  </a:lnTo>
                  <a:lnTo>
                    <a:pt x="1077" y="804"/>
                  </a:lnTo>
                  <a:lnTo>
                    <a:pt x="1076" y="794"/>
                  </a:lnTo>
                  <a:lnTo>
                    <a:pt x="1074" y="784"/>
                  </a:lnTo>
                  <a:lnTo>
                    <a:pt x="1071" y="773"/>
                  </a:lnTo>
                  <a:lnTo>
                    <a:pt x="1067" y="764"/>
                  </a:lnTo>
                  <a:lnTo>
                    <a:pt x="1062" y="754"/>
                  </a:lnTo>
                  <a:lnTo>
                    <a:pt x="1055" y="745"/>
                  </a:lnTo>
                  <a:lnTo>
                    <a:pt x="1048" y="734"/>
                  </a:lnTo>
                  <a:lnTo>
                    <a:pt x="1040" y="725"/>
                  </a:lnTo>
                  <a:lnTo>
                    <a:pt x="1040" y="725"/>
                  </a:lnTo>
                  <a:lnTo>
                    <a:pt x="1012" y="698"/>
                  </a:lnTo>
                  <a:lnTo>
                    <a:pt x="979" y="667"/>
                  </a:lnTo>
                  <a:lnTo>
                    <a:pt x="900" y="596"/>
                  </a:lnTo>
                  <a:lnTo>
                    <a:pt x="900" y="596"/>
                  </a:lnTo>
                  <a:lnTo>
                    <a:pt x="812" y="515"/>
                  </a:lnTo>
                  <a:lnTo>
                    <a:pt x="773" y="479"/>
                  </a:lnTo>
                  <a:lnTo>
                    <a:pt x="741" y="448"/>
                  </a:lnTo>
                  <a:lnTo>
                    <a:pt x="741" y="448"/>
                  </a:lnTo>
                  <a:lnTo>
                    <a:pt x="722" y="427"/>
                  </a:lnTo>
                  <a:lnTo>
                    <a:pt x="703" y="407"/>
                  </a:lnTo>
                  <a:lnTo>
                    <a:pt x="667" y="363"/>
                  </a:lnTo>
                  <a:lnTo>
                    <a:pt x="667" y="363"/>
                  </a:lnTo>
                  <a:lnTo>
                    <a:pt x="649" y="341"/>
                  </a:lnTo>
                  <a:lnTo>
                    <a:pt x="649" y="341"/>
                  </a:lnTo>
                  <a:lnTo>
                    <a:pt x="642" y="332"/>
                  </a:lnTo>
                  <a:lnTo>
                    <a:pt x="642" y="332"/>
                  </a:lnTo>
                  <a:lnTo>
                    <a:pt x="632" y="318"/>
                  </a:lnTo>
                  <a:lnTo>
                    <a:pt x="619" y="305"/>
                  </a:lnTo>
                  <a:lnTo>
                    <a:pt x="612" y="298"/>
                  </a:lnTo>
                  <a:lnTo>
                    <a:pt x="605" y="293"/>
                  </a:lnTo>
                  <a:lnTo>
                    <a:pt x="598" y="290"/>
                  </a:lnTo>
                  <a:lnTo>
                    <a:pt x="591" y="288"/>
                  </a:lnTo>
                  <a:lnTo>
                    <a:pt x="591" y="288"/>
                  </a:lnTo>
                  <a:lnTo>
                    <a:pt x="581" y="287"/>
                  </a:lnTo>
                  <a:lnTo>
                    <a:pt x="581" y="287"/>
                  </a:lnTo>
                  <a:lnTo>
                    <a:pt x="569" y="288"/>
                  </a:lnTo>
                  <a:lnTo>
                    <a:pt x="556" y="290"/>
                  </a:lnTo>
                  <a:lnTo>
                    <a:pt x="556" y="290"/>
                  </a:lnTo>
                  <a:lnTo>
                    <a:pt x="546" y="292"/>
                  </a:lnTo>
                  <a:lnTo>
                    <a:pt x="536" y="293"/>
                  </a:lnTo>
                  <a:lnTo>
                    <a:pt x="536" y="293"/>
                  </a:lnTo>
                  <a:lnTo>
                    <a:pt x="529" y="292"/>
                  </a:lnTo>
                  <a:lnTo>
                    <a:pt x="527" y="303"/>
                  </a:lnTo>
                  <a:lnTo>
                    <a:pt x="527" y="303"/>
                  </a:lnTo>
                  <a:lnTo>
                    <a:pt x="525" y="302"/>
                  </a:lnTo>
                  <a:lnTo>
                    <a:pt x="525" y="300"/>
                  </a:lnTo>
                  <a:lnTo>
                    <a:pt x="525" y="300"/>
                  </a:lnTo>
                  <a:lnTo>
                    <a:pt x="525" y="297"/>
                  </a:lnTo>
                  <a:lnTo>
                    <a:pt x="527" y="296"/>
                  </a:lnTo>
                  <a:lnTo>
                    <a:pt x="527" y="296"/>
                  </a:lnTo>
                  <a:lnTo>
                    <a:pt x="518" y="299"/>
                  </a:lnTo>
                  <a:lnTo>
                    <a:pt x="518" y="299"/>
                  </a:lnTo>
                  <a:lnTo>
                    <a:pt x="512" y="301"/>
                  </a:lnTo>
                  <a:lnTo>
                    <a:pt x="512" y="301"/>
                  </a:lnTo>
                  <a:lnTo>
                    <a:pt x="502" y="308"/>
                  </a:lnTo>
                  <a:lnTo>
                    <a:pt x="492" y="315"/>
                  </a:lnTo>
                  <a:lnTo>
                    <a:pt x="484" y="323"/>
                  </a:lnTo>
                  <a:lnTo>
                    <a:pt x="477" y="332"/>
                  </a:lnTo>
                  <a:lnTo>
                    <a:pt x="477" y="332"/>
                  </a:lnTo>
                  <a:lnTo>
                    <a:pt x="464" y="349"/>
                  </a:lnTo>
                  <a:lnTo>
                    <a:pt x="464" y="349"/>
                  </a:lnTo>
                  <a:lnTo>
                    <a:pt x="449" y="368"/>
                  </a:lnTo>
                  <a:lnTo>
                    <a:pt x="442" y="377"/>
                  </a:lnTo>
                  <a:lnTo>
                    <a:pt x="436" y="388"/>
                  </a:lnTo>
                  <a:lnTo>
                    <a:pt x="436" y="388"/>
                  </a:lnTo>
                  <a:lnTo>
                    <a:pt x="430" y="401"/>
                  </a:lnTo>
                  <a:lnTo>
                    <a:pt x="427" y="413"/>
                  </a:lnTo>
                  <a:lnTo>
                    <a:pt x="425" y="425"/>
                  </a:lnTo>
                  <a:lnTo>
                    <a:pt x="425" y="437"/>
                  </a:lnTo>
                  <a:lnTo>
                    <a:pt x="426" y="447"/>
                  </a:lnTo>
                  <a:lnTo>
                    <a:pt x="428" y="457"/>
                  </a:lnTo>
                  <a:lnTo>
                    <a:pt x="431" y="468"/>
                  </a:lnTo>
                  <a:lnTo>
                    <a:pt x="436" y="477"/>
                  </a:lnTo>
                  <a:lnTo>
                    <a:pt x="441" y="486"/>
                  </a:lnTo>
                  <a:lnTo>
                    <a:pt x="447" y="495"/>
                  </a:lnTo>
                  <a:lnTo>
                    <a:pt x="453" y="504"/>
                  </a:lnTo>
                  <a:lnTo>
                    <a:pt x="460" y="511"/>
                  </a:lnTo>
                  <a:lnTo>
                    <a:pt x="476" y="527"/>
                  </a:lnTo>
                  <a:lnTo>
                    <a:pt x="491" y="540"/>
                  </a:lnTo>
                  <a:lnTo>
                    <a:pt x="491" y="540"/>
                  </a:lnTo>
                  <a:lnTo>
                    <a:pt x="504" y="550"/>
                  </a:lnTo>
                  <a:lnTo>
                    <a:pt x="519" y="564"/>
                  </a:lnTo>
                  <a:lnTo>
                    <a:pt x="555" y="601"/>
                  </a:lnTo>
                  <a:lnTo>
                    <a:pt x="636" y="684"/>
                  </a:lnTo>
                  <a:lnTo>
                    <a:pt x="636" y="684"/>
                  </a:lnTo>
                  <a:lnTo>
                    <a:pt x="682" y="732"/>
                  </a:lnTo>
                  <a:lnTo>
                    <a:pt x="682" y="732"/>
                  </a:lnTo>
                  <a:lnTo>
                    <a:pt x="707" y="757"/>
                  </a:lnTo>
                  <a:lnTo>
                    <a:pt x="731" y="783"/>
                  </a:lnTo>
                  <a:lnTo>
                    <a:pt x="731" y="783"/>
                  </a:lnTo>
                  <a:lnTo>
                    <a:pt x="769" y="823"/>
                  </a:lnTo>
                  <a:lnTo>
                    <a:pt x="770" y="824"/>
                  </a:lnTo>
                  <a:lnTo>
                    <a:pt x="772" y="824"/>
                  </a:lnTo>
                  <a:lnTo>
                    <a:pt x="772" y="824"/>
                  </a:lnTo>
                  <a:lnTo>
                    <a:pt x="776" y="826"/>
                  </a:lnTo>
                  <a:lnTo>
                    <a:pt x="780" y="829"/>
                  </a:lnTo>
                  <a:lnTo>
                    <a:pt x="780" y="829"/>
                  </a:lnTo>
                  <a:lnTo>
                    <a:pt x="789" y="838"/>
                  </a:lnTo>
                  <a:lnTo>
                    <a:pt x="789" y="838"/>
                  </a:lnTo>
                  <a:lnTo>
                    <a:pt x="804" y="852"/>
                  </a:lnTo>
                  <a:lnTo>
                    <a:pt x="812" y="860"/>
                  </a:lnTo>
                  <a:lnTo>
                    <a:pt x="818" y="867"/>
                  </a:lnTo>
                  <a:lnTo>
                    <a:pt x="824" y="876"/>
                  </a:lnTo>
                  <a:lnTo>
                    <a:pt x="829" y="884"/>
                  </a:lnTo>
                  <a:lnTo>
                    <a:pt x="833" y="893"/>
                  </a:lnTo>
                  <a:lnTo>
                    <a:pt x="835" y="904"/>
                  </a:lnTo>
                  <a:lnTo>
                    <a:pt x="835" y="904"/>
                  </a:lnTo>
                  <a:lnTo>
                    <a:pt x="836" y="912"/>
                  </a:lnTo>
                  <a:lnTo>
                    <a:pt x="836" y="920"/>
                  </a:lnTo>
                  <a:lnTo>
                    <a:pt x="834" y="929"/>
                  </a:lnTo>
                  <a:lnTo>
                    <a:pt x="832" y="939"/>
                  </a:lnTo>
                  <a:lnTo>
                    <a:pt x="828" y="947"/>
                  </a:lnTo>
                  <a:lnTo>
                    <a:pt x="823" y="955"/>
                  </a:lnTo>
                  <a:lnTo>
                    <a:pt x="818" y="962"/>
                  </a:lnTo>
                  <a:lnTo>
                    <a:pt x="811" y="969"/>
                  </a:lnTo>
                  <a:lnTo>
                    <a:pt x="811" y="969"/>
                  </a:lnTo>
                  <a:lnTo>
                    <a:pt x="797" y="980"/>
                  </a:lnTo>
                  <a:lnTo>
                    <a:pt x="790" y="985"/>
                  </a:lnTo>
                  <a:lnTo>
                    <a:pt x="783" y="989"/>
                  </a:lnTo>
                  <a:lnTo>
                    <a:pt x="774" y="993"/>
                  </a:lnTo>
                  <a:lnTo>
                    <a:pt x="766" y="997"/>
                  </a:lnTo>
                  <a:lnTo>
                    <a:pt x="758" y="999"/>
                  </a:lnTo>
                  <a:lnTo>
                    <a:pt x="750" y="999"/>
                  </a:lnTo>
                  <a:lnTo>
                    <a:pt x="750" y="999"/>
                  </a:lnTo>
                  <a:lnTo>
                    <a:pt x="741" y="999"/>
                  </a:lnTo>
                  <a:lnTo>
                    <a:pt x="733" y="997"/>
                  </a:lnTo>
                  <a:lnTo>
                    <a:pt x="733" y="997"/>
                  </a:lnTo>
                  <a:lnTo>
                    <a:pt x="717" y="991"/>
                  </a:lnTo>
                  <a:lnTo>
                    <a:pt x="701" y="984"/>
                  </a:lnTo>
                  <a:lnTo>
                    <a:pt x="687" y="975"/>
                  </a:lnTo>
                  <a:lnTo>
                    <a:pt x="672" y="964"/>
                  </a:lnTo>
                  <a:lnTo>
                    <a:pt x="671" y="962"/>
                  </a:lnTo>
                  <a:lnTo>
                    <a:pt x="669" y="962"/>
                  </a:lnTo>
                  <a:lnTo>
                    <a:pt x="669" y="962"/>
                  </a:lnTo>
                  <a:lnTo>
                    <a:pt x="665" y="960"/>
                  </a:lnTo>
                  <a:lnTo>
                    <a:pt x="661" y="957"/>
                  </a:lnTo>
                  <a:lnTo>
                    <a:pt x="661" y="957"/>
                  </a:lnTo>
                  <a:lnTo>
                    <a:pt x="654" y="949"/>
                  </a:lnTo>
                  <a:lnTo>
                    <a:pt x="646" y="940"/>
                  </a:lnTo>
                  <a:lnTo>
                    <a:pt x="633" y="921"/>
                  </a:lnTo>
                  <a:lnTo>
                    <a:pt x="633" y="921"/>
                  </a:lnTo>
                  <a:lnTo>
                    <a:pt x="619" y="903"/>
                  </a:lnTo>
                  <a:lnTo>
                    <a:pt x="612" y="893"/>
                  </a:lnTo>
                  <a:lnTo>
                    <a:pt x="605" y="884"/>
                  </a:lnTo>
                  <a:lnTo>
                    <a:pt x="605" y="884"/>
                  </a:lnTo>
                  <a:lnTo>
                    <a:pt x="547" y="826"/>
                  </a:lnTo>
                  <a:lnTo>
                    <a:pt x="474" y="753"/>
                  </a:lnTo>
                  <a:lnTo>
                    <a:pt x="450" y="729"/>
                  </a:lnTo>
                  <a:lnTo>
                    <a:pt x="450" y="729"/>
                  </a:lnTo>
                  <a:lnTo>
                    <a:pt x="418" y="698"/>
                  </a:lnTo>
                  <a:lnTo>
                    <a:pt x="418" y="698"/>
                  </a:lnTo>
                  <a:lnTo>
                    <a:pt x="391" y="670"/>
                  </a:lnTo>
                  <a:lnTo>
                    <a:pt x="363" y="643"/>
                  </a:lnTo>
                  <a:lnTo>
                    <a:pt x="337" y="614"/>
                  </a:lnTo>
                  <a:lnTo>
                    <a:pt x="325" y="599"/>
                  </a:lnTo>
                  <a:lnTo>
                    <a:pt x="313" y="584"/>
                  </a:lnTo>
                  <a:lnTo>
                    <a:pt x="313" y="584"/>
                  </a:lnTo>
                  <a:lnTo>
                    <a:pt x="304" y="571"/>
                  </a:lnTo>
                  <a:lnTo>
                    <a:pt x="296" y="559"/>
                  </a:lnTo>
                  <a:lnTo>
                    <a:pt x="289" y="545"/>
                  </a:lnTo>
                  <a:lnTo>
                    <a:pt x="282" y="533"/>
                  </a:lnTo>
                  <a:lnTo>
                    <a:pt x="269" y="506"/>
                  </a:lnTo>
                  <a:lnTo>
                    <a:pt x="258" y="477"/>
                  </a:lnTo>
                  <a:lnTo>
                    <a:pt x="256" y="471"/>
                  </a:lnTo>
                  <a:lnTo>
                    <a:pt x="256" y="471"/>
                  </a:lnTo>
                  <a:lnTo>
                    <a:pt x="251" y="457"/>
                  </a:lnTo>
                  <a:lnTo>
                    <a:pt x="248" y="444"/>
                  </a:lnTo>
                  <a:lnTo>
                    <a:pt x="247" y="431"/>
                  </a:lnTo>
                  <a:lnTo>
                    <a:pt x="247" y="418"/>
                  </a:lnTo>
                  <a:lnTo>
                    <a:pt x="248" y="405"/>
                  </a:lnTo>
                  <a:lnTo>
                    <a:pt x="251" y="392"/>
                  </a:lnTo>
                  <a:lnTo>
                    <a:pt x="255" y="378"/>
                  </a:lnTo>
                  <a:lnTo>
                    <a:pt x="260" y="363"/>
                  </a:lnTo>
                  <a:lnTo>
                    <a:pt x="260" y="363"/>
                  </a:lnTo>
                  <a:lnTo>
                    <a:pt x="267" y="347"/>
                  </a:lnTo>
                  <a:lnTo>
                    <a:pt x="274" y="330"/>
                  </a:lnTo>
                  <a:lnTo>
                    <a:pt x="283" y="315"/>
                  </a:lnTo>
                  <a:lnTo>
                    <a:pt x="291" y="298"/>
                  </a:lnTo>
                  <a:lnTo>
                    <a:pt x="300" y="284"/>
                  </a:lnTo>
                  <a:lnTo>
                    <a:pt x="311" y="269"/>
                  </a:lnTo>
                  <a:lnTo>
                    <a:pt x="321" y="255"/>
                  </a:lnTo>
                  <a:lnTo>
                    <a:pt x="332" y="240"/>
                  </a:lnTo>
                  <a:lnTo>
                    <a:pt x="345" y="227"/>
                  </a:lnTo>
                  <a:lnTo>
                    <a:pt x="357" y="215"/>
                  </a:lnTo>
                  <a:lnTo>
                    <a:pt x="370" y="202"/>
                  </a:lnTo>
                  <a:lnTo>
                    <a:pt x="384" y="190"/>
                  </a:lnTo>
                  <a:lnTo>
                    <a:pt x="397" y="178"/>
                  </a:lnTo>
                  <a:lnTo>
                    <a:pt x="413" y="168"/>
                  </a:lnTo>
                  <a:lnTo>
                    <a:pt x="428" y="158"/>
                  </a:lnTo>
                  <a:lnTo>
                    <a:pt x="444" y="147"/>
                  </a:lnTo>
                  <a:lnTo>
                    <a:pt x="444" y="147"/>
                  </a:lnTo>
                  <a:lnTo>
                    <a:pt x="454" y="143"/>
                  </a:lnTo>
                  <a:lnTo>
                    <a:pt x="464" y="137"/>
                  </a:lnTo>
                  <a:lnTo>
                    <a:pt x="464" y="137"/>
                  </a:lnTo>
                  <a:lnTo>
                    <a:pt x="492" y="123"/>
                  </a:lnTo>
                  <a:lnTo>
                    <a:pt x="492" y="123"/>
                  </a:lnTo>
                  <a:lnTo>
                    <a:pt x="512" y="115"/>
                  </a:lnTo>
                  <a:lnTo>
                    <a:pt x="532" y="110"/>
                  </a:lnTo>
                  <a:lnTo>
                    <a:pt x="553" y="107"/>
                  </a:lnTo>
                  <a:lnTo>
                    <a:pt x="574" y="106"/>
                  </a:lnTo>
                  <a:lnTo>
                    <a:pt x="574" y="106"/>
                  </a:lnTo>
                  <a:lnTo>
                    <a:pt x="590" y="106"/>
                  </a:lnTo>
                  <a:lnTo>
                    <a:pt x="605" y="108"/>
                  </a:lnTo>
                  <a:lnTo>
                    <a:pt x="621" y="110"/>
                  </a:lnTo>
                  <a:lnTo>
                    <a:pt x="636" y="114"/>
                  </a:lnTo>
                  <a:lnTo>
                    <a:pt x="636" y="114"/>
                  </a:lnTo>
                  <a:lnTo>
                    <a:pt x="657" y="120"/>
                  </a:lnTo>
                  <a:lnTo>
                    <a:pt x="657" y="120"/>
                  </a:lnTo>
                  <a:lnTo>
                    <a:pt x="670" y="122"/>
                  </a:lnTo>
                  <a:lnTo>
                    <a:pt x="682" y="126"/>
                  </a:lnTo>
                  <a:lnTo>
                    <a:pt x="695" y="131"/>
                  </a:lnTo>
                  <a:lnTo>
                    <a:pt x="701" y="134"/>
                  </a:lnTo>
                  <a:lnTo>
                    <a:pt x="706" y="137"/>
                  </a:lnTo>
                  <a:lnTo>
                    <a:pt x="706" y="137"/>
                  </a:lnTo>
                  <a:lnTo>
                    <a:pt x="725" y="152"/>
                  </a:lnTo>
                  <a:lnTo>
                    <a:pt x="738" y="162"/>
                  </a:lnTo>
                  <a:lnTo>
                    <a:pt x="740" y="162"/>
                  </a:lnTo>
                  <a:lnTo>
                    <a:pt x="740" y="162"/>
                  </a:lnTo>
                  <a:lnTo>
                    <a:pt x="745" y="163"/>
                  </a:lnTo>
                  <a:lnTo>
                    <a:pt x="751" y="166"/>
                  </a:lnTo>
                  <a:lnTo>
                    <a:pt x="755" y="170"/>
                  </a:lnTo>
                  <a:lnTo>
                    <a:pt x="757" y="175"/>
                  </a:lnTo>
                  <a:lnTo>
                    <a:pt x="758" y="177"/>
                  </a:lnTo>
                  <a:lnTo>
                    <a:pt x="759" y="177"/>
                  </a:lnTo>
                  <a:lnTo>
                    <a:pt x="759" y="177"/>
                  </a:lnTo>
                  <a:lnTo>
                    <a:pt x="771" y="190"/>
                  </a:lnTo>
                  <a:lnTo>
                    <a:pt x="785" y="201"/>
                  </a:lnTo>
                  <a:lnTo>
                    <a:pt x="812" y="223"/>
                  </a:lnTo>
                  <a:lnTo>
                    <a:pt x="812" y="223"/>
                  </a:lnTo>
                  <a:lnTo>
                    <a:pt x="837" y="244"/>
                  </a:lnTo>
                  <a:lnTo>
                    <a:pt x="850" y="255"/>
                  </a:lnTo>
                  <a:lnTo>
                    <a:pt x="862" y="266"/>
                  </a:lnTo>
                  <a:lnTo>
                    <a:pt x="862" y="266"/>
                  </a:lnTo>
                  <a:lnTo>
                    <a:pt x="948" y="356"/>
                  </a:lnTo>
                  <a:lnTo>
                    <a:pt x="1033" y="446"/>
                  </a:lnTo>
                  <a:lnTo>
                    <a:pt x="1033" y="446"/>
                  </a:lnTo>
                  <a:lnTo>
                    <a:pt x="1054" y="472"/>
                  </a:lnTo>
                  <a:lnTo>
                    <a:pt x="1054" y="472"/>
                  </a:lnTo>
                  <a:lnTo>
                    <a:pt x="1071" y="489"/>
                  </a:lnTo>
                  <a:lnTo>
                    <a:pt x="1086" y="508"/>
                  </a:lnTo>
                  <a:lnTo>
                    <a:pt x="1104" y="523"/>
                  </a:lnTo>
                  <a:lnTo>
                    <a:pt x="1113" y="531"/>
                  </a:lnTo>
                  <a:lnTo>
                    <a:pt x="1123" y="538"/>
                  </a:lnTo>
                  <a:lnTo>
                    <a:pt x="1123" y="538"/>
                  </a:lnTo>
                  <a:lnTo>
                    <a:pt x="1139" y="549"/>
                  </a:lnTo>
                  <a:lnTo>
                    <a:pt x="1155" y="563"/>
                  </a:lnTo>
                  <a:lnTo>
                    <a:pt x="1169" y="577"/>
                  </a:lnTo>
                  <a:lnTo>
                    <a:pt x="1182" y="592"/>
                  </a:lnTo>
                  <a:lnTo>
                    <a:pt x="1182" y="592"/>
                  </a:lnTo>
                  <a:lnTo>
                    <a:pt x="1186" y="597"/>
                  </a:lnTo>
                  <a:lnTo>
                    <a:pt x="1187" y="602"/>
                  </a:lnTo>
                  <a:lnTo>
                    <a:pt x="1187" y="604"/>
                  </a:lnTo>
                  <a:lnTo>
                    <a:pt x="1188" y="605"/>
                  </a:lnTo>
                  <a:lnTo>
                    <a:pt x="1188" y="605"/>
                  </a:lnTo>
                  <a:lnTo>
                    <a:pt x="1194" y="614"/>
                  </a:lnTo>
                  <a:lnTo>
                    <a:pt x="1199" y="624"/>
                  </a:lnTo>
                  <a:lnTo>
                    <a:pt x="1199" y="624"/>
                  </a:lnTo>
                  <a:lnTo>
                    <a:pt x="1213" y="660"/>
                  </a:lnTo>
                  <a:lnTo>
                    <a:pt x="1213" y="660"/>
                  </a:lnTo>
                  <a:lnTo>
                    <a:pt x="1224" y="685"/>
                  </a:lnTo>
                  <a:lnTo>
                    <a:pt x="1233" y="709"/>
                  </a:lnTo>
                  <a:lnTo>
                    <a:pt x="1233" y="709"/>
                  </a:lnTo>
                  <a:lnTo>
                    <a:pt x="1239" y="730"/>
                  </a:lnTo>
                  <a:lnTo>
                    <a:pt x="1244" y="750"/>
                  </a:lnTo>
                  <a:lnTo>
                    <a:pt x="1249" y="769"/>
                  </a:lnTo>
                  <a:lnTo>
                    <a:pt x="1253" y="788"/>
                  </a:lnTo>
                  <a:lnTo>
                    <a:pt x="1255" y="808"/>
                  </a:lnTo>
                  <a:lnTo>
                    <a:pt x="1256" y="826"/>
                  </a:lnTo>
                  <a:lnTo>
                    <a:pt x="1256" y="846"/>
                  </a:lnTo>
                  <a:lnTo>
                    <a:pt x="1254" y="864"/>
                  </a:lnTo>
                  <a:lnTo>
                    <a:pt x="1254" y="864"/>
                  </a:lnTo>
                  <a:lnTo>
                    <a:pt x="1252" y="876"/>
                  </a:lnTo>
                  <a:lnTo>
                    <a:pt x="1246" y="887"/>
                  </a:lnTo>
                  <a:lnTo>
                    <a:pt x="1235" y="911"/>
                  </a:lnTo>
                  <a:lnTo>
                    <a:pt x="1235" y="911"/>
                  </a:lnTo>
                  <a:lnTo>
                    <a:pt x="1228" y="926"/>
                  </a:lnTo>
                  <a:lnTo>
                    <a:pt x="1228" y="926"/>
                  </a:lnTo>
                  <a:lnTo>
                    <a:pt x="1218" y="950"/>
                  </a:lnTo>
                  <a:lnTo>
                    <a:pt x="1218" y="950"/>
                  </a:lnTo>
                  <a:lnTo>
                    <a:pt x="1204" y="979"/>
                  </a:lnTo>
                  <a:lnTo>
                    <a:pt x="1197" y="993"/>
                  </a:lnTo>
                  <a:lnTo>
                    <a:pt x="1190" y="1007"/>
                  </a:lnTo>
                  <a:lnTo>
                    <a:pt x="1190" y="1007"/>
                  </a:lnTo>
                  <a:lnTo>
                    <a:pt x="1180" y="1021"/>
                  </a:lnTo>
                  <a:lnTo>
                    <a:pt x="1170" y="1036"/>
                  </a:lnTo>
                  <a:lnTo>
                    <a:pt x="1159" y="1049"/>
                  </a:lnTo>
                  <a:lnTo>
                    <a:pt x="1146" y="1064"/>
                  </a:lnTo>
                  <a:lnTo>
                    <a:pt x="1133" y="1077"/>
                  </a:lnTo>
                  <a:lnTo>
                    <a:pt x="1119" y="1090"/>
                  </a:lnTo>
                  <a:lnTo>
                    <a:pt x="1105" y="1102"/>
                  </a:lnTo>
                  <a:lnTo>
                    <a:pt x="1089" y="1113"/>
                  </a:lnTo>
                  <a:lnTo>
                    <a:pt x="1079" y="1121"/>
                  </a:lnTo>
                  <a:lnTo>
                    <a:pt x="1079" y="1121"/>
                  </a:lnTo>
                  <a:lnTo>
                    <a:pt x="1051" y="1141"/>
                  </a:lnTo>
                  <a:lnTo>
                    <a:pt x="1022" y="1162"/>
                  </a:lnTo>
                  <a:lnTo>
                    <a:pt x="992" y="1180"/>
                  </a:lnTo>
                  <a:lnTo>
                    <a:pt x="962" y="1197"/>
                  </a:lnTo>
                  <a:lnTo>
                    <a:pt x="947" y="1205"/>
                  </a:lnTo>
                  <a:lnTo>
                    <a:pt x="930" y="1212"/>
                  </a:lnTo>
                  <a:lnTo>
                    <a:pt x="915" y="1219"/>
                  </a:lnTo>
                  <a:lnTo>
                    <a:pt x="898" y="1224"/>
                  </a:lnTo>
                  <a:lnTo>
                    <a:pt x="881" y="1228"/>
                  </a:lnTo>
                  <a:lnTo>
                    <a:pt x="863" y="1231"/>
                  </a:lnTo>
                  <a:lnTo>
                    <a:pt x="846" y="1233"/>
                  </a:lnTo>
                  <a:lnTo>
                    <a:pt x="828" y="1235"/>
                  </a:lnTo>
                  <a:lnTo>
                    <a:pt x="828" y="1235"/>
                  </a:lnTo>
                  <a:lnTo>
                    <a:pt x="808" y="1235"/>
                  </a:lnTo>
                  <a:lnTo>
                    <a:pt x="808" y="123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7" name="Freeform 605">
              <a:extLst>
                <a:ext uri="{FF2B5EF4-FFF2-40B4-BE49-F238E27FC236}">
                  <a16:creationId xmlns:a16="http://schemas.microsoft.com/office/drawing/2014/main" id="{FB87C1C3-26F4-4EEB-8F58-6486051F21CB}"/>
                </a:ext>
              </a:extLst>
            </p:cNvPr>
            <p:cNvSpPr>
              <a:spLocks/>
            </p:cNvSpPr>
            <p:nvPr/>
          </p:nvSpPr>
          <p:spPr bwMode="auto">
            <a:xfrm>
              <a:off x="5305426" y="2120900"/>
              <a:ext cx="365125" cy="185738"/>
            </a:xfrm>
            <a:custGeom>
              <a:avLst/>
              <a:gdLst/>
              <a:ahLst/>
              <a:cxnLst>
                <a:cxn ang="0">
                  <a:pos x="588" y="352"/>
                </a:cxn>
                <a:cxn ang="0">
                  <a:pos x="575" y="342"/>
                </a:cxn>
                <a:cxn ang="0">
                  <a:pos x="572" y="332"/>
                </a:cxn>
                <a:cxn ang="0">
                  <a:pos x="578" y="321"/>
                </a:cxn>
                <a:cxn ang="0">
                  <a:pos x="590" y="315"/>
                </a:cxn>
                <a:cxn ang="0">
                  <a:pos x="621" y="298"/>
                </a:cxn>
                <a:cxn ang="0">
                  <a:pos x="648" y="276"/>
                </a:cxn>
                <a:cxn ang="0">
                  <a:pos x="656" y="257"/>
                </a:cxn>
                <a:cxn ang="0">
                  <a:pos x="657" y="247"/>
                </a:cxn>
                <a:cxn ang="0">
                  <a:pos x="649" y="228"/>
                </a:cxn>
                <a:cxn ang="0">
                  <a:pos x="630" y="207"/>
                </a:cxn>
                <a:cxn ang="0">
                  <a:pos x="597" y="182"/>
                </a:cxn>
                <a:cxn ang="0">
                  <a:pos x="556" y="149"/>
                </a:cxn>
                <a:cxn ang="0">
                  <a:pos x="503" y="102"/>
                </a:cxn>
                <a:cxn ang="0">
                  <a:pos x="445" y="66"/>
                </a:cxn>
                <a:cxn ang="0">
                  <a:pos x="412" y="55"/>
                </a:cxn>
                <a:cxn ang="0">
                  <a:pos x="368" y="45"/>
                </a:cxn>
                <a:cxn ang="0">
                  <a:pos x="276" y="37"/>
                </a:cxn>
                <a:cxn ang="0">
                  <a:pos x="224" y="40"/>
                </a:cxn>
                <a:cxn ang="0">
                  <a:pos x="172" y="48"/>
                </a:cxn>
                <a:cxn ang="0">
                  <a:pos x="131" y="60"/>
                </a:cxn>
                <a:cxn ang="0">
                  <a:pos x="95" y="77"/>
                </a:cxn>
                <a:cxn ang="0">
                  <a:pos x="75" y="91"/>
                </a:cxn>
                <a:cxn ang="0">
                  <a:pos x="57" y="106"/>
                </a:cxn>
                <a:cxn ang="0">
                  <a:pos x="28" y="128"/>
                </a:cxn>
                <a:cxn ang="0">
                  <a:pos x="20" y="130"/>
                </a:cxn>
                <a:cxn ang="0">
                  <a:pos x="13" y="129"/>
                </a:cxn>
                <a:cxn ang="0">
                  <a:pos x="0" y="113"/>
                </a:cxn>
                <a:cxn ang="0">
                  <a:pos x="0" y="106"/>
                </a:cxn>
                <a:cxn ang="0">
                  <a:pos x="8" y="98"/>
                </a:cxn>
                <a:cxn ang="0">
                  <a:pos x="23" y="89"/>
                </a:cxn>
                <a:cxn ang="0">
                  <a:pos x="48" y="66"/>
                </a:cxn>
                <a:cxn ang="0">
                  <a:pos x="71" y="50"/>
                </a:cxn>
                <a:cxn ang="0">
                  <a:pos x="104" y="31"/>
                </a:cxn>
                <a:cxn ang="0">
                  <a:pos x="149" y="14"/>
                </a:cxn>
                <a:cxn ang="0">
                  <a:pos x="199" y="5"/>
                </a:cxn>
                <a:cxn ang="0">
                  <a:pos x="259" y="1"/>
                </a:cxn>
                <a:cxn ang="0">
                  <a:pos x="318" y="1"/>
                </a:cxn>
                <a:cxn ang="0">
                  <a:pos x="404" y="12"/>
                </a:cxn>
                <a:cxn ang="0">
                  <a:pos x="473" y="37"/>
                </a:cxn>
                <a:cxn ang="0">
                  <a:pos x="512" y="62"/>
                </a:cxn>
                <a:cxn ang="0">
                  <a:pos x="570" y="112"/>
                </a:cxn>
                <a:cxn ang="0">
                  <a:pos x="585" y="126"/>
                </a:cxn>
                <a:cxn ang="0">
                  <a:pos x="619" y="153"/>
                </a:cxn>
                <a:cxn ang="0">
                  <a:pos x="662" y="190"/>
                </a:cxn>
                <a:cxn ang="0">
                  <a:pos x="681" y="213"/>
                </a:cxn>
                <a:cxn ang="0">
                  <a:pos x="690" y="243"/>
                </a:cxn>
                <a:cxn ang="0">
                  <a:pos x="687" y="274"/>
                </a:cxn>
                <a:cxn ang="0">
                  <a:pos x="677" y="295"/>
                </a:cxn>
                <a:cxn ang="0">
                  <a:pos x="654" y="320"/>
                </a:cxn>
                <a:cxn ang="0">
                  <a:pos x="615" y="343"/>
                </a:cxn>
                <a:cxn ang="0">
                  <a:pos x="600" y="350"/>
                </a:cxn>
                <a:cxn ang="0">
                  <a:pos x="591" y="352"/>
                </a:cxn>
              </a:cxnLst>
              <a:rect l="0" t="0" r="r" b="b"/>
              <a:pathLst>
                <a:path w="690" h="352">
                  <a:moveTo>
                    <a:pt x="591" y="352"/>
                  </a:moveTo>
                  <a:lnTo>
                    <a:pt x="591" y="352"/>
                  </a:lnTo>
                  <a:lnTo>
                    <a:pt x="588" y="352"/>
                  </a:lnTo>
                  <a:lnTo>
                    <a:pt x="585" y="351"/>
                  </a:lnTo>
                  <a:lnTo>
                    <a:pt x="579" y="347"/>
                  </a:lnTo>
                  <a:lnTo>
                    <a:pt x="575" y="342"/>
                  </a:lnTo>
                  <a:lnTo>
                    <a:pt x="572" y="337"/>
                  </a:lnTo>
                  <a:lnTo>
                    <a:pt x="572" y="337"/>
                  </a:lnTo>
                  <a:lnTo>
                    <a:pt x="572" y="332"/>
                  </a:lnTo>
                  <a:lnTo>
                    <a:pt x="572" y="328"/>
                  </a:lnTo>
                  <a:lnTo>
                    <a:pt x="575" y="323"/>
                  </a:lnTo>
                  <a:lnTo>
                    <a:pt x="578" y="321"/>
                  </a:lnTo>
                  <a:lnTo>
                    <a:pt x="581" y="319"/>
                  </a:lnTo>
                  <a:lnTo>
                    <a:pt x="581" y="319"/>
                  </a:lnTo>
                  <a:lnTo>
                    <a:pt x="590" y="315"/>
                  </a:lnTo>
                  <a:lnTo>
                    <a:pt x="590" y="315"/>
                  </a:lnTo>
                  <a:lnTo>
                    <a:pt x="610" y="305"/>
                  </a:lnTo>
                  <a:lnTo>
                    <a:pt x="621" y="298"/>
                  </a:lnTo>
                  <a:lnTo>
                    <a:pt x="630" y="291"/>
                  </a:lnTo>
                  <a:lnTo>
                    <a:pt x="640" y="284"/>
                  </a:lnTo>
                  <a:lnTo>
                    <a:pt x="648" y="276"/>
                  </a:lnTo>
                  <a:lnTo>
                    <a:pt x="653" y="266"/>
                  </a:lnTo>
                  <a:lnTo>
                    <a:pt x="655" y="261"/>
                  </a:lnTo>
                  <a:lnTo>
                    <a:pt x="656" y="257"/>
                  </a:lnTo>
                  <a:lnTo>
                    <a:pt x="656" y="257"/>
                  </a:lnTo>
                  <a:lnTo>
                    <a:pt x="657" y="252"/>
                  </a:lnTo>
                  <a:lnTo>
                    <a:pt x="657" y="247"/>
                  </a:lnTo>
                  <a:lnTo>
                    <a:pt x="656" y="243"/>
                  </a:lnTo>
                  <a:lnTo>
                    <a:pt x="654" y="237"/>
                  </a:lnTo>
                  <a:lnTo>
                    <a:pt x="649" y="228"/>
                  </a:lnTo>
                  <a:lnTo>
                    <a:pt x="641" y="218"/>
                  </a:lnTo>
                  <a:lnTo>
                    <a:pt x="641" y="218"/>
                  </a:lnTo>
                  <a:lnTo>
                    <a:pt x="630" y="207"/>
                  </a:lnTo>
                  <a:lnTo>
                    <a:pt x="620" y="198"/>
                  </a:lnTo>
                  <a:lnTo>
                    <a:pt x="597" y="182"/>
                  </a:lnTo>
                  <a:lnTo>
                    <a:pt x="597" y="182"/>
                  </a:lnTo>
                  <a:lnTo>
                    <a:pt x="580" y="169"/>
                  </a:lnTo>
                  <a:lnTo>
                    <a:pt x="563" y="155"/>
                  </a:lnTo>
                  <a:lnTo>
                    <a:pt x="556" y="149"/>
                  </a:lnTo>
                  <a:lnTo>
                    <a:pt x="556" y="149"/>
                  </a:lnTo>
                  <a:lnTo>
                    <a:pt x="521" y="118"/>
                  </a:lnTo>
                  <a:lnTo>
                    <a:pt x="503" y="102"/>
                  </a:lnTo>
                  <a:lnTo>
                    <a:pt x="485" y="89"/>
                  </a:lnTo>
                  <a:lnTo>
                    <a:pt x="466" y="77"/>
                  </a:lnTo>
                  <a:lnTo>
                    <a:pt x="445" y="66"/>
                  </a:lnTo>
                  <a:lnTo>
                    <a:pt x="435" y="62"/>
                  </a:lnTo>
                  <a:lnTo>
                    <a:pt x="424" y="58"/>
                  </a:lnTo>
                  <a:lnTo>
                    <a:pt x="412" y="55"/>
                  </a:lnTo>
                  <a:lnTo>
                    <a:pt x="400" y="51"/>
                  </a:lnTo>
                  <a:lnTo>
                    <a:pt x="400" y="51"/>
                  </a:lnTo>
                  <a:lnTo>
                    <a:pt x="368" y="45"/>
                  </a:lnTo>
                  <a:lnTo>
                    <a:pt x="337" y="41"/>
                  </a:lnTo>
                  <a:lnTo>
                    <a:pt x="306" y="38"/>
                  </a:lnTo>
                  <a:lnTo>
                    <a:pt x="276" y="37"/>
                  </a:lnTo>
                  <a:lnTo>
                    <a:pt x="276" y="37"/>
                  </a:lnTo>
                  <a:lnTo>
                    <a:pt x="250" y="38"/>
                  </a:lnTo>
                  <a:lnTo>
                    <a:pt x="224" y="40"/>
                  </a:lnTo>
                  <a:lnTo>
                    <a:pt x="198" y="43"/>
                  </a:lnTo>
                  <a:lnTo>
                    <a:pt x="172" y="48"/>
                  </a:lnTo>
                  <a:lnTo>
                    <a:pt x="172" y="48"/>
                  </a:lnTo>
                  <a:lnTo>
                    <a:pt x="158" y="51"/>
                  </a:lnTo>
                  <a:lnTo>
                    <a:pt x="145" y="56"/>
                  </a:lnTo>
                  <a:lnTo>
                    <a:pt x="131" y="60"/>
                  </a:lnTo>
                  <a:lnTo>
                    <a:pt x="119" y="65"/>
                  </a:lnTo>
                  <a:lnTo>
                    <a:pt x="107" y="71"/>
                  </a:lnTo>
                  <a:lnTo>
                    <a:pt x="95" y="77"/>
                  </a:lnTo>
                  <a:lnTo>
                    <a:pt x="85" y="83"/>
                  </a:lnTo>
                  <a:lnTo>
                    <a:pt x="75" y="91"/>
                  </a:lnTo>
                  <a:lnTo>
                    <a:pt x="75" y="91"/>
                  </a:lnTo>
                  <a:lnTo>
                    <a:pt x="65" y="98"/>
                  </a:lnTo>
                  <a:lnTo>
                    <a:pt x="57" y="106"/>
                  </a:lnTo>
                  <a:lnTo>
                    <a:pt x="57" y="106"/>
                  </a:lnTo>
                  <a:lnTo>
                    <a:pt x="44" y="119"/>
                  </a:lnTo>
                  <a:lnTo>
                    <a:pt x="36" y="124"/>
                  </a:lnTo>
                  <a:lnTo>
                    <a:pt x="28" y="128"/>
                  </a:lnTo>
                  <a:lnTo>
                    <a:pt x="28" y="128"/>
                  </a:lnTo>
                  <a:lnTo>
                    <a:pt x="24" y="130"/>
                  </a:lnTo>
                  <a:lnTo>
                    <a:pt x="20" y="130"/>
                  </a:lnTo>
                  <a:lnTo>
                    <a:pt x="20" y="130"/>
                  </a:lnTo>
                  <a:lnTo>
                    <a:pt x="16" y="130"/>
                  </a:lnTo>
                  <a:lnTo>
                    <a:pt x="13" y="129"/>
                  </a:lnTo>
                  <a:lnTo>
                    <a:pt x="7" y="125"/>
                  </a:lnTo>
                  <a:lnTo>
                    <a:pt x="2" y="120"/>
                  </a:lnTo>
                  <a:lnTo>
                    <a:pt x="0" y="113"/>
                  </a:lnTo>
                  <a:lnTo>
                    <a:pt x="0" y="113"/>
                  </a:lnTo>
                  <a:lnTo>
                    <a:pt x="0" y="110"/>
                  </a:lnTo>
                  <a:lnTo>
                    <a:pt x="0" y="106"/>
                  </a:lnTo>
                  <a:lnTo>
                    <a:pt x="3" y="101"/>
                  </a:lnTo>
                  <a:lnTo>
                    <a:pt x="5" y="100"/>
                  </a:lnTo>
                  <a:lnTo>
                    <a:pt x="8" y="98"/>
                  </a:lnTo>
                  <a:lnTo>
                    <a:pt x="8" y="98"/>
                  </a:lnTo>
                  <a:lnTo>
                    <a:pt x="16" y="94"/>
                  </a:lnTo>
                  <a:lnTo>
                    <a:pt x="23" y="89"/>
                  </a:lnTo>
                  <a:lnTo>
                    <a:pt x="35" y="78"/>
                  </a:lnTo>
                  <a:lnTo>
                    <a:pt x="35" y="78"/>
                  </a:lnTo>
                  <a:lnTo>
                    <a:pt x="48" y="66"/>
                  </a:lnTo>
                  <a:lnTo>
                    <a:pt x="48" y="66"/>
                  </a:lnTo>
                  <a:lnTo>
                    <a:pt x="59" y="58"/>
                  </a:lnTo>
                  <a:lnTo>
                    <a:pt x="71" y="50"/>
                  </a:lnTo>
                  <a:lnTo>
                    <a:pt x="97" y="35"/>
                  </a:lnTo>
                  <a:lnTo>
                    <a:pt x="104" y="31"/>
                  </a:lnTo>
                  <a:lnTo>
                    <a:pt x="104" y="31"/>
                  </a:lnTo>
                  <a:lnTo>
                    <a:pt x="118" y="25"/>
                  </a:lnTo>
                  <a:lnTo>
                    <a:pt x="133" y="18"/>
                  </a:lnTo>
                  <a:lnTo>
                    <a:pt x="149" y="14"/>
                  </a:lnTo>
                  <a:lnTo>
                    <a:pt x="165" y="10"/>
                  </a:lnTo>
                  <a:lnTo>
                    <a:pt x="183" y="7"/>
                  </a:lnTo>
                  <a:lnTo>
                    <a:pt x="199" y="5"/>
                  </a:lnTo>
                  <a:lnTo>
                    <a:pt x="233" y="2"/>
                  </a:lnTo>
                  <a:lnTo>
                    <a:pt x="233" y="2"/>
                  </a:lnTo>
                  <a:lnTo>
                    <a:pt x="259" y="1"/>
                  </a:lnTo>
                  <a:lnTo>
                    <a:pt x="286" y="0"/>
                  </a:lnTo>
                  <a:lnTo>
                    <a:pt x="286" y="0"/>
                  </a:lnTo>
                  <a:lnTo>
                    <a:pt x="318" y="1"/>
                  </a:lnTo>
                  <a:lnTo>
                    <a:pt x="348" y="3"/>
                  </a:lnTo>
                  <a:lnTo>
                    <a:pt x="377" y="7"/>
                  </a:lnTo>
                  <a:lnTo>
                    <a:pt x="404" y="12"/>
                  </a:lnTo>
                  <a:lnTo>
                    <a:pt x="429" y="18"/>
                  </a:lnTo>
                  <a:lnTo>
                    <a:pt x="452" y="27"/>
                  </a:lnTo>
                  <a:lnTo>
                    <a:pt x="473" y="37"/>
                  </a:lnTo>
                  <a:lnTo>
                    <a:pt x="492" y="47"/>
                  </a:lnTo>
                  <a:lnTo>
                    <a:pt x="492" y="47"/>
                  </a:lnTo>
                  <a:lnTo>
                    <a:pt x="512" y="62"/>
                  </a:lnTo>
                  <a:lnTo>
                    <a:pt x="532" y="78"/>
                  </a:lnTo>
                  <a:lnTo>
                    <a:pt x="551" y="95"/>
                  </a:lnTo>
                  <a:lnTo>
                    <a:pt x="570" y="112"/>
                  </a:lnTo>
                  <a:lnTo>
                    <a:pt x="570" y="112"/>
                  </a:lnTo>
                  <a:lnTo>
                    <a:pt x="585" y="126"/>
                  </a:lnTo>
                  <a:lnTo>
                    <a:pt x="585" y="126"/>
                  </a:lnTo>
                  <a:lnTo>
                    <a:pt x="601" y="139"/>
                  </a:lnTo>
                  <a:lnTo>
                    <a:pt x="619" y="153"/>
                  </a:lnTo>
                  <a:lnTo>
                    <a:pt x="619" y="153"/>
                  </a:lnTo>
                  <a:lnTo>
                    <a:pt x="633" y="164"/>
                  </a:lnTo>
                  <a:lnTo>
                    <a:pt x="649" y="176"/>
                  </a:lnTo>
                  <a:lnTo>
                    <a:pt x="662" y="190"/>
                  </a:lnTo>
                  <a:lnTo>
                    <a:pt x="676" y="204"/>
                  </a:lnTo>
                  <a:lnTo>
                    <a:pt x="676" y="204"/>
                  </a:lnTo>
                  <a:lnTo>
                    <a:pt x="681" y="213"/>
                  </a:lnTo>
                  <a:lnTo>
                    <a:pt x="686" y="222"/>
                  </a:lnTo>
                  <a:lnTo>
                    <a:pt x="688" y="232"/>
                  </a:lnTo>
                  <a:lnTo>
                    <a:pt x="690" y="243"/>
                  </a:lnTo>
                  <a:lnTo>
                    <a:pt x="690" y="253"/>
                  </a:lnTo>
                  <a:lnTo>
                    <a:pt x="689" y="263"/>
                  </a:lnTo>
                  <a:lnTo>
                    <a:pt x="687" y="274"/>
                  </a:lnTo>
                  <a:lnTo>
                    <a:pt x="683" y="284"/>
                  </a:lnTo>
                  <a:lnTo>
                    <a:pt x="683" y="284"/>
                  </a:lnTo>
                  <a:lnTo>
                    <a:pt x="677" y="295"/>
                  </a:lnTo>
                  <a:lnTo>
                    <a:pt x="669" y="305"/>
                  </a:lnTo>
                  <a:lnTo>
                    <a:pt x="662" y="313"/>
                  </a:lnTo>
                  <a:lnTo>
                    <a:pt x="654" y="320"/>
                  </a:lnTo>
                  <a:lnTo>
                    <a:pt x="645" y="326"/>
                  </a:lnTo>
                  <a:lnTo>
                    <a:pt x="635" y="331"/>
                  </a:lnTo>
                  <a:lnTo>
                    <a:pt x="615" y="343"/>
                  </a:lnTo>
                  <a:lnTo>
                    <a:pt x="615" y="343"/>
                  </a:lnTo>
                  <a:lnTo>
                    <a:pt x="600" y="350"/>
                  </a:lnTo>
                  <a:lnTo>
                    <a:pt x="600" y="350"/>
                  </a:lnTo>
                  <a:lnTo>
                    <a:pt x="595" y="351"/>
                  </a:lnTo>
                  <a:lnTo>
                    <a:pt x="591" y="352"/>
                  </a:lnTo>
                  <a:lnTo>
                    <a:pt x="591" y="352"/>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8" name="Freeform 606">
              <a:extLst>
                <a:ext uri="{FF2B5EF4-FFF2-40B4-BE49-F238E27FC236}">
                  <a16:creationId xmlns:a16="http://schemas.microsoft.com/office/drawing/2014/main" id="{350FAA38-61B2-4ED3-AFCA-DA8050A45C37}"/>
                </a:ext>
              </a:extLst>
            </p:cNvPr>
            <p:cNvSpPr>
              <a:spLocks/>
            </p:cNvSpPr>
            <p:nvPr/>
          </p:nvSpPr>
          <p:spPr bwMode="auto">
            <a:xfrm>
              <a:off x="5356226" y="2198688"/>
              <a:ext cx="147638" cy="49213"/>
            </a:xfrm>
            <a:custGeom>
              <a:avLst/>
              <a:gdLst/>
              <a:ahLst/>
              <a:cxnLst>
                <a:cxn ang="0">
                  <a:pos x="16" y="94"/>
                </a:cxn>
                <a:cxn ang="0">
                  <a:pos x="9" y="93"/>
                </a:cxn>
                <a:cxn ang="0">
                  <a:pos x="2" y="85"/>
                </a:cxn>
                <a:cxn ang="0">
                  <a:pos x="0" y="79"/>
                </a:cxn>
                <a:cxn ang="0">
                  <a:pos x="2" y="68"/>
                </a:cxn>
                <a:cxn ang="0">
                  <a:pos x="6" y="62"/>
                </a:cxn>
                <a:cxn ang="0">
                  <a:pos x="13" y="59"/>
                </a:cxn>
                <a:cxn ang="0">
                  <a:pos x="18" y="57"/>
                </a:cxn>
                <a:cxn ang="0">
                  <a:pos x="31" y="46"/>
                </a:cxn>
                <a:cxn ang="0">
                  <a:pos x="38" y="41"/>
                </a:cxn>
                <a:cxn ang="0">
                  <a:pos x="46" y="36"/>
                </a:cxn>
                <a:cxn ang="0">
                  <a:pos x="60" y="28"/>
                </a:cxn>
                <a:cxn ang="0">
                  <a:pos x="77" y="20"/>
                </a:cxn>
                <a:cxn ang="0">
                  <a:pos x="115" y="7"/>
                </a:cxn>
                <a:cxn ang="0">
                  <a:pos x="134" y="2"/>
                </a:cxn>
                <a:cxn ang="0">
                  <a:pos x="154" y="0"/>
                </a:cxn>
                <a:cxn ang="0">
                  <a:pos x="173" y="2"/>
                </a:cxn>
                <a:cxn ang="0">
                  <a:pos x="208" y="9"/>
                </a:cxn>
                <a:cxn ang="0">
                  <a:pos x="240" y="24"/>
                </a:cxn>
                <a:cxn ang="0">
                  <a:pos x="266" y="45"/>
                </a:cxn>
                <a:cxn ang="0">
                  <a:pos x="276" y="58"/>
                </a:cxn>
                <a:cxn ang="0">
                  <a:pos x="279" y="67"/>
                </a:cxn>
                <a:cxn ang="0">
                  <a:pos x="278" y="74"/>
                </a:cxn>
                <a:cxn ang="0">
                  <a:pos x="275" y="78"/>
                </a:cxn>
                <a:cxn ang="0">
                  <a:pos x="266" y="83"/>
                </a:cxn>
                <a:cxn ang="0">
                  <a:pos x="259" y="84"/>
                </a:cxn>
                <a:cxn ang="0">
                  <a:pos x="256" y="83"/>
                </a:cxn>
                <a:cxn ang="0">
                  <a:pos x="248" y="80"/>
                </a:cxn>
                <a:cxn ang="0">
                  <a:pos x="245" y="76"/>
                </a:cxn>
                <a:cxn ang="0">
                  <a:pos x="230" y="59"/>
                </a:cxn>
                <a:cxn ang="0">
                  <a:pos x="210" y="47"/>
                </a:cxn>
                <a:cxn ang="0">
                  <a:pos x="186" y="40"/>
                </a:cxn>
                <a:cxn ang="0">
                  <a:pos x="160" y="37"/>
                </a:cxn>
                <a:cxn ang="0">
                  <a:pos x="150" y="37"/>
                </a:cxn>
                <a:cxn ang="0">
                  <a:pos x="121" y="42"/>
                </a:cxn>
                <a:cxn ang="0">
                  <a:pos x="94" y="51"/>
                </a:cxn>
                <a:cxn ang="0">
                  <a:pos x="86" y="56"/>
                </a:cxn>
                <a:cxn ang="0">
                  <a:pos x="62" y="71"/>
                </a:cxn>
                <a:cxn ang="0">
                  <a:pos x="43" y="84"/>
                </a:cxn>
                <a:cxn ang="0">
                  <a:pos x="22" y="94"/>
                </a:cxn>
                <a:cxn ang="0">
                  <a:pos x="16" y="94"/>
                </a:cxn>
              </a:cxnLst>
              <a:rect l="0" t="0" r="r" b="b"/>
              <a:pathLst>
                <a:path w="279" h="94">
                  <a:moveTo>
                    <a:pt x="16" y="94"/>
                  </a:moveTo>
                  <a:lnTo>
                    <a:pt x="16" y="94"/>
                  </a:lnTo>
                  <a:lnTo>
                    <a:pt x="13" y="94"/>
                  </a:lnTo>
                  <a:lnTo>
                    <a:pt x="9" y="93"/>
                  </a:lnTo>
                  <a:lnTo>
                    <a:pt x="5" y="90"/>
                  </a:lnTo>
                  <a:lnTo>
                    <a:pt x="2" y="85"/>
                  </a:lnTo>
                  <a:lnTo>
                    <a:pt x="0" y="79"/>
                  </a:lnTo>
                  <a:lnTo>
                    <a:pt x="0" y="79"/>
                  </a:lnTo>
                  <a:lnTo>
                    <a:pt x="0" y="74"/>
                  </a:lnTo>
                  <a:lnTo>
                    <a:pt x="2" y="68"/>
                  </a:lnTo>
                  <a:lnTo>
                    <a:pt x="3" y="66"/>
                  </a:lnTo>
                  <a:lnTo>
                    <a:pt x="6" y="62"/>
                  </a:lnTo>
                  <a:lnTo>
                    <a:pt x="8" y="60"/>
                  </a:lnTo>
                  <a:lnTo>
                    <a:pt x="13" y="59"/>
                  </a:lnTo>
                  <a:lnTo>
                    <a:pt x="13" y="59"/>
                  </a:lnTo>
                  <a:lnTo>
                    <a:pt x="18" y="57"/>
                  </a:lnTo>
                  <a:lnTo>
                    <a:pt x="22" y="54"/>
                  </a:lnTo>
                  <a:lnTo>
                    <a:pt x="31" y="46"/>
                  </a:lnTo>
                  <a:lnTo>
                    <a:pt x="31" y="46"/>
                  </a:lnTo>
                  <a:lnTo>
                    <a:pt x="38" y="41"/>
                  </a:lnTo>
                  <a:lnTo>
                    <a:pt x="46" y="36"/>
                  </a:lnTo>
                  <a:lnTo>
                    <a:pt x="46" y="36"/>
                  </a:lnTo>
                  <a:lnTo>
                    <a:pt x="60" y="28"/>
                  </a:lnTo>
                  <a:lnTo>
                    <a:pt x="60" y="28"/>
                  </a:lnTo>
                  <a:lnTo>
                    <a:pt x="77" y="20"/>
                  </a:lnTo>
                  <a:lnTo>
                    <a:pt x="77" y="20"/>
                  </a:lnTo>
                  <a:lnTo>
                    <a:pt x="95" y="13"/>
                  </a:lnTo>
                  <a:lnTo>
                    <a:pt x="115" y="7"/>
                  </a:lnTo>
                  <a:lnTo>
                    <a:pt x="124" y="4"/>
                  </a:lnTo>
                  <a:lnTo>
                    <a:pt x="134" y="2"/>
                  </a:lnTo>
                  <a:lnTo>
                    <a:pt x="144" y="0"/>
                  </a:lnTo>
                  <a:lnTo>
                    <a:pt x="154" y="0"/>
                  </a:lnTo>
                  <a:lnTo>
                    <a:pt x="154" y="0"/>
                  </a:lnTo>
                  <a:lnTo>
                    <a:pt x="173" y="2"/>
                  </a:lnTo>
                  <a:lnTo>
                    <a:pt x="191" y="5"/>
                  </a:lnTo>
                  <a:lnTo>
                    <a:pt x="208" y="9"/>
                  </a:lnTo>
                  <a:lnTo>
                    <a:pt x="224" y="16"/>
                  </a:lnTo>
                  <a:lnTo>
                    <a:pt x="240" y="24"/>
                  </a:lnTo>
                  <a:lnTo>
                    <a:pt x="253" y="34"/>
                  </a:lnTo>
                  <a:lnTo>
                    <a:pt x="266" y="45"/>
                  </a:lnTo>
                  <a:lnTo>
                    <a:pt x="276" y="58"/>
                  </a:lnTo>
                  <a:lnTo>
                    <a:pt x="276" y="58"/>
                  </a:lnTo>
                  <a:lnTo>
                    <a:pt x="278" y="62"/>
                  </a:lnTo>
                  <a:lnTo>
                    <a:pt x="279" y="67"/>
                  </a:lnTo>
                  <a:lnTo>
                    <a:pt x="279" y="70"/>
                  </a:lnTo>
                  <a:lnTo>
                    <a:pt x="278" y="74"/>
                  </a:lnTo>
                  <a:lnTo>
                    <a:pt x="278" y="74"/>
                  </a:lnTo>
                  <a:lnTo>
                    <a:pt x="275" y="78"/>
                  </a:lnTo>
                  <a:lnTo>
                    <a:pt x="271" y="81"/>
                  </a:lnTo>
                  <a:lnTo>
                    <a:pt x="266" y="83"/>
                  </a:lnTo>
                  <a:lnTo>
                    <a:pt x="259" y="84"/>
                  </a:lnTo>
                  <a:lnTo>
                    <a:pt x="259" y="84"/>
                  </a:lnTo>
                  <a:lnTo>
                    <a:pt x="259" y="84"/>
                  </a:lnTo>
                  <a:lnTo>
                    <a:pt x="256" y="83"/>
                  </a:lnTo>
                  <a:lnTo>
                    <a:pt x="252" y="82"/>
                  </a:lnTo>
                  <a:lnTo>
                    <a:pt x="248" y="80"/>
                  </a:lnTo>
                  <a:lnTo>
                    <a:pt x="245" y="76"/>
                  </a:lnTo>
                  <a:lnTo>
                    <a:pt x="245" y="76"/>
                  </a:lnTo>
                  <a:lnTo>
                    <a:pt x="238" y="67"/>
                  </a:lnTo>
                  <a:lnTo>
                    <a:pt x="230" y="59"/>
                  </a:lnTo>
                  <a:lnTo>
                    <a:pt x="220" y="52"/>
                  </a:lnTo>
                  <a:lnTo>
                    <a:pt x="210" y="47"/>
                  </a:lnTo>
                  <a:lnTo>
                    <a:pt x="199" y="43"/>
                  </a:lnTo>
                  <a:lnTo>
                    <a:pt x="186" y="40"/>
                  </a:lnTo>
                  <a:lnTo>
                    <a:pt x="174" y="38"/>
                  </a:lnTo>
                  <a:lnTo>
                    <a:pt x="160" y="37"/>
                  </a:lnTo>
                  <a:lnTo>
                    <a:pt x="160" y="37"/>
                  </a:lnTo>
                  <a:lnTo>
                    <a:pt x="150" y="37"/>
                  </a:lnTo>
                  <a:lnTo>
                    <a:pt x="141" y="38"/>
                  </a:lnTo>
                  <a:lnTo>
                    <a:pt x="121" y="42"/>
                  </a:lnTo>
                  <a:lnTo>
                    <a:pt x="102" y="48"/>
                  </a:lnTo>
                  <a:lnTo>
                    <a:pt x="94" y="51"/>
                  </a:lnTo>
                  <a:lnTo>
                    <a:pt x="86" y="56"/>
                  </a:lnTo>
                  <a:lnTo>
                    <a:pt x="86" y="56"/>
                  </a:lnTo>
                  <a:lnTo>
                    <a:pt x="74" y="64"/>
                  </a:lnTo>
                  <a:lnTo>
                    <a:pt x="62" y="71"/>
                  </a:lnTo>
                  <a:lnTo>
                    <a:pt x="62" y="71"/>
                  </a:lnTo>
                  <a:lnTo>
                    <a:pt x="43" y="84"/>
                  </a:lnTo>
                  <a:lnTo>
                    <a:pt x="32" y="90"/>
                  </a:lnTo>
                  <a:lnTo>
                    <a:pt x="22" y="94"/>
                  </a:lnTo>
                  <a:lnTo>
                    <a:pt x="22" y="94"/>
                  </a:lnTo>
                  <a:lnTo>
                    <a:pt x="16" y="94"/>
                  </a:lnTo>
                  <a:lnTo>
                    <a:pt x="16" y="9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spTree>
    <p:extLst>
      <p:ext uri="{BB962C8B-B14F-4D97-AF65-F5344CB8AC3E}">
        <p14:creationId xmlns:p14="http://schemas.microsoft.com/office/powerpoint/2010/main" val="128697932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82"/>
                                        </p:tgtEl>
                                        <p:attrNameLst>
                                          <p:attrName>style.visibility</p:attrName>
                                        </p:attrNameLst>
                                      </p:cBhvr>
                                      <p:to>
                                        <p:strVal val="visible"/>
                                      </p:to>
                                    </p:set>
                                    <p:anim calcmode="lin" valueType="num">
                                      <p:cBhvr>
                                        <p:cTn id="14" dur="500" decel="50000" fill="hold">
                                          <p:stCondLst>
                                            <p:cond delay="0"/>
                                          </p:stCondLst>
                                        </p:cTn>
                                        <p:tgtEl>
                                          <p:spTgt spid="82"/>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82"/>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82"/>
                                        </p:tgtEl>
                                        <p:attrNameLst>
                                          <p:attrName>ppt_w</p:attrName>
                                        </p:attrNameLst>
                                      </p:cBhvr>
                                      <p:tavLst>
                                        <p:tav tm="0">
                                          <p:val>
                                            <p:strVal val="#ppt_w*.05"/>
                                          </p:val>
                                        </p:tav>
                                        <p:tav tm="100000">
                                          <p:val>
                                            <p:strVal val="#ppt_w"/>
                                          </p:val>
                                        </p:tav>
                                      </p:tavLst>
                                    </p:anim>
                                    <p:anim calcmode="lin" valueType="num">
                                      <p:cBhvr>
                                        <p:cTn id="17" dur="1000" fill="hold"/>
                                        <p:tgtEl>
                                          <p:spTgt spid="82"/>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82"/>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82"/>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82"/>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82"/>
                                        </p:tgtEl>
                                      </p:cBhvr>
                                    </p:animEffect>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85424D26-DCBD-4FA9-AA38-365D5598734B}"/>
              </a:ext>
            </a:extLst>
          </p:cNvPr>
          <p:cNvPicPr>
            <a:picLocks noChangeAspect="1"/>
          </p:cNvPicPr>
          <p:nvPr/>
        </p:nvPicPr>
        <p:blipFill>
          <a:blip r:embed="rId3"/>
          <a:stretch>
            <a:fillRect/>
          </a:stretch>
        </p:blipFill>
        <p:spPr>
          <a:xfrm>
            <a:off x="9082559" y="-75431"/>
            <a:ext cx="1615310" cy="670591"/>
          </a:xfrm>
          <a:prstGeom prst="rect">
            <a:avLst/>
          </a:prstGeom>
        </p:spPr>
      </p:pic>
      <p:pic>
        <p:nvPicPr>
          <p:cNvPr id="12" name="图片 11">
            <a:extLst>
              <a:ext uri="{FF2B5EF4-FFF2-40B4-BE49-F238E27FC236}">
                <a16:creationId xmlns:a16="http://schemas.microsoft.com/office/drawing/2014/main" id="{F7316C44-BDD6-4402-A47E-4DA4BABD3C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1682" y="384169"/>
            <a:ext cx="797065" cy="933315"/>
          </a:xfrm>
          <a:prstGeom prst="rect">
            <a:avLst/>
          </a:prstGeom>
        </p:spPr>
      </p:pic>
      <p:pic>
        <p:nvPicPr>
          <p:cNvPr id="17" name="图片 16">
            <a:extLst>
              <a:ext uri="{FF2B5EF4-FFF2-40B4-BE49-F238E27FC236}">
                <a16:creationId xmlns:a16="http://schemas.microsoft.com/office/drawing/2014/main" id="{ABA5A291-32EC-4FDD-8A4F-59E290DD70E5}"/>
              </a:ext>
            </a:extLst>
          </p:cNvPr>
          <p:cNvPicPr>
            <a:picLocks noChangeAspect="1"/>
          </p:cNvPicPr>
          <p:nvPr/>
        </p:nvPicPr>
        <p:blipFill>
          <a:blip r:embed="rId5"/>
          <a:stretch>
            <a:fillRect/>
          </a:stretch>
        </p:blipFill>
        <p:spPr>
          <a:xfrm>
            <a:off x="290440" y="5892070"/>
            <a:ext cx="4513500" cy="602700"/>
          </a:xfrm>
          <a:prstGeom prst="rect">
            <a:avLst/>
          </a:prstGeom>
        </p:spPr>
      </p:pic>
      <p:pic>
        <p:nvPicPr>
          <p:cNvPr id="18" name="图片 17">
            <a:extLst>
              <a:ext uri="{FF2B5EF4-FFF2-40B4-BE49-F238E27FC236}">
                <a16:creationId xmlns:a16="http://schemas.microsoft.com/office/drawing/2014/main" id="{28633E1C-B507-47FA-A197-8C2221D194D0}"/>
              </a:ext>
            </a:extLst>
          </p:cNvPr>
          <p:cNvPicPr>
            <a:picLocks noChangeAspect="1"/>
          </p:cNvPicPr>
          <p:nvPr/>
        </p:nvPicPr>
        <p:blipFill>
          <a:blip r:embed="rId6"/>
          <a:stretch>
            <a:fillRect/>
          </a:stretch>
        </p:blipFill>
        <p:spPr>
          <a:xfrm>
            <a:off x="4226139" y="5819074"/>
            <a:ext cx="4456125" cy="516600"/>
          </a:xfrm>
          <a:prstGeom prst="rect">
            <a:avLst/>
          </a:prstGeom>
        </p:spPr>
      </p:pic>
      <p:pic>
        <p:nvPicPr>
          <p:cNvPr id="19" name="图片 18">
            <a:extLst>
              <a:ext uri="{FF2B5EF4-FFF2-40B4-BE49-F238E27FC236}">
                <a16:creationId xmlns:a16="http://schemas.microsoft.com/office/drawing/2014/main" id="{8D56AED7-7E5D-473B-BBCC-5273D31A92D9}"/>
              </a:ext>
            </a:extLst>
          </p:cNvPr>
          <p:cNvPicPr>
            <a:picLocks noChangeAspect="1"/>
          </p:cNvPicPr>
          <p:nvPr/>
        </p:nvPicPr>
        <p:blipFill>
          <a:blip r:embed="rId5"/>
          <a:stretch>
            <a:fillRect/>
          </a:stretch>
        </p:blipFill>
        <p:spPr>
          <a:xfrm flipH="1">
            <a:off x="8515500" y="5938711"/>
            <a:ext cx="3676499" cy="490933"/>
          </a:xfrm>
          <a:prstGeom prst="rect">
            <a:avLst/>
          </a:prstGeom>
        </p:spPr>
      </p:pic>
      <p:pic>
        <p:nvPicPr>
          <p:cNvPr id="20" name="图片 19">
            <a:extLst>
              <a:ext uri="{FF2B5EF4-FFF2-40B4-BE49-F238E27FC236}">
                <a16:creationId xmlns:a16="http://schemas.microsoft.com/office/drawing/2014/main" id="{148997CC-A6C3-4508-A9A1-B8EC218E0D2B}"/>
              </a:ext>
            </a:extLst>
          </p:cNvPr>
          <p:cNvPicPr>
            <a:picLocks noChangeAspect="1"/>
          </p:cNvPicPr>
          <p:nvPr/>
        </p:nvPicPr>
        <p:blipFill>
          <a:blip r:embed="rId6"/>
          <a:stretch>
            <a:fillRect/>
          </a:stretch>
        </p:blipFill>
        <p:spPr>
          <a:xfrm>
            <a:off x="2803083" y="6459203"/>
            <a:ext cx="3133172" cy="363230"/>
          </a:xfrm>
          <a:prstGeom prst="rect">
            <a:avLst/>
          </a:prstGeom>
        </p:spPr>
      </p:pic>
      <p:pic>
        <p:nvPicPr>
          <p:cNvPr id="21" name="图片 20">
            <a:extLst>
              <a:ext uri="{FF2B5EF4-FFF2-40B4-BE49-F238E27FC236}">
                <a16:creationId xmlns:a16="http://schemas.microsoft.com/office/drawing/2014/main" id="{F11C5117-A81D-449A-A0BA-F99DCA42B011}"/>
              </a:ext>
            </a:extLst>
          </p:cNvPr>
          <p:cNvPicPr>
            <a:picLocks noChangeAspect="1"/>
          </p:cNvPicPr>
          <p:nvPr/>
        </p:nvPicPr>
        <p:blipFill>
          <a:blip r:embed="rId6"/>
          <a:stretch>
            <a:fillRect/>
          </a:stretch>
        </p:blipFill>
        <p:spPr>
          <a:xfrm>
            <a:off x="7115678" y="6514922"/>
            <a:ext cx="3133172" cy="363230"/>
          </a:xfrm>
          <a:prstGeom prst="rect">
            <a:avLst/>
          </a:prstGeom>
        </p:spPr>
      </p:pic>
      <p:pic>
        <p:nvPicPr>
          <p:cNvPr id="25" name="图片 24">
            <a:extLst>
              <a:ext uri="{FF2B5EF4-FFF2-40B4-BE49-F238E27FC236}">
                <a16:creationId xmlns:a16="http://schemas.microsoft.com/office/drawing/2014/main" id="{D18B9258-58EE-4925-8B5F-C5B8779A02AE}"/>
              </a:ext>
            </a:extLst>
          </p:cNvPr>
          <p:cNvPicPr>
            <a:picLocks noChangeAspect="1"/>
          </p:cNvPicPr>
          <p:nvPr/>
        </p:nvPicPr>
        <p:blipFill>
          <a:blip r:embed="rId7"/>
          <a:stretch>
            <a:fillRect/>
          </a:stretch>
        </p:blipFill>
        <p:spPr>
          <a:xfrm>
            <a:off x="10071585" y="-115994"/>
            <a:ext cx="2120415" cy="1029403"/>
          </a:xfrm>
          <a:prstGeom prst="rect">
            <a:avLst/>
          </a:prstGeom>
        </p:spPr>
      </p:pic>
      <p:pic>
        <p:nvPicPr>
          <p:cNvPr id="27" name="图片 26">
            <a:extLst>
              <a:ext uri="{FF2B5EF4-FFF2-40B4-BE49-F238E27FC236}">
                <a16:creationId xmlns:a16="http://schemas.microsoft.com/office/drawing/2014/main" id="{CFE6759D-0325-4FF9-9100-C6AB0BAD5C5B}"/>
              </a:ext>
            </a:extLst>
          </p:cNvPr>
          <p:cNvPicPr>
            <a:picLocks noChangeAspect="1"/>
          </p:cNvPicPr>
          <p:nvPr/>
        </p:nvPicPr>
        <p:blipFill>
          <a:blip r:embed="rId8"/>
          <a:stretch>
            <a:fillRect/>
          </a:stretch>
        </p:blipFill>
        <p:spPr>
          <a:xfrm>
            <a:off x="1869056" y="93574"/>
            <a:ext cx="1868055" cy="883979"/>
          </a:xfrm>
          <a:prstGeom prst="rect">
            <a:avLst/>
          </a:prstGeom>
        </p:spPr>
      </p:pic>
      <p:pic>
        <p:nvPicPr>
          <p:cNvPr id="28" name="图片 27">
            <a:extLst>
              <a:ext uri="{FF2B5EF4-FFF2-40B4-BE49-F238E27FC236}">
                <a16:creationId xmlns:a16="http://schemas.microsoft.com/office/drawing/2014/main" id="{E5C47C27-E17F-4BFB-A61D-93F5B1BB0D6B}"/>
              </a:ext>
            </a:extLst>
          </p:cNvPr>
          <p:cNvPicPr>
            <a:picLocks noChangeAspect="1"/>
          </p:cNvPicPr>
          <p:nvPr/>
        </p:nvPicPr>
        <p:blipFill>
          <a:blip r:embed="rId9"/>
          <a:stretch>
            <a:fillRect/>
          </a:stretch>
        </p:blipFill>
        <p:spPr>
          <a:xfrm>
            <a:off x="-331696" y="312070"/>
            <a:ext cx="1792940" cy="867805"/>
          </a:xfrm>
          <a:prstGeom prst="rect">
            <a:avLst/>
          </a:prstGeom>
        </p:spPr>
      </p:pic>
      <p:grpSp>
        <p:nvGrpSpPr>
          <p:cNvPr id="2" name="Group 1"/>
          <p:cNvGrpSpPr/>
          <p:nvPr/>
        </p:nvGrpSpPr>
        <p:grpSpPr>
          <a:xfrm>
            <a:off x="56042" y="1123325"/>
            <a:ext cx="12078809" cy="4536960"/>
            <a:chOff x="113191" y="1123326"/>
            <a:chExt cx="12078809" cy="4536960"/>
          </a:xfrm>
        </p:grpSpPr>
        <p:sp>
          <p:nvSpPr>
            <p:cNvPr id="30" name="Rectangle: Rounded Corners 3">
              <a:extLst>
                <a:ext uri="{FF2B5EF4-FFF2-40B4-BE49-F238E27FC236}">
                  <a16:creationId xmlns:a16="http://schemas.microsoft.com/office/drawing/2014/main" id="{8EE75C04-962E-4619-9821-77B0C8022709}"/>
                </a:ext>
              </a:extLst>
            </p:cNvPr>
            <p:cNvSpPr/>
            <p:nvPr/>
          </p:nvSpPr>
          <p:spPr>
            <a:xfrm>
              <a:off x="113191" y="1123326"/>
              <a:ext cx="12078809" cy="4522442"/>
            </a:xfrm>
            <a:custGeom>
              <a:avLst/>
              <a:gdLst>
                <a:gd name="connsiteX0" fmla="*/ 0 w 12078809"/>
                <a:gd name="connsiteY0" fmla="*/ 753755 h 4522442"/>
                <a:gd name="connsiteX1" fmla="*/ 753755 w 12078809"/>
                <a:gd name="connsiteY1" fmla="*/ 0 h 4522442"/>
                <a:gd name="connsiteX2" fmla="*/ 1446762 w 12078809"/>
                <a:gd name="connsiteY2" fmla="*/ 0 h 4522442"/>
                <a:gd name="connsiteX3" fmla="*/ 2139770 w 12078809"/>
                <a:gd name="connsiteY3" fmla="*/ 0 h 4522442"/>
                <a:gd name="connsiteX4" fmla="*/ 2832777 w 12078809"/>
                <a:gd name="connsiteY4" fmla="*/ 0 h 4522442"/>
                <a:gd name="connsiteX5" fmla="*/ 3525785 w 12078809"/>
                <a:gd name="connsiteY5" fmla="*/ 0 h 4522442"/>
                <a:gd name="connsiteX6" fmla="*/ 4218792 w 12078809"/>
                <a:gd name="connsiteY6" fmla="*/ 0 h 4522442"/>
                <a:gd name="connsiteX7" fmla="*/ 4806086 w 12078809"/>
                <a:gd name="connsiteY7" fmla="*/ 0 h 4522442"/>
                <a:gd name="connsiteX8" fmla="*/ 5181955 w 12078809"/>
                <a:gd name="connsiteY8" fmla="*/ 0 h 4522442"/>
                <a:gd name="connsiteX9" fmla="*/ 5663536 w 12078809"/>
                <a:gd name="connsiteY9" fmla="*/ 0 h 4522442"/>
                <a:gd name="connsiteX10" fmla="*/ 6356543 w 12078809"/>
                <a:gd name="connsiteY10" fmla="*/ 0 h 4522442"/>
                <a:gd name="connsiteX11" fmla="*/ 7155264 w 12078809"/>
                <a:gd name="connsiteY11" fmla="*/ 0 h 4522442"/>
                <a:gd name="connsiteX12" fmla="*/ 7531132 w 12078809"/>
                <a:gd name="connsiteY12" fmla="*/ 0 h 4522442"/>
                <a:gd name="connsiteX13" fmla="*/ 7907001 w 12078809"/>
                <a:gd name="connsiteY13" fmla="*/ 0 h 4522442"/>
                <a:gd name="connsiteX14" fmla="*/ 8177156 w 12078809"/>
                <a:gd name="connsiteY14" fmla="*/ 0 h 4522442"/>
                <a:gd name="connsiteX15" fmla="*/ 8975876 w 12078809"/>
                <a:gd name="connsiteY15" fmla="*/ 0 h 4522442"/>
                <a:gd name="connsiteX16" fmla="*/ 9563171 w 12078809"/>
                <a:gd name="connsiteY16" fmla="*/ 0 h 4522442"/>
                <a:gd name="connsiteX17" fmla="*/ 10150465 w 12078809"/>
                <a:gd name="connsiteY17" fmla="*/ 0 h 4522442"/>
                <a:gd name="connsiteX18" fmla="*/ 10737760 w 12078809"/>
                <a:gd name="connsiteY18" fmla="*/ 0 h 4522442"/>
                <a:gd name="connsiteX19" fmla="*/ 11325054 w 12078809"/>
                <a:gd name="connsiteY19" fmla="*/ 0 h 4522442"/>
                <a:gd name="connsiteX20" fmla="*/ 12078809 w 12078809"/>
                <a:gd name="connsiteY20" fmla="*/ 753755 h 4522442"/>
                <a:gd name="connsiteX21" fmla="*/ 12078809 w 12078809"/>
                <a:gd name="connsiteY21" fmla="*/ 1316542 h 4522442"/>
                <a:gd name="connsiteX22" fmla="*/ 12078809 w 12078809"/>
                <a:gd name="connsiteY22" fmla="*/ 1819031 h 4522442"/>
                <a:gd name="connsiteX23" fmla="*/ 12078809 w 12078809"/>
                <a:gd name="connsiteY23" fmla="*/ 2291370 h 4522442"/>
                <a:gd name="connsiteX24" fmla="*/ 12078809 w 12078809"/>
                <a:gd name="connsiteY24" fmla="*/ 2854158 h 4522442"/>
                <a:gd name="connsiteX25" fmla="*/ 12078809 w 12078809"/>
                <a:gd name="connsiteY25" fmla="*/ 3768687 h 4522442"/>
                <a:gd name="connsiteX26" fmla="*/ 11325054 w 12078809"/>
                <a:gd name="connsiteY26" fmla="*/ 4522442 h 4522442"/>
                <a:gd name="connsiteX27" fmla="*/ 10949186 w 12078809"/>
                <a:gd name="connsiteY27" fmla="*/ 4522442 h 4522442"/>
                <a:gd name="connsiteX28" fmla="*/ 10150465 w 12078809"/>
                <a:gd name="connsiteY28" fmla="*/ 4522442 h 4522442"/>
                <a:gd name="connsiteX29" fmla="*/ 9668884 w 12078809"/>
                <a:gd name="connsiteY29" fmla="*/ 4522442 h 4522442"/>
                <a:gd name="connsiteX30" fmla="*/ 9398728 w 12078809"/>
                <a:gd name="connsiteY30" fmla="*/ 4522442 h 4522442"/>
                <a:gd name="connsiteX31" fmla="*/ 8705721 w 12078809"/>
                <a:gd name="connsiteY31" fmla="*/ 4522442 h 4522442"/>
                <a:gd name="connsiteX32" fmla="*/ 8118427 w 12078809"/>
                <a:gd name="connsiteY32" fmla="*/ 4522442 h 4522442"/>
                <a:gd name="connsiteX33" fmla="*/ 7848271 w 12078809"/>
                <a:gd name="connsiteY33" fmla="*/ 4522442 h 4522442"/>
                <a:gd name="connsiteX34" fmla="*/ 7578116 w 12078809"/>
                <a:gd name="connsiteY34" fmla="*/ 4522442 h 4522442"/>
                <a:gd name="connsiteX35" fmla="*/ 6885108 w 12078809"/>
                <a:gd name="connsiteY35" fmla="*/ 4522442 h 4522442"/>
                <a:gd name="connsiteX36" fmla="*/ 6086388 w 12078809"/>
                <a:gd name="connsiteY36" fmla="*/ 4522442 h 4522442"/>
                <a:gd name="connsiteX37" fmla="*/ 5710520 w 12078809"/>
                <a:gd name="connsiteY37" fmla="*/ 4522442 h 4522442"/>
                <a:gd name="connsiteX38" fmla="*/ 5228938 w 12078809"/>
                <a:gd name="connsiteY38" fmla="*/ 4522442 h 4522442"/>
                <a:gd name="connsiteX39" fmla="*/ 4535931 w 12078809"/>
                <a:gd name="connsiteY39" fmla="*/ 4522442 h 4522442"/>
                <a:gd name="connsiteX40" fmla="*/ 4160062 w 12078809"/>
                <a:gd name="connsiteY40" fmla="*/ 4522442 h 4522442"/>
                <a:gd name="connsiteX41" fmla="*/ 3889907 w 12078809"/>
                <a:gd name="connsiteY41" fmla="*/ 4522442 h 4522442"/>
                <a:gd name="connsiteX42" fmla="*/ 3091187 w 12078809"/>
                <a:gd name="connsiteY42" fmla="*/ 4522442 h 4522442"/>
                <a:gd name="connsiteX43" fmla="*/ 2398179 w 12078809"/>
                <a:gd name="connsiteY43" fmla="*/ 4522442 h 4522442"/>
                <a:gd name="connsiteX44" fmla="*/ 1810885 w 12078809"/>
                <a:gd name="connsiteY44" fmla="*/ 4522442 h 4522442"/>
                <a:gd name="connsiteX45" fmla="*/ 1540729 w 12078809"/>
                <a:gd name="connsiteY45" fmla="*/ 4522442 h 4522442"/>
                <a:gd name="connsiteX46" fmla="*/ 753755 w 12078809"/>
                <a:gd name="connsiteY46" fmla="*/ 4522442 h 4522442"/>
                <a:gd name="connsiteX47" fmla="*/ 0 w 12078809"/>
                <a:gd name="connsiteY47" fmla="*/ 3768687 h 4522442"/>
                <a:gd name="connsiteX48" fmla="*/ 0 w 12078809"/>
                <a:gd name="connsiteY48" fmla="*/ 3326497 h 4522442"/>
                <a:gd name="connsiteX49" fmla="*/ 0 w 12078809"/>
                <a:gd name="connsiteY49" fmla="*/ 2914456 h 4522442"/>
                <a:gd name="connsiteX50" fmla="*/ 0 w 12078809"/>
                <a:gd name="connsiteY50" fmla="*/ 2502416 h 4522442"/>
                <a:gd name="connsiteX51" fmla="*/ 0 w 12078809"/>
                <a:gd name="connsiteY51" fmla="*/ 1999927 h 4522442"/>
                <a:gd name="connsiteX52" fmla="*/ 0 w 12078809"/>
                <a:gd name="connsiteY52" fmla="*/ 1587886 h 4522442"/>
                <a:gd name="connsiteX53" fmla="*/ 0 w 12078809"/>
                <a:gd name="connsiteY53" fmla="*/ 753755 h 452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078809" h="4522442" fill="none" extrusionOk="0">
                  <a:moveTo>
                    <a:pt x="0" y="753755"/>
                  </a:moveTo>
                  <a:cubicBezTo>
                    <a:pt x="15226" y="342583"/>
                    <a:pt x="414985" y="-50034"/>
                    <a:pt x="753755" y="0"/>
                  </a:cubicBezTo>
                  <a:cubicBezTo>
                    <a:pt x="1071798" y="-22734"/>
                    <a:pt x="1190815" y="39900"/>
                    <a:pt x="1446762" y="0"/>
                  </a:cubicBezTo>
                  <a:cubicBezTo>
                    <a:pt x="1702709" y="-39900"/>
                    <a:pt x="1882583" y="78687"/>
                    <a:pt x="2139770" y="0"/>
                  </a:cubicBezTo>
                  <a:cubicBezTo>
                    <a:pt x="2396957" y="-78687"/>
                    <a:pt x="2688525" y="6016"/>
                    <a:pt x="2832777" y="0"/>
                  </a:cubicBezTo>
                  <a:cubicBezTo>
                    <a:pt x="2977029" y="-6016"/>
                    <a:pt x="3259632" y="46439"/>
                    <a:pt x="3525785" y="0"/>
                  </a:cubicBezTo>
                  <a:cubicBezTo>
                    <a:pt x="3791938" y="-46439"/>
                    <a:pt x="4036396" y="70632"/>
                    <a:pt x="4218792" y="0"/>
                  </a:cubicBezTo>
                  <a:cubicBezTo>
                    <a:pt x="4401188" y="-70632"/>
                    <a:pt x="4600201" y="18921"/>
                    <a:pt x="4806086" y="0"/>
                  </a:cubicBezTo>
                  <a:cubicBezTo>
                    <a:pt x="5011971" y="-18921"/>
                    <a:pt x="5041977" y="16544"/>
                    <a:pt x="5181955" y="0"/>
                  </a:cubicBezTo>
                  <a:cubicBezTo>
                    <a:pt x="5321933" y="-16544"/>
                    <a:pt x="5474822" y="27442"/>
                    <a:pt x="5663536" y="0"/>
                  </a:cubicBezTo>
                  <a:cubicBezTo>
                    <a:pt x="5852250" y="-27442"/>
                    <a:pt x="6063008" y="77596"/>
                    <a:pt x="6356543" y="0"/>
                  </a:cubicBezTo>
                  <a:cubicBezTo>
                    <a:pt x="6650078" y="-77596"/>
                    <a:pt x="6989853" y="46009"/>
                    <a:pt x="7155264" y="0"/>
                  </a:cubicBezTo>
                  <a:cubicBezTo>
                    <a:pt x="7320675" y="-46009"/>
                    <a:pt x="7425082" y="24201"/>
                    <a:pt x="7531132" y="0"/>
                  </a:cubicBezTo>
                  <a:cubicBezTo>
                    <a:pt x="7637182" y="-24201"/>
                    <a:pt x="7761613" y="30734"/>
                    <a:pt x="7907001" y="0"/>
                  </a:cubicBezTo>
                  <a:cubicBezTo>
                    <a:pt x="8052389" y="-30734"/>
                    <a:pt x="8091257" y="264"/>
                    <a:pt x="8177156" y="0"/>
                  </a:cubicBezTo>
                  <a:cubicBezTo>
                    <a:pt x="8263055" y="-264"/>
                    <a:pt x="8672047" y="20384"/>
                    <a:pt x="8975876" y="0"/>
                  </a:cubicBezTo>
                  <a:cubicBezTo>
                    <a:pt x="9279705" y="-20384"/>
                    <a:pt x="9439538" y="32323"/>
                    <a:pt x="9563171" y="0"/>
                  </a:cubicBezTo>
                  <a:cubicBezTo>
                    <a:pt x="9686805" y="-32323"/>
                    <a:pt x="9950735" y="4567"/>
                    <a:pt x="10150465" y="0"/>
                  </a:cubicBezTo>
                  <a:cubicBezTo>
                    <a:pt x="10350195" y="-4567"/>
                    <a:pt x="10563380" y="17827"/>
                    <a:pt x="10737760" y="0"/>
                  </a:cubicBezTo>
                  <a:cubicBezTo>
                    <a:pt x="10912141" y="-17827"/>
                    <a:pt x="11204775" y="16880"/>
                    <a:pt x="11325054" y="0"/>
                  </a:cubicBezTo>
                  <a:cubicBezTo>
                    <a:pt x="11710692" y="-21231"/>
                    <a:pt x="12047773" y="225022"/>
                    <a:pt x="12078809" y="753755"/>
                  </a:cubicBezTo>
                  <a:cubicBezTo>
                    <a:pt x="12079011" y="873390"/>
                    <a:pt x="12028519" y="1162406"/>
                    <a:pt x="12078809" y="1316542"/>
                  </a:cubicBezTo>
                  <a:cubicBezTo>
                    <a:pt x="12129099" y="1470678"/>
                    <a:pt x="12055192" y="1581888"/>
                    <a:pt x="12078809" y="1819031"/>
                  </a:cubicBezTo>
                  <a:cubicBezTo>
                    <a:pt x="12102426" y="2056174"/>
                    <a:pt x="12067595" y="2155973"/>
                    <a:pt x="12078809" y="2291370"/>
                  </a:cubicBezTo>
                  <a:cubicBezTo>
                    <a:pt x="12090023" y="2426767"/>
                    <a:pt x="12075030" y="2627749"/>
                    <a:pt x="12078809" y="2854158"/>
                  </a:cubicBezTo>
                  <a:cubicBezTo>
                    <a:pt x="12082588" y="3080567"/>
                    <a:pt x="12016122" y="3582357"/>
                    <a:pt x="12078809" y="3768687"/>
                  </a:cubicBezTo>
                  <a:cubicBezTo>
                    <a:pt x="12041919" y="4172131"/>
                    <a:pt x="11779202" y="4420238"/>
                    <a:pt x="11325054" y="4522442"/>
                  </a:cubicBezTo>
                  <a:cubicBezTo>
                    <a:pt x="11244366" y="4550699"/>
                    <a:pt x="11033563" y="4519157"/>
                    <a:pt x="10949186" y="4522442"/>
                  </a:cubicBezTo>
                  <a:cubicBezTo>
                    <a:pt x="10864809" y="4525727"/>
                    <a:pt x="10356491" y="4510018"/>
                    <a:pt x="10150465" y="4522442"/>
                  </a:cubicBezTo>
                  <a:cubicBezTo>
                    <a:pt x="9944439" y="4534866"/>
                    <a:pt x="9807554" y="4512357"/>
                    <a:pt x="9668884" y="4522442"/>
                  </a:cubicBezTo>
                  <a:cubicBezTo>
                    <a:pt x="9530214" y="4532527"/>
                    <a:pt x="9533794" y="4500257"/>
                    <a:pt x="9398728" y="4522442"/>
                  </a:cubicBezTo>
                  <a:cubicBezTo>
                    <a:pt x="9263662" y="4544627"/>
                    <a:pt x="9047479" y="4478822"/>
                    <a:pt x="8705721" y="4522442"/>
                  </a:cubicBezTo>
                  <a:cubicBezTo>
                    <a:pt x="8363963" y="4566062"/>
                    <a:pt x="8298371" y="4503252"/>
                    <a:pt x="8118427" y="4522442"/>
                  </a:cubicBezTo>
                  <a:cubicBezTo>
                    <a:pt x="7938483" y="4541632"/>
                    <a:pt x="7962642" y="4515472"/>
                    <a:pt x="7848271" y="4522442"/>
                  </a:cubicBezTo>
                  <a:cubicBezTo>
                    <a:pt x="7733900" y="4529412"/>
                    <a:pt x="7666927" y="4491859"/>
                    <a:pt x="7578116" y="4522442"/>
                  </a:cubicBezTo>
                  <a:cubicBezTo>
                    <a:pt x="7489305" y="4553025"/>
                    <a:pt x="7151310" y="4506633"/>
                    <a:pt x="6885108" y="4522442"/>
                  </a:cubicBezTo>
                  <a:cubicBezTo>
                    <a:pt x="6618906" y="4538251"/>
                    <a:pt x="6349031" y="4436104"/>
                    <a:pt x="6086388" y="4522442"/>
                  </a:cubicBezTo>
                  <a:cubicBezTo>
                    <a:pt x="5823745" y="4608780"/>
                    <a:pt x="5846150" y="4515061"/>
                    <a:pt x="5710520" y="4522442"/>
                  </a:cubicBezTo>
                  <a:cubicBezTo>
                    <a:pt x="5574890" y="4529823"/>
                    <a:pt x="5371118" y="4465897"/>
                    <a:pt x="5228938" y="4522442"/>
                  </a:cubicBezTo>
                  <a:cubicBezTo>
                    <a:pt x="5086758" y="4578987"/>
                    <a:pt x="4706649" y="4490812"/>
                    <a:pt x="4535931" y="4522442"/>
                  </a:cubicBezTo>
                  <a:cubicBezTo>
                    <a:pt x="4365213" y="4554072"/>
                    <a:pt x="4289154" y="4505576"/>
                    <a:pt x="4160062" y="4522442"/>
                  </a:cubicBezTo>
                  <a:cubicBezTo>
                    <a:pt x="4030970" y="4539308"/>
                    <a:pt x="3954176" y="4491805"/>
                    <a:pt x="3889907" y="4522442"/>
                  </a:cubicBezTo>
                  <a:cubicBezTo>
                    <a:pt x="3825639" y="4553079"/>
                    <a:pt x="3304880" y="4465384"/>
                    <a:pt x="3091187" y="4522442"/>
                  </a:cubicBezTo>
                  <a:cubicBezTo>
                    <a:pt x="2877494" y="4579500"/>
                    <a:pt x="2615840" y="4518482"/>
                    <a:pt x="2398179" y="4522442"/>
                  </a:cubicBezTo>
                  <a:cubicBezTo>
                    <a:pt x="2180518" y="4526402"/>
                    <a:pt x="2100587" y="4520369"/>
                    <a:pt x="1810885" y="4522442"/>
                  </a:cubicBezTo>
                  <a:cubicBezTo>
                    <a:pt x="1521183" y="4524515"/>
                    <a:pt x="1604425" y="4498716"/>
                    <a:pt x="1540729" y="4522442"/>
                  </a:cubicBezTo>
                  <a:cubicBezTo>
                    <a:pt x="1477033" y="4546168"/>
                    <a:pt x="938464" y="4498566"/>
                    <a:pt x="753755" y="4522442"/>
                  </a:cubicBezTo>
                  <a:cubicBezTo>
                    <a:pt x="234693" y="4569169"/>
                    <a:pt x="77965" y="4095734"/>
                    <a:pt x="0" y="3768687"/>
                  </a:cubicBezTo>
                  <a:cubicBezTo>
                    <a:pt x="-10579" y="3672134"/>
                    <a:pt x="30634" y="3423439"/>
                    <a:pt x="0" y="3326497"/>
                  </a:cubicBezTo>
                  <a:cubicBezTo>
                    <a:pt x="-30634" y="3229555"/>
                    <a:pt x="7688" y="3056853"/>
                    <a:pt x="0" y="2914456"/>
                  </a:cubicBezTo>
                  <a:cubicBezTo>
                    <a:pt x="-7688" y="2772059"/>
                    <a:pt x="908" y="2649910"/>
                    <a:pt x="0" y="2502416"/>
                  </a:cubicBezTo>
                  <a:cubicBezTo>
                    <a:pt x="-908" y="2354922"/>
                    <a:pt x="448" y="2165135"/>
                    <a:pt x="0" y="1999927"/>
                  </a:cubicBezTo>
                  <a:cubicBezTo>
                    <a:pt x="-448" y="1834719"/>
                    <a:pt x="11492" y="1707320"/>
                    <a:pt x="0" y="1587886"/>
                  </a:cubicBezTo>
                  <a:cubicBezTo>
                    <a:pt x="-11492" y="1468452"/>
                    <a:pt x="2667" y="1074192"/>
                    <a:pt x="0" y="753755"/>
                  </a:cubicBezTo>
                  <a:close/>
                </a:path>
                <a:path w="12078809" h="4522442" stroke="0" extrusionOk="0">
                  <a:moveTo>
                    <a:pt x="0" y="753755"/>
                  </a:moveTo>
                  <a:cubicBezTo>
                    <a:pt x="-26102" y="385531"/>
                    <a:pt x="356267" y="13868"/>
                    <a:pt x="753755" y="0"/>
                  </a:cubicBezTo>
                  <a:cubicBezTo>
                    <a:pt x="1026222" y="-11646"/>
                    <a:pt x="1141522" y="54172"/>
                    <a:pt x="1341049" y="0"/>
                  </a:cubicBezTo>
                  <a:cubicBezTo>
                    <a:pt x="1540576" y="-54172"/>
                    <a:pt x="1635019" y="15710"/>
                    <a:pt x="1716918" y="0"/>
                  </a:cubicBezTo>
                  <a:cubicBezTo>
                    <a:pt x="1798817" y="-15710"/>
                    <a:pt x="1969021" y="48447"/>
                    <a:pt x="2198499" y="0"/>
                  </a:cubicBezTo>
                  <a:cubicBezTo>
                    <a:pt x="2427977" y="-48447"/>
                    <a:pt x="2356100" y="26061"/>
                    <a:pt x="2468655" y="0"/>
                  </a:cubicBezTo>
                  <a:cubicBezTo>
                    <a:pt x="2581210" y="-26061"/>
                    <a:pt x="3055202" y="65393"/>
                    <a:pt x="3267375" y="0"/>
                  </a:cubicBezTo>
                  <a:cubicBezTo>
                    <a:pt x="3479548" y="-65393"/>
                    <a:pt x="3469679" y="12849"/>
                    <a:pt x="3537530" y="0"/>
                  </a:cubicBezTo>
                  <a:cubicBezTo>
                    <a:pt x="3605381" y="-12849"/>
                    <a:pt x="3776924" y="40037"/>
                    <a:pt x="3913399" y="0"/>
                  </a:cubicBezTo>
                  <a:cubicBezTo>
                    <a:pt x="4049874" y="-40037"/>
                    <a:pt x="4259547" y="28171"/>
                    <a:pt x="4500693" y="0"/>
                  </a:cubicBezTo>
                  <a:cubicBezTo>
                    <a:pt x="4741839" y="-28171"/>
                    <a:pt x="4649910" y="1283"/>
                    <a:pt x="4770849" y="0"/>
                  </a:cubicBezTo>
                  <a:cubicBezTo>
                    <a:pt x="4891788" y="-1283"/>
                    <a:pt x="5327812" y="31465"/>
                    <a:pt x="5569569" y="0"/>
                  </a:cubicBezTo>
                  <a:cubicBezTo>
                    <a:pt x="5811326" y="-31465"/>
                    <a:pt x="5727662" y="31177"/>
                    <a:pt x="5839724" y="0"/>
                  </a:cubicBezTo>
                  <a:cubicBezTo>
                    <a:pt x="5951786" y="-31177"/>
                    <a:pt x="6169171" y="34178"/>
                    <a:pt x="6427019" y="0"/>
                  </a:cubicBezTo>
                  <a:cubicBezTo>
                    <a:pt x="6684868" y="-34178"/>
                    <a:pt x="6669878" y="47738"/>
                    <a:pt x="6908600" y="0"/>
                  </a:cubicBezTo>
                  <a:cubicBezTo>
                    <a:pt x="7147322" y="-47738"/>
                    <a:pt x="7101631" y="18922"/>
                    <a:pt x="7178756" y="0"/>
                  </a:cubicBezTo>
                  <a:cubicBezTo>
                    <a:pt x="7255881" y="-18922"/>
                    <a:pt x="7421753" y="917"/>
                    <a:pt x="7554624" y="0"/>
                  </a:cubicBezTo>
                  <a:cubicBezTo>
                    <a:pt x="7687495" y="-917"/>
                    <a:pt x="7848213" y="3778"/>
                    <a:pt x="7930492" y="0"/>
                  </a:cubicBezTo>
                  <a:cubicBezTo>
                    <a:pt x="8012771" y="-3778"/>
                    <a:pt x="8158207" y="43956"/>
                    <a:pt x="8306361" y="0"/>
                  </a:cubicBezTo>
                  <a:cubicBezTo>
                    <a:pt x="8454515" y="-43956"/>
                    <a:pt x="8489798" y="24594"/>
                    <a:pt x="8576516" y="0"/>
                  </a:cubicBezTo>
                  <a:cubicBezTo>
                    <a:pt x="8663234" y="-24594"/>
                    <a:pt x="9115655" y="65073"/>
                    <a:pt x="9269524" y="0"/>
                  </a:cubicBezTo>
                  <a:cubicBezTo>
                    <a:pt x="9423393" y="-65073"/>
                    <a:pt x="9606395" y="7125"/>
                    <a:pt x="9751105" y="0"/>
                  </a:cubicBezTo>
                  <a:cubicBezTo>
                    <a:pt x="9895815" y="-7125"/>
                    <a:pt x="10262686" y="44803"/>
                    <a:pt x="10444112" y="0"/>
                  </a:cubicBezTo>
                  <a:cubicBezTo>
                    <a:pt x="10625538" y="-44803"/>
                    <a:pt x="11054738" y="90810"/>
                    <a:pt x="11325054" y="0"/>
                  </a:cubicBezTo>
                  <a:cubicBezTo>
                    <a:pt x="11692928" y="23670"/>
                    <a:pt x="12079272" y="361011"/>
                    <a:pt x="12078809" y="753755"/>
                  </a:cubicBezTo>
                  <a:cubicBezTo>
                    <a:pt x="12098304" y="990860"/>
                    <a:pt x="12045024" y="1052077"/>
                    <a:pt x="12078809" y="1256244"/>
                  </a:cubicBezTo>
                  <a:cubicBezTo>
                    <a:pt x="12112594" y="1460411"/>
                    <a:pt x="12064839" y="1597159"/>
                    <a:pt x="12078809" y="1698434"/>
                  </a:cubicBezTo>
                  <a:cubicBezTo>
                    <a:pt x="12092779" y="1799709"/>
                    <a:pt x="12061785" y="1961189"/>
                    <a:pt x="12078809" y="2200922"/>
                  </a:cubicBezTo>
                  <a:cubicBezTo>
                    <a:pt x="12095833" y="2440655"/>
                    <a:pt x="12034242" y="2493386"/>
                    <a:pt x="12078809" y="2643112"/>
                  </a:cubicBezTo>
                  <a:cubicBezTo>
                    <a:pt x="12123376" y="2792838"/>
                    <a:pt x="12031558" y="2891519"/>
                    <a:pt x="12078809" y="3055153"/>
                  </a:cubicBezTo>
                  <a:cubicBezTo>
                    <a:pt x="12126060" y="3218787"/>
                    <a:pt x="12043906" y="3570916"/>
                    <a:pt x="12078809" y="3768687"/>
                  </a:cubicBezTo>
                  <a:cubicBezTo>
                    <a:pt x="12079385" y="4205793"/>
                    <a:pt x="11668252" y="4484289"/>
                    <a:pt x="11325054" y="4522442"/>
                  </a:cubicBezTo>
                  <a:cubicBezTo>
                    <a:pt x="11101609" y="4543548"/>
                    <a:pt x="10964773" y="4479089"/>
                    <a:pt x="10843473" y="4522442"/>
                  </a:cubicBezTo>
                  <a:cubicBezTo>
                    <a:pt x="10722173" y="4565795"/>
                    <a:pt x="10440911" y="4485634"/>
                    <a:pt x="10044752" y="4522442"/>
                  </a:cubicBezTo>
                  <a:cubicBezTo>
                    <a:pt x="9648593" y="4559250"/>
                    <a:pt x="9587181" y="4503138"/>
                    <a:pt x="9246032" y="4522442"/>
                  </a:cubicBezTo>
                  <a:cubicBezTo>
                    <a:pt x="8904883" y="4541746"/>
                    <a:pt x="8633130" y="4515551"/>
                    <a:pt x="8447311" y="4522442"/>
                  </a:cubicBezTo>
                  <a:cubicBezTo>
                    <a:pt x="8261492" y="4529333"/>
                    <a:pt x="8306804" y="4511474"/>
                    <a:pt x="8177156" y="4522442"/>
                  </a:cubicBezTo>
                  <a:cubicBezTo>
                    <a:pt x="8047509" y="4533410"/>
                    <a:pt x="8010073" y="4498782"/>
                    <a:pt x="7907001" y="4522442"/>
                  </a:cubicBezTo>
                  <a:cubicBezTo>
                    <a:pt x="7803929" y="4546102"/>
                    <a:pt x="7633274" y="4512907"/>
                    <a:pt x="7425419" y="4522442"/>
                  </a:cubicBezTo>
                  <a:cubicBezTo>
                    <a:pt x="7217564" y="4531977"/>
                    <a:pt x="6979152" y="4471821"/>
                    <a:pt x="6838125" y="4522442"/>
                  </a:cubicBezTo>
                  <a:cubicBezTo>
                    <a:pt x="6697098" y="4573063"/>
                    <a:pt x="6344601" y="4443612"/>
                    <a:pt x="6145117" y="4522442"/>
                  </a:cubicBezTo>
                  <a:cubicBezTo>
                    <a:pt x="5945633" y="4601272"/>
                    <a:pt x="5855048" y="4491826"/>
                    <a:pt x="5769249" y="4522442"/>
                  </a:cubicBezTo>
                  <a:cubicBezTo>
                    <a:pt x="5683450" y="4553058"/>
                    <a:pt x="5402224" y="4471652"/>
                    <a:pt x="5181955" y="4522442"/>
                  </a:cubicBezTo>
                  <a:cubicBezTo>
                    <a:pt x="4961686" y="4573232"/>
                    <a:pt x="4685093" y="4456615"/>
                    <a:pt x="4383234" y="4522442"/>
                  </a:cubicBezTo>
                  <a:cubicBezTo>
                    <a:pt x="4081375" y="4588269"/>
                    <a:pt x="3839136" y="4500382"/>
                    <a:pt x="3690227" y="4522442"/>
                  </a:cubicBezTo>
                  <a:cubicBezTo>
                    <a:pt x="3541318" y="4544502"/>
                    <a:pt x="3161444" y="4427282"/>
                    <a:pt x="2891507" y="4522442"/>
                  </a:cubicBezTo>
                  <a:cubicBezTo>
                    <a:pt x="2621570" y="4617602"/>
                    <a:pt x="2495886" y="4461707"/>
                    <a:pt x="2198499" y="4522442"/>
                  </a:cubicBezTo>
                  <a:cubicBezTo>
                    <a:pt x="1901112" y="4583177"/>
                    <a:pt x="1906182" y="4497332"/>
                    <a:pt x="1822631" y="4522442"/>
                  </a:cubicBezTo>
                  <a:cubicBezTo>
                    <a:pt x="1739080" y="4547552"/>
                    <a:pt x="1124704" y="4402981"/>
                    <a:pt x="753755" y="4522442"/>
                  </a:cubicBezTo>
                  <a:cubicBezTo>
                    <a:pt x="295475" y="4419423"/>
                    <a:pt x="41943" y="4219240"/>
                    <a:pt x="0" y="3768687"/>
                  </a:cubicBezTo>
                  <a:cubicBezTo>
                    <a:pt x="-57093" y="3654007"/>
                    <a:pt x="34658" y="3406593"/>
                    <a:pt x="0" y="3205900"/>
                  </a:cubicBezTo>
                  <a:cubicBezTo>
                    <a:pt x="-34658" y="3005207"/>
                    <a:pt x="36773" y="2892661"/>
                    <a:pt x="0" y="2643112"/>
                  </a:cubicBezTo>
                  <a:cubicBezTo>
                    <a:pt x="-36773" y="2393563"/>
                    <a:pt x="1581" y="2359882"/>
                    <a:pt x="0" y="2080325"/>
                  </a:cubicBezTo>
                  <a:cubicBezTo>
                    <a:pt x="-1581" y="1800768"/>
                    <a:pt x="19191" y="1766772"/>
                    <a:pt x="0" y="1547687"/>
                  </a:cubicBezTo>
                  <a:cubicBezTo>
                    <a:pt x="-19191" y="1328602"/>
                    <a:pt x="26351" y="935685"/>
                    <a:pt x="0" y="753755"/>
                  </a:cubicBezTo>
                  <a:close/>
                </a:path>
              </a:pathLst>
            </a:custGeom>
            <a:ln>
              <a:extLst>
                <a:ext uri="{C807C97D-BFC1-408E-A445-0C87EB9F89A2}">
                  <ask:lineSketchStyleProps xmlns="" xmlns:ask="http://schemas.microsoft.com/office/drawing/2018/sketchyshapes" sd="1824856999">
                    <a:prstGeom prst="roundRect">
                      <a:avLst/>
                    </a:prstGeom>
                    <ask:type>
                      <ask:lineSketchScribble/>
                    </ask:type>
                  </ask:lineSketchStyleProps>
                </a:ext>
              </a:extLst>
            </a:ln>
          </p:spPr>
          <p:style>
            <a:lnRef idx="2">
              <a:schemeClr val="accent5"/>
            </a:lnRef>
            <a:fillRef idx="1">
              <a:schemeClr val="lt1"/>
            </a:fillRef>
            <a:effectRef idx="0">
              <a:schemeClr val="accent5"/>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r>
                <a:rPr lang="en-US" altLang="en-US" sz="3800" b="1" dirty="0">
                  <a:ln w="0"/>
                  <a:latin typeface="Times New Roman" panose="02020603050405020304" pitchFamily="18" charset="0"/>
                  <a:cs typeface="Times New Roman" panose="02020603050405020304" pitchFamily="18" charset="0"/>
                </a:rPr>
                <a:t>	</a:t>
              </a:r>
              <a:endParaRPr lang="en-US" altLang="en-US" sz="3800" b="1" dirty="0">
                <a:ln w="0"/>
                <a:latin typeface="Times New Roman" panose="02020603050405020304" pitchFamily="18" charset="0"/>
                <a:ea typeface="Times New Roman" panose="02020603050405020304" pitchFamily="18" charset="0"/>
              </a:endParaRPr>
            </a:p>
          </p:txBody>
        </p:sp>
        <p:sp>
          <p:nvSpPr>
            <p:cNvPr id="33" name="Rectangle 32">
              <a:extLst>
                <a:ext uri="{FF2B5EF4-FFF2-40B4-BE49-F238E27FC236}">
                  <a16:creationId xmlns:a16="http://schemas.microsoft.com/office/drawing/2014/main" id="{D97F5BDA-FE87-49C9-9E4A-1345EF614CF7}"/>
                </a:ext>
              </a:extLst>
            </p:cNvPr>
            <p:cNvSpPr/>
            <p:nvPr/>
          </p:nvSpPr>
          <p:spPr>
            <a:xfrm>
              <a:off x="514349" y="1505302"/>
              <a:ext cx="11430000" cy="4154984"/>
            </a:xfrm>
            <a:prstGeom prst="rect">
              <a:avLst/>
            </a:prstGeom>
          </p:spPr>
          <p:txBody>
            <a:bodyPr wrap="square">
              <a:spAutoFit/>
            </a:bodyPr>
            <a:lstStyle/>
            <a:p>
              <a:r>
                <a:rPr lang="en-US" sz="2400" b="1">
                  <a:solidFill>
                    <a:srgbClr val="3B3BFF"/>
                  </a:solidFill>
                  <a:latin typeface="Times New Roman" panose="02020603050405020304" pitchFamily="18" charset="0"/>
                  <a:cs typeface="Times New Roman" panose="02020603050405020304" pitchFamily="18" charset="0"/>
                </a:rPr>
                <a:t>1.</a:t>
              </a:r>
              <a:r>
                <a:rPr lang="vi-VN" sz="2400" b="1">
                  <a:solidFill>
                    <a:srgbClr val="3B3BFF"/>
                  </a:solidFill>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Một hôm, </a:t>
              </a:r>
              <a:r>
                <a:rPr lang="vi-VN" sz="2400" b="1">
                  <a:solidFill>
                    <a:srgbClr val="FF0000"/>
                  </a:solidFill>
                  <a:latin typeface="Times New Roman" panose="02020603050405020304" pitchFamily="18" charset="0"/>
                  <a:cs typeface="Times New Roman" panose="02020603050405020304" pitchFamily="18" charset="0"/>
                </a:rPr>
                <a:t>Sẻ</a:t>
              </a:r>
              <a:r>
                <a:rPr lang="vi-VN" sz="2400" b="1">
                  <a:latin typeface="Times New Roman" panose="02020603050405020304" pitchFamily="18" charset="0"/>
                  <a:cs typeface="Times New Roman" panose="02020603050405020304" pitchFamily="18" charset="0"/>
                </a:rPr>
                <a:t> được bà gửi cho một hộp hạt kê.</a:t>
              </a:r>
            </a:p>
            <a:p>
              <a:r>
                <a:rPr lang="vi-VN" sz="2400" b="1">
                  <a:solidFill>
                    <a:srgbClr val="3B3BFF"/>
                  </a:solidFill>
                  <a:latin typeface="Times New Roman" panose="02020603050405020304" pitchFamily="18" charset="0"/>
                  <a:cs typeface="Times New Roman" panose="02020603050405020304" pitchFamily="18" charset="0"/>
                </a:rPr>
                <a:t>5. </a:t>
              </a:r>
              <a:r>
                <a:rPr lang="vi-VN" sz="2400" b="1">
                  <a:solidFill>
                    <a:srgbClr val="FF0000"/>
                  </a:solidFill>
                  <a:latin typeface="Times New Roman" panose="02020603050405020304" pitchFamily="18" charset="0"/>
                  <a:cs typeface="Times New Roman" panose="02020603050405020304" pitchFamily="18" charset="0"/>
                </a:rPr>
                <a:t>Sẻ</a:t>
              </a:r>
              <a:r>
                <a:rPr lang="vi-VN" sz="2400" b="1">
                  <a:latin typeface="Times New Roman" panose="02020603050405020304" pitchFamily="18" charset="0"/>
                  <a:cs typeface="Times New Roman" panose="02020603050405020304" pitchFamily="18" charset="0"/>
                </a:rPr>
                <a:t> không muốn chia cho </a:t>
              </a:r>
              <a:r>
                <a:rPr lang="vi-VN" sz="2400" b="1">
                  <a:solidFill>
                    <a:srgbClr val="FF0000"/>
                  </a:solidFill>
                  <a:latin typeface="Times New Roman" panose="02020603050405020304" pitchFamily="18" charset="0"/>
                  <a:cs typeface="Times New Roman" panose="02020603050405020304" pitchFamily="18" charset="0"/>
                </a:rPr>
                <a:t>Chích</a:t>
              </a:r>
              <a:r>
                <a:rPr lang="vi-VN" sz="2400" b="1">
                  <a:latin typeface="Times New Roman" panose="02020603050405020304" pitchFamily="18" charset="0"/>
                  <a:cs typeface="Times New Roman" panose="02020603050405020304" pitchFamily="18" charset="0"/>
                </a:rPr>
                <a:t> cùng ăn.</a:t>
              </a:r>
            </a:p>
            <a:p>
              <a:r>
                <a:rPr lang="vi-VN" sz="2400" b="1">
                  <a:solidFill>
                    <a:srgbClr val="3B3BFF"/>
                  </a:solidFill>
                  <a:latin typeface="Times New Roman" panose="02020603050405020304" pitchFamily="18" charset="0"/>
                  <a:cs typeface="Times New Roman" panose="02020603050405020304" pitchFamily="18" charset="0"/>
                </a:rPr>
                <a:t>2. </a:t>
              </a:r>
              <a:r>
                <a:rPr lang="vi-VN" sz="2400" b="1">
                  <a:latin typeface="Times New Roman" panose="02020603050405020304" pitchFamily="18" charset="0"/>
                  <a:cs typeface="Times New Roman" panose="02020603050405020304" pitchFamily="18" charset="0"/>
                </a:rPr>
                <a:t>Thế là hằng ngày </a:t>
              </a:r>
              <a:r>
                <a:rPr lang="vi-VN" sz="2400" b="1">
                  <a:solidFill>
                    <a:srgbClr val="FF0000"/>
                  </a:solidFill>
                  <a:latin typeface="Times New Roman" panose="02020603050405020304" pitchFamily="18" charset="0"/>
                  <a:cs typeface="Times New Roman" panose="02020603050405020304" pitchFamily="18" charset="0"/>
                </a:rPr>
                <a:t>Sẻ</a:t>
              </a:r>
              <a:r>
                <a:rPr lang="vi-VN" sz="2400" b="1">
                  <a:latin typeface="Times New Roman" panose="02020603050405020304" pitchFamily="18" charset="0"/>
                  <a:cs typeface="Times New Roman" panose="02020603050405020304" pitchFamily="18" charset="0"/>
                </a:rPr>
                <a:t> nằm trong tổ ăn hạt kê một mình.</a:t>
              </a:r>
            </a:p>
            <a:p>
              <a:r>
                <a:rPr lang="vi-VN" sz="2400" b="1">
                  <a:solidFill>
                    <a:srgbClr val="3B3BFF"/>
                  </a:solidFill>
                  <a:latin typeface="Times New Roman" panose="02020603050405020304" pitchFamily="18" charset="0"/>
                  <a:cs typeface="Times New Roman" panose="02020603050405020304" pitchFamily="18" charset="0"/>
                </a:rPr>
                <a:t>4. </a:t>
              </a:r>
              <a:r>
                <a:rPr lang="vi-VN" sz="2400" b="1">
                  <a:latin typeface="Times New Roman" panose="02020603050405020304" pitchFamily="18" charset="0"/>
                  <a:cs typeface="Times New Roman" panose="02020603050405020304" pitchFamily="18" charset="0"/>
                </a:rPr>
                <a:t>Khi ăn hết, </a:t>
              </a:r>
              <a:r>
                <a:rPr lang="vi-VN" sz="2400" b="1">
                  <a:solidFill>
                    <a:srgbClr val="FF0000"/>
                  </a:solidFill>
                  <a:latin typeface="Times New Roman" panose="02020603050405020304" pitchFamily="18" charset="0"/>
                  <a:cs typeface="Times New Roman" panose="02020603050405020304" pitchFamily="18" charset="0"/>
                </a:rPr>
                <a:t>Sẻ</a:t>
              </a:r>
              <a:r>
                <a:rPr lang="vi-VN" sz="2400" b="1">
                  <a:latin typeface="Times New Roman" panose="02020603050405020304" pitchFamily="18" charset="0"/>
                  <a:cs typeface="Times New Roman" panose="02020603050405020304" pitchFamily="18" charset="0"/>
                </a:rPr>
                <a:t> bèn quẳng chiếc hộp đi.</a:t>
              </a:r>
            </a:p>
            <a:p>
              <a:r>
                <a:rPr lang="vi-VN" sz="2400" b="1">
                  <a:solidFill>
                    <a:srgbClr val="3B3BFF"/>
                  </a:solidFill>
                  <a:latin typeface="Times New Roman" panose="02020603050405020304" pitchFamily="18" charset="0"/>
                  <a:cs typeface="Times New Roman" panose="02020603050405020304" pitchFamily="18" charset="0"/>
                </a:rPr>
                <a:t>7. </a:t>
              </a:r>
              <a:r>
                <a:rPr lang="vi-VN" sz="2400" b="1">
                  <a:latin typeface="Times New Roman" panose="02020603050405020304" pitchFamily="18" charset="0"/>
                  <a:cs typeface="Times New Roman" panose="02020603050405020304" pitchFamily="18" charset="0"/>
                </a:rPr>
                <a:t>Gió đưa những hạt kê còn sót trong hộp bay xa.</a:t>
              </a:r>
            </a:p>
            <a:p>
              <a:r>
                <a:rPr lang="vi-VN" sz="2400" b="1">
                  <a:solidFill>
                    <a:srgbClr val="3B3BFF"/>
                  </a:solidFill>
                  <a:latin typeface="Times New Roman" panose="02020603050405020304" pitchFamily="18" charset="0"/>
                  <a:cs typeface="Times New Roman" panose="02020603050405020304" pitchFamily="18" charset="0"/>
                </a:rPr>
                <a:t>3. </a:t>
              </a:r>
              <a:r>
                <a:rPr lang="vi-VN" sz="2400" b="1">
                  <a:solidFill>
                    <a:srgbClr val="FF0000"/>
                  </a:solidFill>
                  <a:latin typeface="Times New Roman" panose="02020603050405020304" pitchFamily="18" charset="0"/>
                  <a:cs typeface="Times New Roman" panose="02020603050405020304" pitchFamily="18" charset="0"/>
                </a:rPr>
                <a:t>Chích</a:t>
              </a:r>
              <a:r>
                <a:rPr lang="vi-VN" sz="2400" b="1">
                  <a:latin typeface="Times New Roman" panose="02020603050405020304" pitchFamily="18" charset="0"/>
                  <a:cs typeface="Times New Roman" panose="02020603050405020304" pitchFamily="18" charset="0"/>
                </a:rPr>
                <a:t> đi kiếm mồi, tìm được những hạt kê ngon lành ấy.</a:t>
              </a:r>
            </a:p>
            <a:p>
              <a:r>
                <a:rPr lang="vi-VN" sz="2400" b="1">
                  <a:solidFill>
                    <a:srgbClr val="3B3BFF"/>
                  </a:solidFill>
                  <a:latin typeface="Times New Roman" panose="02020603050405020304" pitchFamily="18" charset="0"/>
                  <a:cs typeface="Times New Roman" panose="02020603050405020304" pitchFamily="18" charset="0"/>
                </a:rPr>
                <a:t>6. </a:t>
              </a:r>
              <a:r>
                <a:rPr lang="vi-VN" sz="2400" b="1">
                  <a:solidFill>
                    <a:srgbClr val="FF0000"/>
                  </a:solidFill>
                  <a:latin typeface="Times New Roman" panose="02020603050405020304" pitchFamily="18" charset="0"/>
                  <a:cs typeface="Times New Roman" panose="02020603050405020304" pitchFamily="18" charset="0"/>
                </a:rPr>
                <a:t>Chích</a:t>
              </a:r>
              <a:r>
                <a:rPr lang="vi-VN" sz="2400" b="1">
                  <a:latin typeface="Times New Roman" panose="02020603050405020304" pitchFamily="18" charset="0"/>
                  <a:cs typeface="Times New Roman" panose="02020603050405020304" pitchFamily="18" charset="0"/>
                </a:rPr>
                <a:t> bèn gói cẩn thận những hạt kê còn sót lại vào một chiếc lá, rồi đi tìm người bạn thân của mình.</a:t>
              </a:r>
            </a:p>
            <a:p>
              <a:r>
                <a:rPr lang="vi-VN" sz="2400" b="1">
                  <a:solidFill>
                    <a:srgbClr val="3B3BFF"/>
                  </a:solidFill>
                  <a:latin typeface="Times New Roman" panose="02020603050405020304" pitchFamily="18" charset="0"/>
                  <a:cs typeface="Times New Roman" panose="02020603050405020304" pitchFamily="18" charset="0"/>
                </a:rPr>
                <a:t>8. </a:t>
              </a:r>
              <a:r>
                <a:rPr lang="vi-VN" sz="2400" b="1">
                  <a:solidFill>
                    <a:srgbClr val="FF0000"/>
                  </a:solidFill>
                  <a:latin typeface="Times New Roman" panose="02020603050405020304" pitchFamily="18" charset="0"/>
                  <a:cs typeface="Times New Roman" panose="02020603050405020304" pitchFamily="18" charset="0"/>
                </a:rPr>
                <a:t>Chích </a:t>
              </a:r>
              <a:r>
                <a:rPr lang="vi-VN" sz="2400" b="1">
                  <a:latin typeface="Times New Roman" panose="02020603050405020304" pitchFamily="18" charset="0"/>
                  <a:cs typeface="Times New Roman" panose="02020603050405020304" pitchFamily="18" charset="0"/>
                </a:rPr>
                <a:t>vui vẻ chia cho </a:t>
              </a:r>
              <a:r>
                <a:rPr lang="vi-VN" sz="2400" b="1">
                  <a:solidFill>
                    <a:srgbClr val="FF0000"/>
                  </a:solidFill>
                  <a:latin typeface="Times New Roman" panose="02020603050405020304" pitchFamily="18" charset="0"/>
                  <a:cs typeface="Times New Roman" panose="02020603050405020304" pitchFamily="18" charset="0"/>
                </a:rPr>
                <a:t>Sẻ</a:t>
              </a:r>
              <a:r>
                <a:rPr lang="vi-VN" sz="2400" b="1">
                  <a:latin typeface="Times New Roman" panose="02020603050405020304" pitchFamily="18" charset="0"/>
                  <a:cs typeface="Times New Roman" panose="02020603050405020304" pitchFamily="18" charset="0"/>
                </a:rPr>
                <a:t> một nửa.</a:t>
              </a:r>
            </a:p>
            <a:p>
              <a:r>
                <a:rPr lang="vi-VN" sz="2400" b="1">
                  <a:solidFill>
                    <a:srgbClr val="3B3BFF"/>
                  </a:solidFill>
                  <a:latin typeface="Times New Roman" panose="02020603050405020304" pitchFamily="18" charset="0"/>
                  <a:cs typeface="Times New Roman" panose="02020603050405020304" pitchFamily="18" charset="0"/>
                </a:rPr>
                <a:t>9. </a:t>
              </a:r>
              <a:r>
                <a:rPr lang="vi-VN" sz="2400" b="1">
                  <a:solidFill>
                    <a:srgbClr val="FF0000"/>
                  </a:solidFill>
                  <a:latin typeface="Times New Roman" panose="02020603050405020304" pitchFamily="18" charset="0"/>
                  <a:cs typeface="Times New Roman" panose="02020603050405020304" pitchFamily="18" charset="0"/>
                </a:rPr>
                <a:t>Sẻ</a:t>
              </a:r>
              <a:r>
                <a:rPr lang="vi-VN" sz="2400" b="1">
                  <a:latin typeface="Times New Roman" panose="02020603050405020304" pitchFamily="18" charset="0"/>
                  <a:cs typeface="Times New Roman" panose="02020603050405020304" pitchFamily="18" charset="0"/>
                </a:rPr>
                <a:t> ngượng nghịu nhận quà của </a:t>
              </a:r>
              <a:r>
                <a:rPr lang="vi-VN" sz="2400" b="1">
                  <a:solidFill>
                    <a:srgbClr val="FF0000"/>
                  </a:solidFill>
                  <a:latin typeface="Times New Roman" panose="02020603050405020304" pitchFamily="18" charset="0"/>
                  <a:cs typeface="Times New Roman" panose="02020603050405020304" pitchFamily="18" charset="0"/>
                </a:rPr>
                <a:t>Chích</a:t>
              </a:r>
              <a:r>
                <a:rPr lang="vi-VN" sz="2400" b="1">
                  <a:latin typeface="Times New Roman" panose="02020603050405020304" pitchFamily="18" charset="0"/>
                  <a:cs typeface="Times New Roman" panose="02020603050405020304" pitchFamily="18" charset="0"/>
                </a:rPr>
                <a:t> và tự nhủ: “</a:t>
              </a:r>
              <a:r>
                <a:rPr lang="vi-VN" sz="2400" b="1">
                  <a:solidFill>
                    <a:srgbClr val="FF0000"/>
                  </a:solidFill>
                  <a:latin typeface="Times New Roman" panose="02020603050405020304" pitchFamily="18" charset="0"/>
                  <a:cs typeface="Times New Roman" panose="02020603050405020304" pitchFamily="18" charset="0"/>
                </a:rPr>
                <a:t>Chích</a:t>
              </a:r>
              <a:r>
                <a:rPr lang="vi-VN" sz="2400" b="1">
                  <a:latin typeface="Times New Roman" panose="02020603050405020304" pitchFamily="18" charset="0"/>
                  <a:cs typeface="Times New Roman" panose="02020603050405020304" pitchFamily="18" charset="0"/>
                </a:rPr>
                <a:t> đã cho mình một bài học quý về tình bạn”.</a:t>
              </a:r>
            </a:p>
          </p:txBody>
        </p:sp>
      </p:grpSp>
      <p:sp>
        <p:nvSpPr>
          <p:cNvPr id="31" name="TextBox 30">
            <a:extLst>
              <a:ext uri="{FF2B5EF4-FFF2-40B4-BE49-F238E27FC236}">
                <a16:creationId xmlns:a16="http://schemas.microsoft.com/office/drawing/2014/main" id="{A01874AF-0291-4888-9AFF-E7C1DA41DE40}"/>
              </a:ext>
            </a:extLst>
          </p:cNvPr>
          <p:cNvSpPr txBox="1"/>
          <p:nvPr/>
        </p:nvSpPr>
        <p:spPr>
          <a:xfrm>
            <a:off x="748567" y="791249"/>
            <a:ext cx="4558526" cy="646331"/>
          </a:xfrm>
          <a:custGeom>
            <a:avLst/>
            <a:gdLst>
              <a:gd name="connsiteX0" fmla="*/ 0 w 4558526"/>
              <a:gd name="connsiteY0" fmla="*/ 0 h 646331"/>
              <a:gd name="connsiteX1" fmla="*/ 742389 w 4558526"/>
              <a:gd name="connsiteY1" fmla="*/ 0 h 646331"/>
              <a:gd name="connsiteX2" fmla="*/ 1348021 w 4558526"/>
              <a:gd name="connsiteY2" fmla="*/ 0 h 646331"/>
              <a:gd name="connsiteX3" fmla="*/ 2090410 w 4558526"/>
              <a:gd name="connsiteY3" fmla="*/ 0 h 646331"/>
              <a:gd name="connsiteX4" fmla="*/ 2787213 w 4558526"/>
              <a:gd name="connsiteY4" fmla="*/ 0 h 646331"/>
              <a:gd name="connsiteX5" fmla="*/ 3484016 w 4558526"/>
              <a:gd name="connsiteY5" fmla="*/ 0 h 646331"/>
              <a:gd name="connsiteX6" fmla="*/ 4558526 w 4558526"/>
              <a:gd name="connsiteY6" fmla="*/ 0 h 646331"/>
              <a:gd name="connsiteX7" fmla="*/ 4558526 w 4558526"/>
              <a:gd name="connsiteY7" fmla="*/ 646331 h 646331"/>
              <a:gd name="connsiteX8" fmla="*/ 3998479 w 4558526"/>
              <a:gd name="connsiteY8" fmla="*/ 646331 h 646331"/>
              <a:gd name="connsiteX9" fmla="*/ 3301675 w 4558526"/>
              <a:gd name="connsiteY9" fmla="*/ 646331 h 646331"/>
              <a:gd name="connsiteX10" fmla="*/ 2696043 w 4558526"/>
              <a:gd name="connsiteY10" fmla="*/ 646331 h 646331"/>
              <a:gd name="connsiteX11" fmla="*/ 2044825 w 4558526"/>
              <a:gd name="connsiteY11" fmla="*/ 646331 h 646331"/>
              <a:gd name="connsiteX12" fmla="*/ 1348021 w 4558526"/>
              <a:gd name="connsiteY12" fmla="*/ 646331 h 646331"/>
              <a:gd name="connsiteX13" fmla="*/ 742389 w 4558526"/>
              <a:gd name="connsiteY13" fmla="*/ 646331 h 646331"/>
              <a:gd name="connsiteX14" fmla="*/ 0 w 4558526"/>
              <a:gd name="connsiteY14" fmla="*/ 646331 h 646331"/>
              <a:gd name="connsiteX15" fmla="*/ 0 w 4558526"/>
              <a:gd name="connsiteY15"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8526" h="646331" fill="none" extrusionOk="0">
                <a:moveTo>
                  <a:pt x="0" y="0"/>
                </a:moveTo>
                <a:cubicBezTo>
                  <a:pt x="287220" y="-17039"/>
                  <a:pt x="398214" y="27162"/>
                  <a:pt x="742389" y="0"/>
                </a:cubicBezTo>
                <a:cubicBezTo>
                  <a:pt x="1086564" y="-27162"/>
                  <a:pt x="1181920" y="-635"/>
                  <a:pt x="1348021" y="0"/>
                </a:cubicBezTo>
                <a:cubicBezTo>
                  <a:pt x="1514122" y="635"/>
                  <a:pt x="1914503" y="-9044"/>
                  <a:pt x="2090410" y="0"/>
                </a:cubicBezTo>
                <a:cubicBezTo>
                  <a:pt x="2266317" y="9044"/>
                  <a:pt x="2581357" y="-8290"/>
                  <a:pt x="2787213" y="0"/>
                </a:cubicBezTo>
                <a:cubicBezTo>
                  <a:pt x="2993069" y="8290"/>
                  <a:pt x="3322090" y="-24745"/>
                  <a:pt x="3484016" y="0"/>
                </a:cubicBezTo>
                <a:cubicBezTo>
                  <a:pt x="3645942" y="24745"/>
                  <a:pt x="4056636" y="30680"/>
                  <a:pt x="4558526" y="0"/>
                </a:cubicBezTo>
                <a:cubicBezTo>
                  <a:pt x="4549978" y="321467"/>
                  <a:pt x="4567168" y="352911"/>
                  <a:pt x="4558526" y="646331"/>
                </a:cubicBezTo>
                <a:cubicBezTo>
                  <a:pt x="4326994" y="638673"/>
                  <a:pt x="4119249" y="653981"/>
                  <a:pt x="3998479" y="646331"/>
                </a:cubicBezTo>
                <a:cubicBezTo>
                  <a:pt x="3877709" y="638681"/>
                  <a:pt x="3602933" y="627162"/>
                  <a:pt x="3301675" y="646331"/>
                </a:cubicBezTo>
                <a:cubicBezTo>
                  <a:pt x="3000417" y="665500"/>
                  <a:pt x="2896396" y="656448"/>
                  <a:pt x="2696043" y="646331"/>
                </a:cubicBezTo>
                <a:cubicBezTo>
                  <a:pt x="2495690" y="636214"/>
                  <a:pt x="2255665" y="637088"/>
                  <a:pt x="2044825" y="646331"/>
                </a:cubicBezTo>
                <a:cubicBezTo>
                  <a:pt x="1833985" y="655574"/>
                  <a:pt x="1635175" y="639671"/>
                  <a:pt x="1348021" y="646331"/>
                </a:cubicBezTo>
                <a:cubicBezTo>
                  <a:pt x="1060867" y="652991"/>
                  <a:pt x="974512" y="630307"/>
                  <a:pt x="742389" y="646331"/>
                </a:cubicBezTo>
                <a:cubicBezTo>
                  <a:pt x="510266" y="662355"/>
                  <a:pt x="152661" y="642247"/>
                  <a:pt x="0" y="646331"/>
                </a:cubicBezTo>
                <a:cubicBezTo>
                  <a:pt x="-15919" y="367001"/>
                  <a:pt x="24599" y="292935"/>
                  <a:pt x="0" y="0"/>
                </a:cubicBezTo>
                <a:close/>
              </a:path>
              <a:path w="4558526" h="646331" stroke="0" extrusionOk="0">
                <a:moveTo>
                  <a:pt x="0" y="0"/>
                </a:moveTo>
                <a:cubicBezTo>
                  <a:pt x="256159" y="18065"/>
                  <a:pt x="509509" y="-29001"/>
                  <a:pt x="742389" y="0"/>
                </a:cubicBezTo>
                <a:cubicBezTo>
                  <a:pt x="975269" y="29001"/>
                  <a:pt x="1030769" y="13668"/>
                  <a:pt x="1256851" y="0"/>
                </a:cubicBezTo>
                <a:cubicBezTo>
                  <a:pt x="1482933" y="-13668"/>
                  <a:pt x="1572445" y="2267"/>
                  <a:pt x="1816898" y="0"/>
                </a:cubicBezTo>
                <a:cubicBezTo>
                  <a:pt x="2061351" y="-2267"/>
                  <a:pt x="2323932" y="11299"/>
                  <a:pt x="2468116" y="0"/>
                </a:cubicBezTo>
                <a:cubicBezTo>
                  <a:pt x="2612300" y="-11299"/>
                  <a:pt x="2905697" y="-12409"/>
                  <a:pt x="3028164" y="0"/>
                </a:cubicBezTo>
                <a:cubicBezTo>
                  <a:pt x="3150631" y="12409"/>
                  <a:pt x="3493194" y="21302"/>
                  <a:pt x="3633796" y="0"/>
                </a:cubicBezTo>
                <a:cubicBezTo>
                  <a:pt x="3774398" y="-21302"/>
                  <a:pt x="4226993" y="25249"/>
                  <a:pt x="4558526" y="0"/>
                </a:cubicBezTo>
                <a:cubicBezTo>
                  <a:pt x="4559990" y="193068"/>
                  <a:pt x="4587976" y="440694"/>
                  <a:pt x="4558526" y="646331"/>
                </a:cubicBezTo>
                <a:cubicBezTo>
                  <a:pt x="4363167" y="663938"/>
                  <a:pt x="4270025" y="622098"/>
                  <a:pt x="4044064" y="646331"/>
                </a:cubicBezTo>
                <a:cubicBezTo>
                  <a:pt x="3818103" y="670564"/>
                  <a:pt x="3660134" y="631112"/>
                  <a:pt x="3392846" y="646331"/>
                </a:cubicBezTo>
                <a:cubicBezTo>
                  <a:pt x="3125558" y="661550"/>
                  <a:pt x="2952565" y="642846"/>
                  <a:pt x="2741628" y="646331"/>
                </a:cubicBezTo>
                <a:cubicBezTo>
                  <a:pt x="2530691" y="649816"/>
                  <a:pt x="2303271" y="654625"/>
                  <a:pt x="2135995" y="646331"/>
                </a:cubicBezTo>
                <a:cubicBezTo>
                  <a:pt x="1968719" y="638037"/>
                  <a:pt x="1568986" y="651599"/>
                  <a:pt x="1393607" y="646331"/>
                </a:cubicBezTo>
                <a:cubicBezTo>
                  <a:pt x="1218228" y="641063"/>
                  <a:pt x="928318" y="624393"/>
                  <a:pt x="787974" y="646331"/>
                </a:cubicBezTo>
                <a:cubicBezTo>
                  <a:pt x="647630" y="668269"/>
                  <a:pt x="211596" y="677565"/>
                  <a:pt x="0" y="646331"/>
                </a:cubicBezTo>
                <a:cubicBezTo>
                  <a:pt x="32136" y="454634"/>
                  <a:pt x="-28229" y="180440"/>
                  <a:pt x="0" y="0"/>
                </a:cubicBezTo>
                <a:close/>
              </a:path>
            </a:pathLst>
          </a:custGeom>
          <a:ln>
            <a:prstDash val="lgDashDot"/>
            <a:extLst>
              <a:ext uri="{C807C97D-BFC1-408E-A445-0C87EB9F89A2}">
                <ask:lineSketchStyleProps xmlns="" xmlns:ask="http://schemas.microsoft.com/office/drawing/2018/sketchyshapes" sd="420797720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a:spAutoFit/>
          </a:bodyPr>
          <a:lstStyle/>
          <a:p>
            <a:pPr marL="0" marR="0" algn="ctr">
              <a:spcBef>
                <a:spcPts val="0"/>
              </a:spcBef>
              <a:spcAft>
                <a:spcPts val="0"/>
              </a:spcAft>
            </a:pP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rPr>
              <a:t>BÀI HỌC QUÝ</a:t>
            </a:r>
          </a:p>
        </p:txBody>
      </p:sp>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99159" y="1144380"/>
            <a:ext cx="3182110" cy="1789289"/>
          </a:xfrm>
          <a:prstGeom prst="rect">
            <a:avLst/>
          </a:prstGeom>
        </p:spPr>
      </p:pic>
    </p:spTree>
    <p:extLst>
      <p:ext uri="{BB962C8B-B14F-4D97-AF65-F5344CB8AC3E}">
        <p14:creationId xmlns:p14="http://schemas.microsoft.com/office/powerpoint/2010/main" val="3350037581"/>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75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500"/>
                                            <p:tgtEl>
                                              <p:spTgt spid="26"/>
                                            </p:tgtEl>
                                          </p:cBhvr>
                                        </p:animEffect>
                                        <p:anim calcmode="lin" valueType="num">
                                          <p:cBhvr>
                                            <p:cTn id="33" dur="1500" fill="hold"/>
                                            <p:tgtEl>
                                              <p:spTgt spid="26"/>
                                            </p:tgtEl>
                                            <p:attrNameLst>
                                              <p:attrName>ppt_x</p:attrName>
                                            </p:attrNameLst>
                                          </p:cBhvr>
                                          <p:tavLst>
                                            <p:tav tm="0">
                                              <p:val>
                                                <p:strVal val="#ppt_x"/>
                                              </p:val>
                                            </p:tav>
                                            <p:tav tm="100000">
                                              <p:val>
                                                <p:strVal val="#ppt_x"/>
                                              </p:val>
                                            </p:tav>
                                          </p:tavLst>
                                        </p:anim>
                                        <p:anim calcmode="lin" valueType="num">
                                          <p:cBhvr>
                                            <p:cTn id="34" dur="15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75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500"/>
                                            <p:tgtEl>
                                              <p:spTgt spid="27"/>
                                            </p:tgtEl>
                                          </p:cBhvr>
                                        </p:animEffect>
                                        <p:anim calcmode="lin" valueType="num">
                                          <p:cBhvr>
                                            <p:cTn id="38" dur="1500" fill="hold"/>
                                            <p:tgtEl>
                                              <p:spTgt spid="27"/>
                                            </p:tgtEl>
                                            <p:attrNameLst>
                                              <p:attrName>ppt_x</p:attrName>
                                            </p:attrNameLst>
                                          </p:cBhvr>
                                          <p:tavLst>
                                            <p:tav tm="0">
                                              <p:val>
                                                <p:strVal val="#ppt_x"/>
                                              </p:val>
                                            </p:tav>
                                            <p:tav tm="100000">
                                              <p:val>
                                                <p:strVal val="#ppt_x"/>
                                              </p:val>
                                            </p:tav>
                                          </p:tavLst>
                                        </p:anim>
                                        <p:anim calcmode="lin" valueType="num">
                                          <p:cBhvr>
                                            <p:cTn id="39" dur="1500" fill="hold"/>
                                            <p:tgtEl>
                                              <p:spTgt spid="2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75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500"/>
                                            <p:tgtEl>
                                              <p:spTgt spid="28"/>
                                            </p:tgtEl>
                                          </p:cBhvr>
                                        </p:animEffect>
                                        <p:anim calcmode="lin" valueType="num">
                                          <p:cBhvr>
                                            <p:cTn id="43" dur="1500" fill="hold"/>
                                            <p:tgtEl>
                                              <p:spTgt spid="28"/>
                                            </p:tgtEl>
                                            <p:attrNameLst>
                                              <p:attrName>ppt_x</p:attrName>
                                            </p:attrNameLst>
                                          </p:cBhvr>
                                          <p:tavLst>
                                            <p:tav tm="0">
                                              <p:val>
                                                <p:strVal val="#ppt_x"/>
                                              </p:val>
                                            </p:tav>
                                            <p:tav tm="100000">
                                              <p:val>
                                                <p:strVal val="#ppt_x"/>
                                              </p:val>
                                            </p:tav>
                                          </p:tavLst>
                                        </p:anim>
                                        <p:anim calcmode="lin" valueType="num">
                                          <p:cBhvr>
                                            <p:cTn id="44" dur="1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randombar(horizontal)">
                                          <p:cBhvr>
                                            <p:cTn id="49" dur="500"/>
                                            <p:tgtEl>
                                              <p:spTgt spid="2"/>
                                            </p:tgtEl>
                                          </p:cBhvr>
                                        </p:animEffect>
                                      </p:childTnLst>
                                    </p:cTn>
                                  </p:par>
                                  <p:par>
                                    <p:cTn id="50" presetID="42" presetClass="entr" presetSubtype="0" fill="hold" grpId="0" nodeType="withEffect">
                                      <p:stCondLst>
                                        <p:cond delay="500"/>
                                      </p:stCondLst>
                                      <p:iterate type="lt">
                                        <p:tmPct val="0"/>
                                      </p:iterate>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par>
                                    <p:cTn id="55" presetID="41" presetClass="entr" presetSubtype="0" fill="hold" nodeType="withEffect">
                                      <p:stCondLst>
                                        <p:cond delay="1500"/>
                                      </p:stCondLst>
                                      <p:iterate type="lt">
                                        <p:tmPct val="10000"/>
                                      </p:iterate>
                                      <p:childTnLst>
                                        <p:set>
                                          <p:cBhvr>
                                            <p:cTn id="56" dur="1" fill="hold">
                                              <p:stCondLst>
                                                <p:cond delay="0"/>
                                              </p:stCondLst>
                                            </p:cTn>
                                            <p:tgtEl>
                                              <p:spTgt spid="31">
                                                <p:txEl>
                                                  <p:pRg st="0" end="0"/>
                                                </p:txEl>
                                              </p:spTgt>
                                            </p:tgtEl>
                                            <p:attrNameLst>
                                              <p:attrName>style.visibility</p:attrName>
                                            </p:attrNameLst>
                                          </p:cBhvr>
                                          <p:to>
                                            <p:strVal val="visible"/>
                                          </p:to>
                                        </p:set>
                                        <p:anim calcmode="lin" valueType="num">
                                          <p:cBhvr>
                                            <p:cTn id="57" dur="1000" fill="hold"/>
                                            <p:tgtEl>
                                              <p:spTgt spid="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1000" fill="hold"/>
                                            <p:tgtEl>
                                              <p:spTgt spid="31">
                                                <p:txEl>
                                                  <p:pRg st="0" end="0"/>
                                                </p:txEl>
                                              </p:spTgt>
                                            </p:tgtEl>
                                            <p:attrNameLst>
                                              <p:attrName>ppt_y</p:attrName>
                                            </p:attrNameLst>
                                          </p:cBhvr>
                                          <p:tavLst>
                                            <p:tav tm="0">
                                              <p:val>
                                                <p:strVal val="#ppt_y"/>
                                              </p:val>
                                            </p:tav>
                                            <p:tav tm="100000">
                                              <p:val>
                                                <p:strVal val="#ppt_y"/>
                                              </p:val>
                                            </p:tav>
                                          </p:tavLst>
                                        </p:anim>
                                        <p:anim calcmode="lin" valueType="num">
                                          <p:cBhvr>
                                            <p:cTn id="59" dur="1000" fill="hold"/>
                                            <p:tgtEl>
                                              <p:spTgt spid="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1000" fill="hold"/>
                                            <p:tgtEl>
                                              <p:spTgt spid="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1000" tmFilter="0,0; .5, 1; 1, 1"/>
                                            <p:tgtEl>
                                              <p:spTgt spid="31">
                                                <p:txEl>
                                                  <p:pRg st="0" end="0"/>
                                                </p:txEl>
                                              </p:spTgt>
                                            </p:tgtEl>
                                          </p:cBhvr>
                                        </p:animEffect>
                                      </p:childTnLst>
                                    </p:cTn>
                                  </p:par>
                                  <p:par>
                                    <p:cTn id="62" presetID="2" presetClass="entr" presetSubtype="1" fill="hold" nodeType="withEffect" p14:presetBounceEnd="71000">
                                      <p:stCondLst>
                                        <p:cond delay="1000"/>
                                      </p:stCondLst>
                                      <p:childTnLst>
                                        <p:set>
                                          <p:cBhvr>
                                            <p:cTn id="63" dur="1" fill="hold">
                                              <p:stCondLst>
                                                <p:cond delay="0"/>
                                              </p:stCondLst>
                                            </p:cTn>
                                            <p:tgtEl>
                                              <p:spTgt spid="12"/>
                                            </p:tgtEl>
                                            <p:attrNameLst>
                                              <p:attrName>style.visibility</p:attrName>
                                            </p:attrNameLst>
                                          </p:cBhvr>
                                          <p:to>
                                            <p:strVal val="visible"/>
                                          </p:to>
                                        </p:set>
                                        <p:anim calcmode="lin" valueType="num" p14:bounceEnd="71000">
                                          <p:cBhvr additive="base">
                                            <p:cTn id="64" dur="1000" fill="hold"/>
                                            <p:tgtEl>
                                              <p:spTgt spid="12"/>
                                            </p:tgtEl>
                                            <p:attrNameLst>
                                              <p:attrName>ppt_x</p:attrName>
                                            </p:attrNameLst>
                                          </p:cBhvr>
                                          <p:tavLst>
                                            <p:tav tm="0">
                                              <p:val>
                                                <p:strVal val="#ppt_x"/>
                                              </p:val>
                                            </p:tav>
                                            <p:tav tm="100000">
                                              <p:val>
                                                <p:strVal val="#ppt_x"/>
                                              </p:val>
                                            </p:tav>
                                          </p:tavLst>
                                        </p:anim>
                                        <p:anim calcmode="lin" valueType="num" p14:bounceEnd="71000">
                                          <p:cBhvr additive="base">
                                            <p:cTn id="65" dur="1000" fill="hold"/>
                                            <p:tgtEl>
                                              <p:spTgt spid="12"/>
                                            </p:tgtEl>
                                            <p:attrNameLst>
                                              <p:attrName>ppt_y</p:attrName>
                                            </p:attrNameLst>
                                          </p:cBhvr>
                                          <p:tavLst>
                                            <p:tav tm="0">
                                              <p:val>
                                                <p:strVal val="0-#ppt_h/2"/>
                                              </p:val>
                                            </p:tav>
                                            <p:tav tm="100000">
                                              <p:val>
                                                <p:strVal val="#ppt_y"/>
                                              </p:val>
                                            </p:tav>
                                          </p:tavLst>
                                        </p:anim>
                                      </p:childTnLst>
                                    </p:cTn>
                                  </p:par>
                                  <p:par>
                                    <p:cTn id="66" presetID="6" presetClass="entr" presetSubtype="16" fill="hold" nodeType="withEffect">
                                      <p:stCondLst>
                                        <p:cond delay="2000"/>
                                      </p:stCondLst>
                                      <p:childTnLst>
                                        <p:set>
                                          <p:cBhvr>
                                            <p:cTn id="67" dur="1" fill="hold">
                                              <p:stCondLst>
                                                <p:cond delay="0"/>
                                              </p:stCondLst>
                                            </p:cTn>
                                            <p:tgtEl>
                                              <p:spTgt spid="32"/>
                                            </p:tgtEl>
                                            <p:attrNameLst>
                                              <p:attrName>style.visibility</p:attrName>
                                            </p:attrNameLst>
                                          </p:cBhvr>
                                          <p:to>
                                            <p:strVal val="visible"/>
                                          </p:to>
                                        </p:set>
                                        <p:animEffect transition="in" filter="circle(in)">
                                          <p:cBhvr>
                                            <p:cTn id="68"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75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500"/>
                                            <p:tgtEl>
                                              <p:spTgt spid="26"/>
                                            </p:tgtEl>
                                          </p:cBhvr>
                                        </p:animEffect>
                                        <p:anim calcmode="lin" valueType="num">
                                          <p:cBhvr>
                                            <p:cTn id="33" dur="1500" fill="hold"/>
                                            <p:tgtEl>
                                              <p:spTgt spid="26"/>
                                            </p:tgtEl>
                                            <p:attrNameLst>
                                              <p:attrName>ppt_x</p:attrName>
                                            </p:attrNameLst>
                                          </p:cBhvr>
                                          <p:tavLst>
                                            <p:tav tm="0">
                                              <p:val>
                                                <p:strVal val="#ppt_x"/>
                                              </p:val>
                                            </p:tav>
                                            <p:tav tm="100000">
                                              <p:val>
                                                <p:strVal val="#ppt_x"/>
                                              </p:val>
                                            </p:tav>
                                          </p:tavLst>
                                        </p:anim>
                                        <p:anim calcmode="lin" valueType="num">
                                          <p:cBhvr>
                                            <p:cTn id="34" dur="15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75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500"/>
                                            <p:tgtEl>
                                              <p:spTgt spid="27"/>
                                            </p:tgtEl>
                                          </p:cBhvr>
                                        </p:animEffect>
                                        <p:anim calcmode="lin" valueType="num">
                                          <p:cBhvr>
                                            <p:cTn id="38" dur="1500" fill="hold"/>
                                            <p:tgtEl>
                                              <p:spTgt spid="27"/>
                                            </p:tgtEl>
                                            <p:attrNameLst>
                                              <p:attrName>ppt_x</p:attrName>
                                            </p:attrNameLst>
                                          </p:cBhvr>
                                          <p:tavLst>
                                            <p:tav tm="0">
                                              <p:val>
                                                <p:strVal val="#ppt_x"/>
                                              </p:val>
                                            </p:tav>
                                            <p:tav tm="100000">
                                              <p:val>
                                                <p:strVal val="#ppt_x"/>
                                              </p:val>
                                            </p:tav>
                                          </p:tavLst>
                                        </p:anim>
                                        <p:anim calcmode="lin" valueType="num">
                                          <p:cBhvr>
                                            <p:cTn id="39" dur="1500" fill="hold"/>
                                            <p:tgtEl>
                                              <p:spTgt spid="2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75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500"/>
                                            <p:tgtEl>
                                              <p:spTgt spid="28"/>
                                            </p:tgtEl>
                                          </p:cBhvr>
                                        </p:animEffect>
                                        <p:anim calcmode="lin" valueType="num">
                                          <p:cBhvr>
                                            <p:cTn id="43" dur="1500" fill="hold"/>
                                            <p:tgtEl>
                                              <p:spTgt spid="28"/>
                                            </p:tgtEl>
                                            <p:attrNameLst>
                                              <p:attrName>ppt_x</p:attrName>
                                            </p:attrNameLst>
                                          </p:cBhvr>
                                          <p:tavLst>
                                            <p:tav tm="0">
                                              <p:val>
                                                <p:strVal val="#ppt_x"/>
                                              </p:val>
                                            </p:tav>
                                            <p:tav tm="100000">
                                              <p:val>
                                                <p:strVal val="#ppt_x"/>
                                              </p:val>
                                            </p:tav>
                                          </p:tavLst>
                                        </p:anim>
                                        <p:anim calcmode="lin" valueType="num">
                                          <p:cBhvr>
                                            <p:cTn id="44" dur="1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randombar(horizontal)">
                                          <p:cBhvr>
                                            <p:cTn id="49" dur="500"/>
                                            <p:tgtEl>
                                              <p:spTgt spid="2"/>
                                            </p:tgtEl>
                                          </p:cBhvr>
                                        </p:animEffect>
                                      </p:childTnLst>
                                    </p:cTn>
                                  </p:par>
                                  <p:par>
                                    <p:cTn id="50" presetID="42" presetClass="entr" presetSubtype="0" fill="hold" grpId="0" nodeType="withEffect">
                                      <p:stCondLst>
                                        <p:cond delay="500"/>
                                      </p:stCondLst>
                                      <p:iterate type="lt">
                                        <p:tmPct val="0"/>
                                      </p:iterate>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par>
                                    <p:cTn id="55" presetID="41" presetClass="entr" presetSubtype="0" fill="hold" nodeType="withEffect">
                                      <p:stCondLst>
                                        <p:cond delay="1500"/>
                                      </p:stCondLst>
                                      <p:iterate type="lt">
                                        <p:tmPct val="10000"/>
                                      </p:iterate>
                                      <p:childTnLst>
                                        <p:set>
                                          <p:cBhvr>
                                            <p:cTn id="56" dur="1" fill="hold">
                                              <p:stCondLst>
                                                <p:cond delay="0"/>
                                              </p:stCondLst>
                                            </p:cTn>
                                            <p:tgtEl>
                                              <p:spTgt spid="31">
                                                <p:txEl>
                                                  <p:pRg st="0" end="0"/>
                                                </p:txEl>
                                              </p:spTgt>
                                            </p:tgtEl>
                                            <p:attrNameLst>
                                              <p:attrName>style.visibility</p:attrName>
                                            </p:attrNameLst>
                                          </p:cBhvr>
                                          <p:to>
                                            <p:strVal val="visible"/>
                                          </p:to>
                                        </p:set>
                                        <p:anim calcmode="lin" valueType="num">
                                          <p:cBhvr>
                                            <p:cTn id="57" dur="1000" fill="hold"/>
                                            <p:tgtEl>
                                              <p:spTgt spid="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1000" fill="hold"/>
                                            <p:tgtEl>
                                              <p:spTgt spid="31">
                                                <p:txEl>
                                                  <p:pRg st="0" end="0"/>
                                                </p:txEl>
                                              </p:spTgt>
                                            </p:tgtEl>
                                            <p:attrNameLst>
                                              <p:attrName>ppt_y</p:attrName>
                                            </p:attrNameLst>
                                          </p:cBhvr>
                                          <p:tavLst>
                                            <p:tav tm="0">
                                              <p:val>
                                                <p:strVal val="#ppt_y"/>
                                              </p:val>
                                            </p:tav>
                                            <p:tav tm="100000">
                                              <p:val>
                                                <p:strVal val="#ppt_y"/>
                                              </p:val>
                                            </p:tav>
                                          </p:tavLst>
                                        </p:anim>
                                        <p:anim calcmode="lin" valueType="num">
                                          <p:cBhvr>
                                            <p:cTn id="59" dur="1000" fill="hold"/>
                                            <p:tgtEl>
                                              <p:spTgt spid="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1000" fill="hold"/>
                                            <p:tgtEl>
                                              <p:spTgt spid="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1000" tmFilter="0,0; .5, 1; 1, 1"/>
                                            <p:tgtEl>
                                              <p:spTgt spid="31">
                                                <p:txEl>
                                                  <p:pRg st="0" end="0"/>
                                                </p:txEl>
                                              </p:spTgt>
                                            </p:tgtEl>
                                          </p:cBhvr>
                                        </p:animEffect>
                                      </p:childTnLst>
                                    </p:cTn>
                                  </p:par>
                                  <p:par>
                                    <p:cTn id="62" presetID="2" presetClass="entr" presetSubtype="1" fill="hold" nodeType="withEffect">
                                      <p:stCondLst>
                                        <p:cond delay="100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1000" fill="hold"/>
                                            <p:tgtEl>
                                              <p:spTgt spid="12"/>
                                            </p:tgtEl>
                                            <p:attrNameLst>
                                              <p:attrName>ppt_x</p:attrName>
                                            </p:attrNameLst>
                                          </p:cBhvr>
                                          <p:tavLst>
                                            <p:tav tm="0">
                                              <p:val>
                                                <p:strVal val="#ppt_x"/>
                                              </p:val>
                                            </p:tav>
                                            <p:tav tm="100000">
                                              <p:val>
                                                <p:strVal val="#ppt_x"/>
                                              </p:val>
                                            </p:tav>
                                          </p:tavLst>
                                        </p:anim>
                                        <p:anim calcmode="lin" valueType="num">
                                          <p:cBhvr additive="base">
                                            <p:cTn id="65" dur="1000" fill="hold"/>
                                            <p:tgtEl>
                                              <p:spTgt spid="12"/>
                                            </p:tgtEl>
                                            <p:attrNameLst>
                                              <p:attrName>ppt_y</p:attrName>
                                            </p:attrNameLst>
                                          </p:cBhvr>
                                          <p:tavLst>
                                            <p:tav tm="0">
                                              <p:val>
                                                <p:strVal val="0-#ppt_h/2"/>
                                              </p:val>
                                            </p:tav>
                                            <p:tav tm="100000">
                                              <p:val>
                                                <p:strVal val="#ppt_y"/>
                                              </p:val>
                                            </p:tav>
                                          </p:tavLst>
                                        </p:anim>
                                      </p:childTnLst>
                                    </p:cTn>
                                  </p:par>
                                  <p:par>
                                    <p:cTn id="66" presetID="6" presetClass="entr" presetSubtype="16" fill="hold" nodeType="withEffect">
                                      <p:stCondLst>
                                        <p:cond delay="2000"/>
                                      </p:stCondLst>
                                      <p:childTnLst>
                                        <p:set>
                                          <p:cBhvr>
                                            <p:cTn id="67" dur="1" fill="hold">
                                              <p:stCondLst>
                                                <p:cond delay="0"/>
                                              </p:stCondLst>
                                            </p:cTn>
                                            <p:tgtEl>
                                              <p:spTgt spid="32"/>
                                            </p:tgtEl>
                                            <p:attrNameLst>
                                              <p:attrName>style.visibility</p:attrName>
                                            </p:attrNameLst>
                                          </p:cBhvr>
                                          <p:to>
                                            <p:strVal val="visible"/>
                                          </p:to>
                                        </p:set>
                                        <p:animEffect transition="in" filter="circle(in)">
                                          <p:cBhvr>
                                            <p:cTn id="68"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844</TotalTime>
  <Words>844</Words>
  <Application>Microsoft Office PowerPoint</Application>
  <PresentationFormat>Widescreen</PresentationFormat>
  <Paragraphs>73</Paragraphs>
  <Slides>12</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义启嘟嘟体</vt:lpstr>
      <vt:lpstr>UTM Deutsch Gothic</vt:lpstr>
      <vt:lpstr>Arial</vt:lpstr>
      <vt:lpstr>Times New Roman</vt:lpstr>
      <vt:lpstr>inpin heiti</vt:lpstr>
      <vt:lpstr>等线</vt:lpstr>
      <vt:lpstr>微软雅黑</vt:lpstr>
      <vt:lpstr>UTM Staccato </vt:lpstr>
      <vt:lpstr>华文琥珀</vt:lpstr>
      <vt:lpstr>UVN Thay Giao Nang</vt:lpstr>
      <vt:lpstr>Wingdings</vt:lpstr>
      <vt:lpstr>等线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KTUTS</dc:creator>
  <cp:keywords>YenVu</cp:keywords>
  <dc:description>http://www.ypppt.com/</dc:description>
  <cp:lastModifiedBy>Thy Tho</cp:lastModifiedBy>
  <cp:revision>70</cp:revision>
  <dcterms:created xsi:type="dcterms:W3CDTF">2017-07-19T07:11:54Z</dcterms:created>
  <dcterms:modified xsi:type="dcterms:W3CDTF">2021-09-11T08:58:08Z</dcterms:modified>
</cp:coreProperties>
</file>