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77" r:id="rId3"/>
    <p:sldId id="318" r:id="rId4"/>
    <p:sldId id="259" r:id="rId5"/>
    <p:sldId id="300" r:id="rId6"/>
    <p:sldId id="319" r:id="rId7"/>
    <p:sldId id="320" r:id="rId8"/>
    <p:sldId id="321" r:id="rId9"/>
    <p:sldId id="322" r:id="rId10"/>
    <p:sldId id="303" r:id="rId11"/>
    <p:sldId id="323" r:id="rId12"/>
    <p:sldId id="327" r:id="rId13"/>
    <p:sldId id="325" r:id="rId14"/>
    <p:sldId id="328" r:id="rId15"/>
    <p:sldId id="330" r:id="rId16"/>
    <p:sldId id="329" r:id="rId17"/>
    <p:sldId id="326" r:id="rId18"/>
  </p:sldIdLst>
  <p:sldSz cx="12192000" cy="6858000"/>
  <p:notesSz cx="6858000" cy="9144000"/>
  <p:embeddedFontLst>
    <p:embeddedFont>
      <p:font typeface="字魂59号-创粗黑" panose="00000500000000000000" charset="-122"/>
      <p:regular r:id="rId20"/>
    </p:embeddedFont>
    <p:embeddedFont>
      <p:font typeface="Tahoma" panose="020B0604030504040204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Edwardian" panose="02040603050506020204" pitchFamily="18" charset="0"/>
      <p:regular r:id="rId27"/>
      <p:bold r:id="rId28"/>
    </p:embeddedFont>
    <p:embeddedFont>
      <p:font typeface="微软雅黑" panose="020B0503020204020204" pitchFamily="34" charset="-122"/>
      <p:regular r:id="rId29"/>
      <p:bold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98C"/>
    <a:srgbClr val="D5FFF1"/>
    <a:srgbClr val="CFFFF0"/>
    <a:srgbClr val="F5FFFC"/>
    <a:srgbClr val="43A081"/>
    <a:srgbClr val="89FFD8"/>
    <a:srgbClr val="B6B0D6"/>
    <a:srgbClr val="FDDB87"/>
    <a:srgbClr val="FABABB"/>
    <a:srgbClr val="FDE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4660"/>
  </p:normalViewPr>
  <p:slideViewPr>
    <p:cSldViewPr snapToGrid="0">
      <p:cViewPr varScale="1">
        <p:scale>
          <a:sx n="83" d="100"/>
          <a:sy n="83" d="100"/>
        </p:scale>
        <p:origin x="830" y="67"/>
      </p:cViewPr>
      <p:guideLst/>
    </p:cSldViewPr>
  </p:slideViewPr>
  <p:notesTextViewPr>
    <p:cViewPr>
      <p:scale>
        <a:sx n="1" d="1"/>
        <a:sy n="1" d="1"/>
      </p:scale>
      <p:origin x="0" y="-149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F25A8C7-CC1A-4A08-9B4B-31F43B054C7F}" type="datetimeFigureOut">
              <a:rPr lang="zh-CN" altLang="en-US" smtClean="0"/>
              <a:pPr/>
              <a:t>2021/10/7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9E1B693-632D-4080-9CF6-EA28B66DC80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8723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0882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057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75552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7675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1920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4183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</a:r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9800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9180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</a:r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7845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7642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9166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2638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6185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340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2021/10/7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spd="slow" advClick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p:transition spd="slow" advClick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p:transition spd="slow" advClick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2021/10/7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slow" advClick="0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av"/><Relationship Id="rId7" Type="http://schemas.openxmlformats.org/officeDocument/2006/relationships/image" Target="../media/image2.emf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5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5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5.png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av"/><Relationship Id="rId7" Type="http://schemas.openxmlformats.org/officeDocument/2006/relationships/image" Target="../media/image2.emf"/><Relationship Id="rId2" Type="http://schemas.microsoft.com/office/2007/relationships/media" Target="../media/media1.wav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5" Type="http://schemas.microsoft.com/office/2007/relationships/hdphoto" Target="../media/hdphoto5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5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8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9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3012641" y="2580919"/>
            <a:ext cx="5595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Môn</a:t>
            </a:r>
            <a:r>
              <a:rPr kumimoji="1" lang="en-US" altLang="zh-CN" sz="72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Toán</a:t>
            </a:r>
            <a:r>
              <a:rPr kumimoji="1" lang="en-US" altLang="zh-CN" sz="72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lớp</a:t>
            </a:r>
            <a:r>
              <a:rPr kumimoji="1" lang="en-US" altLang="zh-CN" sz="72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4</a:t>
            </a:r>
            <a:endParaRPr kumimoji="1" lang="zh-CN" altLang="en-US" sz="7200" b="1" dirty="0">
              <a:solidFill>
                <a:srgbClr val="F7898C"/>
              </a:solidFill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738813" y="2172793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080EBE42-E888-41D5-A039-07BFAE3EA8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6950" y="-184054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2242954" y="215399"/>
            <a:ext cx="14237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72" y="170858"/>
            <a:ext cx="1982551" cy="956662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1121664" y="1172061"/>
            <a:ext cx="8552976" cy="5267624"/>
            <a:chOff x="1121664" y="1172061"/>
            <a:chExt cx="8552976" cy="52676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127" y="1172061"/>
              <a:ext cx="8134866" cy="5267624"/>
            </a:xfrm>
            <a:prstGeom prst="rect">
              <a:avLst/>
            </a:prstGeom>
          </p:spPr>
        </p:pic>
        <p:sp>
          <p:nvSpPr>
            <p:cNvPr id="68" name="文本框 80"/>
            <p:cNvSpPr txBox="1"/>
            <p:nvPr/>
          </p:nvSpPr>
          <p:spPr>
            <a:xfrm>
              <a:off x="1121664" y="1411491"/>
              <a:ext cx="855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 NGÀY CÓ MƯA TRONG BA THÁNG NĂM 2004</a:t>
              </a:r>
              <a:endParaRPr kumimoji="1" lang="zh-C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5" name="图片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163" y="3318258"/>
            <a:ext cx="3322954" cy="2910908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anh Như Chớp - Mùa 3 - 51 Tập | Vi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82" y="6278102"/>
            <a:ext cx="487363" cy="487363"/>
          </a:xfrm>
          <a:prstGeom prst="rect">
            <a:avLst/>
          </a:prstGeom>
        </p:spPr>
      </p:pic>
      <p:pic>
        <p:nvPicPr>
          <p:cNvPr id="3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00153" y="2941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4143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894715" y="4988261"/>
            <a:ext cx="9542277" cy="141253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3059695" y="4179239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3059695" y="4179238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HỎI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-19667" y="3445873"/>
            <a:ext cx="1012024" cy="786452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536530" y="277957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999030" y="3499899"/>
            <a:ext cx="505861" cy="583095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931974" y="341442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999030" y="306776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931974" y="298975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999030" y="264157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928933" y="2547439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999030" y="221539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928933" y="212276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999030" y="178920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912905" y="169568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999030" y="136302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911405" y="1264771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999030" y="93683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911405" y="892852"/>
            <a:ext cx="677103" cy="282126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31" y="132321"/>
            <a:ext cx="5382263" cy="261578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10770563" y="1479755"/>
            <a:ext cx="1304540" cy="1272012"/>
            <a:chOff x="11659477" y="-2694836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11967184" y="-1955166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11659477" y="-2694836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582" y="2844725"/>
            <a:ext cx="1073786" cy="1073786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8948" y="3460829"/>
            <a:ext cx="487363" cy="487363"/>
          </a:xfrm>
          <a:prstGeom prst="rect">
            <a:avLst/>
          </a:prstGeom>
        </p:spPr>
      </p:pic>
      <p:sp>
        <p:nvSpPr>
          <p:cNvPr id="5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877198" y="4876797"/>
            <a:ext cx="9542277" cy="1504430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17105" y="2967335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1" y="4827105"/>
            <a:ext cx="2206943" cy="173751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1" y="4737533"/>
            <a:ext cx="2206943" cy="1737511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726525" y="59852"/>
            <a:ext cx="6702705" cy="4093672"/>
            <a:chOff x="1121664" y="960387"/>
            <a:chExt cx="8552976" cy="547929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127" y="960387"/>
              <a:ext cx="8134866" cy="5479298"/>
            </a:xfrm>
            <a:prstGeom prst="rect">
              <a:avLst/>
            </a:prstGeom>
          </p:spPr>
        </p:pic>
        <p:sp>
          <p:nvSpPr>
            <p:cNvPr id="73" name="文本框 80"/>
            <p:cNvSpPr txBox="1"/>
            <p:nvPr/>
          </p:nvSpPr>
          <p:spPr>
            <a:xfrm>
              <a:off x="1121664" y="1206608"/>
              <a:ext cx="8552976" cy="69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 NGÀY CÓ MƯA TRONG BA THÁNG NĂM 2004</a:t>
              </a:r>
              <a:endParaRPr kumimoji="1"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43" name="Oval 42"/>
          <p:cNvSpPr/>
          <p:nvPr/>
        </p:nvSpPr>
        <p:spPr>
          <a:xfrm>
            <a:off x="5216696" y="1363021"/>
            <a:ext cx="990165" cy="2621693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27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0013 -0.0608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-3.75E-6 -0.12315 " pathEditMode="relative" rAng="0" ptsTypes="AA">
                                      <p:cBhvr>
                                        <p:cTn id="4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12315 L -0.00026 -0.18518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8 L -3.75E-6 -0.24745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24745 L -3.75E-6 -0.30949 " pathEditMode="relative" rAng="0" ptsTypes="AA">
                                      <p:cBhvr>
                                        <p:cTn id="6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30949 L -3.75E-6 -0.37153 " pathEditMode="relative" rAng="0" ptsTypes="AA">
                                      <p:cBhvr>
                                        <p:cTn id="7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5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894715" y="4988261"/>
            <a:ext cx="9542277" cy="141253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3059695" y="4179239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3059695" y="4179238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HỎI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-70851" y="3028699"/>
            <a:ext cx="1012024" cy="786452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536530" y="277957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999030" y="3499899"/>
            <a:ext cx="505861" cy="583095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931974" y="341442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999030" y="3067761"/>
            <a:ext cx="505861" cy="583095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931974" y="298975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999030" y="264157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928933" y="2547439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999030" y="221539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928933" y="212276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999030" y="178920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912905" y="169568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999030" y="136302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911405" y="1264771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999030" y="93683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911405" y="892852"/>
            <a:ext cx="677103" cy="282126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31" y="132321"/>
            <a:ext cx="5382263" cy="261578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10707129" y="1417345"/>
            <a:ext cx="1304540" cy="1272012"/>
            <a:chOff x="11460870" y="-2895233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11869508" y="-2133514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11460870" y="-2895233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582" y="2844725"/>
            <a:ext cx="1073786" cy="1073786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8948" y="3460829"/>
            <a:ext cx="487363" cy="487363"/>
          </a:xfrm>
          <a:prstGeom prst="rect">
            <a:avLst/>
          </a:prstGeom>
        </p:spPr>
      </p:pic>
      <p:sp>
        <p:nvSpPr>
          <p:cNvPr id="5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920493" y="4976824"/>
            <a:ext cx="9542277" cy="1504430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15 – 3 = 12 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17105" y="2967335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0" y="4860283"/>
            <a:ext cx="2206943" cy="1737511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726525" y="59852"/>
            <a:ext cx="6702705" cy="4093672"/>
            <a:chOff x="1121664" y="960387"/>
            <a:chExt cx="8552976" cy="547929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127" y="960387"/>
              <a:ext cx="8134866" cy="5479298"/>
            </a:xfrm>
            <a:prstGeom prst="rect">
              <a:avLst/>
            </a:prstGeom>
          </p:spPr>
        </p:pic>
        <p:sp>
          <p:nvSpPr>
            <p:cNvPr id="73" name="文本框 80"/>
            <p:cNvSpPr txBox="1"/>
            <p:nvPr/>
          </p:nvSpPr>
          <p:spPr>
            <a:xfrm>
              <a:off x="1121664" y="1206608"/>
              <a:ext cx="8552976" cy="69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 NGÀY CÓ MƯA TRONG BA THÁNG NĂM 2004</a:t>
              </a:r>
              <a:endParaRPr kumimoji="1"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74" name="Oval 73"/>
          <p:cNvSpPr/>
          <p:nvPr/>
        </p:nvSpPr>
        <p:spPr>
          <a:xfrm>
            <a:off x="6339318" y="1335521"/>
            <a:ext cx="938981" cy="2818003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7537055" y="2909257"/>
            <a:ext cx="938981" cy="1269981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4624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0.00013 -0.060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2.91667E-6 -0.12315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12315 L -0.00026 -0.18518 " pathEditMode="relative" rAng="0" ptsTypes="AA">
                                      <p:cBhvr>
                                        <p:cTn id="4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8 L 2.91667E-6 -0.2474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24745 L 2.91667E-6 -0.30949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30949 L 2.91667E-6 -0.37153 " pathEditMode="relative" rAng="0" ptsTypes="AA">
                                      <p:cBhvr>
                                        <p:cTn id="7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  <p:bldP spid="74" grpId="0" animBg="1"/>
      <p:bldP spid="7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894715" y="4988261"/>
            <a:ext cx="9542277" cy="141253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3059695" y="4179239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3059695" y="4179238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HỎI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-40619" y="2519710"/>
            <a:ext cx="1012024" cy="786452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536530" y="277957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999030" y="3499899"/>
            <a:ext cx="505861" cy="583095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931974" y="341442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999030" y="3067761"/>
            <a:ext cx="505861" cy="583095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931974" y="298975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999030" y="2641576"/>
            <a:ext cx="505861" cy="583095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928933" y="2547439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999030" y="221539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928933" y="212276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999030" y="178920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912905" y="169568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999030" y="136302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911405" y="1264771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999030" y="93683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911405" y="892852"/>
            <a:ext cx="677103" cy="282126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31" y="132321"/>
            <a:ext cx="5382263" cy="261578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10822836" y="2032841"/>
            <a:ext cx="1304540" cy="1272012"/>
            <a:chOff x="8482933" y="3760701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8891571" y="4440527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8482933" y="3760701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057" y="3545397"/>
            <a:ext cx="1073786" cy="1073786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20877" y="4253953"/>
            <a:ext cx="487363" cy="487363"/>
          </a:xfrm>
          <a:prstGeom prst="rect">
            <a:avLst/>
          </a:prstGeom>
        </p:spPr>
      </p:pic>
      <p:sp>
        <p:nvSpPr>
          <p:cNvPr id="5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894715" y="4981734"/>
            <a:ext cx="9542277" cy="1504430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 + 15 + 3) : 3 = 12 (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5917105" y="2967335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" y="4965804"/>
            <a:ext cx="2206943" cy="1737511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726525" y="59852"/>
            <a:ext cx="6702705" cy="4093672"/>
            <a:chOff x="1121664" y="960387"/>
            <a:chExt cx="8552976" cy="547929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127" y="960387"/>
              <a:ext cx="8134866" cy="5479298"/>
            </a:xfrm>
            <a:prstGeom prst="rect">
              <a:avLst/>
            </a:prstGeom>
          </p:spPr>
        </p:pic>
        <p:sp>
          <p:nvSpPr>
            <p:cNvPr id="73" name="文本框 80"/>
            <p:cNvSpPr txBox="1"/>
            <p:nvPr/>
          </p:nvSpPr>
          <p:spPr>
            <a:xfrm>
              <a:off x="1121664" y="1206608"/>
              <a:ext cx="8552976" cy="69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 NGÀY CÓ MƯA TRONG BA THÁNG NĂM 2004</a:t>
              </a:r>
              <a:endParaRPr kumimoji="1"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9674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00013 -0.060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-1.04167E-6 -0.12315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12315 L -0.00026 -0.18519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9 L -1.04167E-6 -0.24746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24746 L -1.04167E-6 -0.30949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30949 L -1.04167E-6 -0.37153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4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anh Như Chớp - Mùa 3 - 51 Tập | Vie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82" y="6278102"/>
            <a:ext cx="487363" cy="487363"/>
          </a:xfrm>
          <a:prstGeom prst="rect">
            <a:avLst/>
          </a:prstGeom>
        </p:spPr>
      </p:pic>
      <p:pic>
        <p:nvPicPr>
          <p:cNvPr id="3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0153" y="2941637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885"/>
            <a:ext cx="6830972" cy="44658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3743" y="1197872"/>
            <a:ext cx="57122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CÁC EM</a:t>
            </a:r>
          </a:p>
        </p:txBody>
      </p:sp>
    </p:spTree>
    <p:extLst>
      <p:ext uri="{BB962C8B-B14F-4D97-AF65-F5344CB8AC3E}">
        <p14:creationId xmlns:p14="http://schemas.microsoft.com/office/powerpoint/2010/main" val="249828152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25" y="1041753"/>
            <a:ext cx="8043895" cy="42943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61652" y="2767280"/>
            <a:ext cx="67457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Luyện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tập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 (tr.33)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UTM Edwardian" panose="02040603050506020204" pitchFamily="18" charset="0"/>
            </a:endParaRPr>
          </a:p>
        </p:txBody>
      </p:sp>
      <p:sp>
        <p:nvSpPr>
          <p:cNvPr id="8" name="文本框 80"/>
          <p:cNvSpPr txBox="1"/>
          <p:nvPr/>
        </p:nvSpPr>
        <p:spPr>
          <a:xfrm>
            <a:off x="4875095" y="2035479"/>
            <a:ext cx="2192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400" b="1" u="sng" dirty="0" err="1">
                <a:solidFill>
                  <a:srgbClr val="33323D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Toán</a:t>
            </a:r>
            <a:endParaRPr kumimoji="1" lang="zh-CN" altLang="en-US" sz="5400" b="1" u="sng" dirty="0">
              <a:solidFill>
                <a:srgbClr val="33323D"/>
              </a:solidFill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574112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622550" y="2580919"/>
            <a:ext cx="5985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Chúc</a:t>
            </a:r>
            <a:r>
              <a:rPr kumimoji="1" lang="en-US" altLang="zh-CN" sz="72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các</a:t>
            </a:r>
            <a:r>
              <a:rPr kumimoji="1" lang="en-US" altLang="zh-CN" sz="72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em</a:t>
            </a:r>
            <a:r>
              <a:rPr kumimoji="1" lang="en-US" altLang="zh-CN" sz="72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học</a:t>
            </a:r>
            <a:r>
              <a:rPr kumimoji="1" lang="en-US" altLang="zh-CN" sz="72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tốt</a:t>
            </a:r>
            <a:endParaRPr kumimoji="1" lang="zh-CN" altLang="en-US" sz="7200" b="1" dirty="0">
              <a:solidFill>
                <a:srgbClr val="F7898C"/>
              </a:solidFill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738813" y="2172793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080EBE42-E888-41D5-A039-07BFAE3EA8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6950" y="-184054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052034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25" y="1041753"/>
            <a:ext cx="8043895" cy="42943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61652" y="2767280"/>
            <a:ext cx="67457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Luyện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tập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 (tr.33)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UTM Edwardian" panose="02040603050506020204" pitchFamily="18" charset="0"/>
            </a:endParaRPr>
          </a:p>
        </p:txBody>
      </p:sp>
      <p:sp>
        <p:nvSpPr>
          <p:cNvPr id="8" name="文本框 80"/>
          <p:cNvSpPr txBox="1"/>
          <p:nvPr/>
        </p:nvSpPr>
        <p:spPr>
          <a:xfrm>
            <a:off x="4875095" y="2035479"/>
            <a:ext cx="2192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400" b="1" u="sng" dirty="0" err="1">
                <a:solidFill>
                  <a:srgbClr val="33323D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Toán</a:t>
            </a:r>
            <a:endParaRPr kumimoji="1" lang="zh-CN" altLang="en-US" sz="5400" b="1" u="sng" dirty="0">
              <a:solidFill>
                <a:srgbClr val="33323D"/>
              </a:solidFill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00634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1871" y="972269"/>
            <a:ext cx="5289845" cy="4587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468" y="2111631"/>
            <a:ext cx="29313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Xin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vải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956181"/>
      </p:ext>
    </p:extLst>
  </p:cSld>
  <p:clrMapOvr>
    <a:masterClrMapping/>
  </p:clrMapOvr>
  <p:transition spd="slow" advClick="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25758" y="128789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906155" y="6101173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02682" y="6485602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68794" y="128789"/>
            <a:ext cx="1848964" cy="1411491"/>
          </a:xfrm>
          <a:prstGeom prst="rect">
            <a:avLst/>
          </a:prstGeom>
        </p:spPr>
      </p:pic>
      <p:sp>
        <p:nvSpPr>
          <p:cNvPr id="44" name="文本框 80"/>
          <p:cNvSpPr txBox="1"/>
          <p:nvPr/>
        </p:nvSpPr>
        <p:spPr>
          <a:xfrm>
            <a:off x="1452222" y="976854"/>
            <a:ext cx="9841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 VẢI HOA VÀ VẢI TRẮNG ĐÃ BÁN TRONG THÁNG 9</a:t>
            </a:r>
            <a:endParaRPr kumimoji="1" lang="zh-CN" altLang="en-US" sz="2800" b="1" dirty="0">
              <a:solidFill>
                <a:schemeClr val="accent6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820605" y="1357670"/>
            <a:ext cx="8785097" cy="5439858"/>
            <a:chOff x="1657731" y="1228881"/>
            <a:chExt cx="8785097" cy="5439858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731" y="1434328"/>
              <a:ext cx="8785097" cy="4980864"/>
            </a:xfrm>
            <a:prstGeom prst="rect">
              <a:avLst/>
            </a:prstGeom>
          </p:spPr>
        </p:pic>
        <p:sp>
          <p:nvSpPr>
            <p:cNvPr id="45" name="文本框 80"/>
            <p:cNvSpPr txBox="1"/>
            <p:nvPr/>
          </p:nvSpPr>
          <p:spPr>
            <a:xfrm>
              <a:off x="2048255" y="1841713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dirty="0" err="1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Tuần</a:t>
              </a:r>
              <a:r>
                <a:rPr kumimoji="1" lang="en-US" altLang="zh-CN" sz="28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1</a:t>
              </a:r>
              <a:endParaRPr kumimoji="1" lang="zh-CN" altLang="en-US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文本框 80"/>
            <p:cNvSpPr txBox="1"/>
            <p:nvPr/>
          </p:nvSpPr>
          <p:spPr>
            <a:xfrm>
              <a:off x="2048255" y="3008017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dirty="0" err="1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Tuần</a:t>
              </a:r>
              <a:r>
                <a:rPr kumimoji="1" lang="en-US" altLang="zh-CN" sz="28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2</a:t>
              </a:r>
              <a:endParaRPr kumimoji="1" lang="zh-CN" altLang="en-US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文本框 80"/>
            <p:cNvSpPr txBox="1"/>
            <p:nvPr/>
          </p:nvSpPr>
          <p:spPr>
            <a:xfrm>
              <a:off x="2048255" y="4275985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dirty="0" err="1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Tuần</a:t>
              </a:r>
              <a:r>
                <a:rPr kumimoji="1" lang="en-US" altLang="zh-CN" sz="28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3</a:t>
              </a:r>
              <a:endParaRPr kumimoji="1" lang="zh-CN" altLang="en-US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文本框 80"/>
            <p:cNvSpPr txBox="1"/>
            <p:nvPr/>
          </p:nvSpPr>
          <p:spPr>
            <a:xfrm>
              <a:off x="2048255" y="5390785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dirty="0" err="1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Tuần</a:t>
              </a:r>
              <a:r>
                <a:rPr kumimoji="1" lang="en-US" altLang="zh-CN" sz="28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4</a:t>
              </a:r>
              <a:endParaRPr kumimoji="1" lang="zh-CN" altLang="en-US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pic>
          <p:nvPicPr>
            <p:cNvPr id="2050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4054565" y="1556451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uộn vải Silk In Hình - Giấy In Thiên Phá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25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828" y="1228881"/>
              <a:ext cx="1159019" cy="180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5681587" y="1556450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3994652" y="2702932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5621674" y="2702931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4094310" y="3943281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7174161" y="2681148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4265760" y="5182931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4" descr="Cuộn vải Silk In Hình - Giấy In Thiên Phá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25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8452" y="3634312"/>
              <a:ext cx="1159019" cy="180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4" descr="Cuộn vải Silk In Hình - Giấy In Thiên Phá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25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7623" y="3634311"/>
              <a:ext cx="1159019" cy="180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4" descr="Cuộn vải Silk In Hình - Giấy In Thiên Phá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25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084" y="3634310"/>
              <a:ext cx="1159019" cy="180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4" descr="Cuộn vải Silk In Hình - Giấy In Thiên Phá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25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090" y="4862174"/>
              <a:ext cx="1159019" cy="180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0477661" y="4013934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215" y="506808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文本框 80"/>
          <p:cNvSpPr txBox="1"/>
          <p:nvPr/>
        </p:nvSpPr>
        <p:spPr>
          <a:xfrm>
            <a:off x="9670141" y="412576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69" name="文本框 80"/>
          <p:cNvSpPr txBox="1"/>
          <p:nvPr/>
        </p:nvSpPr>
        <p:spPr>
          <a:xfrm>
            <a:off x="9507179" y="4498064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0" name="文本框 80"/>
          <p:cNvSpPr txBox="1"/>
          <p:nvPr/>
        </p:nvSpPr>
        <p:spPr>
          <a:xfrm>
            <a:off x="9791866" y="51505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1" name="文本框 80"/>
          <p:cNvSpPr txBox="1"/>
          <p:nvPr/>
        </p:nvSpPr>
        <p:spPr>
          <a:xfrm>
            <a:off x="9577576" y="554045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242954" y="215399"/>
            <a:ext cx="14237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2048" name="Picture 20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30" y="12122"/>
            <a:ext cx="1883911" cy="1024587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58426" y="1045510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9" y="1155020"/>
            <a:ext cx="5610758" cy="3473141"/>
          </a:xfrm>
          <a:prstGeom prst="rect">
            <a:avLst/>
          </a:prstGeom>
        </p:spPr>
      </p:pic>
      <p:pic>
        <p:nvPicPr>
          <p:cNvPr id="34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725525" y="4585705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25" y="542277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80"/>
          <p:cNvSpPr txBox="1"/>
          <p:nvPr/>
        </p:nvSpPr>
        <p:spPr>
          <a:xfrm>
            <a:off x="951424" y="46706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7" name="文本框 80"/>
          <p:cNvSpPr txBox="1"/>
          <p:nvPr/>
        </p:nvSpPr>
        <p:spPr>
          <a:xfrm>
            <a:off x="2387701" y="4647676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8" name="文本框 80"/>
          <p:cNvSpPr txBox="1"/>
          <p:nvPr/>
        </p:nvSpPr>
        <p:spPr>
          <a:xfrm>
            <a:off x="928176" y="550520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9" name="文本框 80"/>
          <p:cNvSpPr txBox="1"/>
          <p:nvPr/>
        </p:nvSpPr>
        <p:spPr>
          <a:xfrm>
            <a:off x="2315152" y="550520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0" name="文本框 80"/>
          <p:cNvSpPr txBox="1"/>
          <p:nvPr/>
        </p:nvSpPr>
        <p:spPr>
          <a:xfrm>
            <a:off x="6429535" y="1411491"/>
            <a:ext cx="53728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cửa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hàng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bán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được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2m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</a:p>
          <a:p>
            <a:pPr algn="ctr"/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1m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27119" y="3481167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551174" y="4818634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66529" y="3481166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234606" y="4940201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797" y="4360888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25525" y="1228881"/>
            <a:ext cx="3254799" cy="886049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30278" y="4432213"/>
            <a:ext cx="5251573" cy="1898388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221" y="3778253"/>
            <a:ext cx="2371279" cy="237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/>
      <p:bldP spid="37" grpId="0"/>
      <p:bldP spid="38" grpId="0"/>
      <p:bldP spid="39" grpId="0"/>
      <p:bldP spid="40" grpId="0"/>
      <p:bldP spid="3" grpId="0"/>
      <p:bldP spid="41" grpId="0"/>
      <p:bldP spid="5" grpId="0" animBg="1"/>
      <p:bldP spid="42" grpId="0" animBg="1"/>
      <p:bldP spid="7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80396" y="879718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9" y="1155020"/>
            <a:ext cx="5610758" cy="3473141"/>
          </a:xfrm>
          <a:prstGeom prst="rect">
            <a:avLst/>
          </a:prstGeom>
        </p:spPr>
      </p:pic>
      <p:pic>
        <p:nvPicPr>
          <p:cNvPr id="34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725525" y="4585705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25" y="542277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80"/>
          <p:cNvSpPr txBox="1"/>
          <p:nvPr/>
        </p:nvSpPr>
        <p:spPr>
          <a:xfrm>
            <a:off x="951424" y="46706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7" name="文本框 80"/>
          <p:cNvSpPr txBox="1"/>
          <p:nvPr/>
        </p:nvSpPr>
        <p:spPr>
          <a:xfrm>
            <a:off x="2387701" y="4647676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8" name="文本框 80"/>
          <p:cNvSpPr txBox="1"/>
          <p:nvPr/>
        </p:nvSpPr>
        <p:spPr>
          <a:xfrm>
            <a:off x="928176" y="550520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9" name="文本框 80"/>
          <p:cNvSpPr txBox="1"/>
          <p:nvPr/>
        </p:nvSpPr>
        <p:spPr>
          <a:xfrm>
            <a:off x="2315152" y="550520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0" name="文本框 80"/>
          <p:cNvSpPr txBox="1"/>
          <p:nvPr/>
        </p:nvSpPr>
        <p:spPr>
          <a:xfrm>
            <a:off x="6429535" y="1481631"/>
            <a:ext cx="518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3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cửa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hàng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bán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được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400m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endParaRPr kumimoji="1" lang="zh-CN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91002" y="3168959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411346" y="4550874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30412" y="3168958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8047150" y="4668766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311" y="2531307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25525" y="2829079"/>
            <a:ext cx="4341208" cy="886049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27" y="3281501"/>
            <a:ext cx="2726561" cy="27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14627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/>
      <p:bldP spid="37" grpId="0"/>
      <p:bldP spid="38" grpId="0"/>
      <p:bldP spid="39" grpId="0"/>
      <p:bldP spid="40" grpId="0"/>
      <p:bldP spid="3" grpId="0"/>
      <p:bldP spid="41" grpId="0"/>
      <p:bldP spid="5" grpId="0" animBg="1"/>
      <p:bldP spid="42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58426" y="1045510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9" y="1155020"/>
            <a:ext cx="5610758" cy="3473141"/>
          </a:xfrm>
          <a:prstGeom prst="rect">
            <a:avLst/>
          </a:prstGeom>
        </p:spPr>
      </p:pic>
      <p:pic>
        <p:nvPicPr>
          <p:cNvPr id="34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725525" y="4585705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25" y="542277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80"/>
          <p:cNvSpPr txBox="1"/>
          <p:nvPr/>
        </p:nvSpPr>
        <p:spPr>
          <a:xfrm>
            <a:off x="951424" y="46706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7" name="文本框 80"/>
          <p:cNvSpPr txBox="1"/>
          <p:nvPr/>
        </p:nvSpPr>
        <p:spPr>
          <a:xfrm>
            <a:off x="2387701" y="4647676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8" name="文本框 80"/>
          <p:cNvSpPr txBox="1"/>
          <p:nvPr/>
        </p:nvSpPr>
        <p:spPr>
          <a:xfrm>
            <a:off x="928176" y="550520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9" name="文本框 80"/>
          <p:cNvSpPr txBox="1"/>
          <p:nvPr/>
        </p:nvSpPr>
        <p:spPr>
          <a:xfrm>
            <a:off x="2315152" y="550520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0" name="文本框 80"/>
          <p:cNvSpPr txBox="1"/>
          <p:nvPr/>
        </p:nvSpPr>
        <p:spPr>
          <a:xfrm>
            <a:off x="6429535" y="1411491"/>
            <a:ext cx="518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3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bán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được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nhiều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nhất</a:t>
            </a:r>
            <a:endParaRPr kumimoji="1" lang="zh-CN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23409" y="3032451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324687" y="4499443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62819" y="3032450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917930" y="4628161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310" y="4041697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528178" y="2789121"/>
            <a:ext cx="4432779" cy="886049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27" y="3281501"/>
            <a:ext cx="2726561" cy="27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281169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/>
      <p:bldP spid="37" grpId="0"/>
      <p:bldP spid="38" grpId="0"/>
      <p:bldP spid="39" grpId="0"/>
      <p:bldP spid="40" grpId="0"/>
      <p:bldP spid="3" grpId="0"/>
      <p:bldP spid="41" grpId="0"/>
      <p:bldP spid="5" grpId="0" animBg="1"/>
      <p:bldP spid="4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58426" y="1045510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9" y="1182541"/>
            <a:ext cx="5610758" cy="3473141"/>
          </a:xfrm>
          <a:prstGeom prst="rect">
            <a:avLst/>
          </a:prstGeom>
        </p:spPr>
      </p:pic>
      <p:pic>
        <p:nvPicPr>
          <p:cNvPr id="34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725525" y="4585705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25" y="542277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80"/>
          <p:cNvSpPr txBox="1"/>
          <p:nvPr/>
        </p:nvSpPr>
        <p:spPr>
          <a:xfrm>
            <a:off x="951424" y="46706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7" name="文本框 80"/>
          <p:cNvSpPr txBox="1"/>
          <p:nvPr/>
        </p:nvSpPr>
        <p:spPr>
          <a:xfrm>
            <a:off x="2387701" y="4647676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8" name="文本框 80"/>
          <p:cNvSpPr txBox="1"/>
          <p:nvPr/>
        </p:nvSpPr>
        <p:spPr>
          <a:xfrm>
            <a:off x="928176" y="550520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9" name="文本框 80"/>
          <p:cNvSpPr txBox="1"/>
          <p:nvPr/>
        </p:nvSpPr>
        <p:spPr>
          <a:xfrm>
            <a:off x="2315152" y="550520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0" name="文本框 80"/>
          <p:cNvSpPr txBox="1"/>
          <p:nvPr/>
        </p:nvSpPr>
        <p:spPr>
          <a:xfrm>
            <a:off x="6366529" y="998303"/>
            <a:ext cx="55755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mét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mà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2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cửa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hàng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bán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được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nhiều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hơn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</a:t>
            </a:r>
            <a:endParaRPr kumimoji="1" lang="zh-CN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27119" y="3481167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551174" y="4818634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66529" y="3481166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234606" y="4940201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119" y="2872056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70767" y="1197419"/>
            <a:ext cx="2086621" cy="886049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769671" y="2035696"/>
            <a:ext cx="2936228" cy="1007995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27" y="3281501"/>
            <a:ext cx="2726561" cy="27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839959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/>
      <p:bldP spid="37" grpId="0"/>
      <p:bldP spid="38" grpId="0"/>
      <p:bldP spid="39" grpId="0"/>
      <p:bldP spid="40" grpId="0"/>
      <p:bldP spid="3" grpId="0"/>
      <p:bldP spid="41" grpId="0"/>
      <p:bldP spid="5" grpId="0" animBg="1"/>
      <p:bldP spid="42" grpId="0" animBg="1"/>
      <p:bldP spid="7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58426" y="1045510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9" y="1155020"/>
            <a:ext cx="5610758" cy="3473141"/>
          </a:xfrm>
          <a:prstGeom prst="rect">
            <a:avLst/>
          </a:prstGeom>
        </p:spPr>
      </p:pic>
      <p:pic>
        <p:nvPicPr>
          <p:cNvPr id="34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725525" y="4585705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25" y="542277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80"/>
          <p:cNvSpPr txBox="1"/>
          <p:nvPr/>
        </p:nvSpPr>
        <p:spPr>
          <a:xfrm>
            <a:off x="951424" y="46706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7" name="文本框 80"/>
          <p:cNvSpPr txBox="1"/>
          <p:nvPr/>
        </p:nvSpPr>
        <p:spPr>
          <a:xfrm>
            <a:off x="2387701" y="4647676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8" name="文本框 80"/>
          <p:cNvSpPr txBox="1"/>
          <p:nvPr/>
        </p:nvSpPr>
        <p:spPr>
          <a:xfrm>
            <a:off x="928176" y="550520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9" name="文本框 80"/>
          <p:cNvSpPr txBox="1"/>
          <p:nvPr/>
        </p:nvSpPr>
        <p:spPr>
          <a:xfrm>
            <a:off x="2315152" y="550520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27119" y="3481167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551174" y="4818634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66529" y="3481166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234606" y="4940201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797" y="4360888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25525" y="1997216"/>
            <a:ext cx="3254799" cy="886049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868838" y="3500950"/>
            <a:ext cx="1211999" cy="1116892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文本框 80"/>
          <p:cNvSpPr txBox="1"/>
          <p:nvPr/>
        </p:nvSpPr>
        <p:spPr>
          <a:xfrm>
            <a:off x="6214943" y="1321716"/>
            <a:ext cx="54629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mét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mà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4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cửa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hàng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bán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được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ít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hơn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2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</a:t>
            </a:r>
            <a:endParaRPr kumimoji="1" lang="zh-CN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4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397" y="3576920"/>
            <a:ext cx="2726561" cy="27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877320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/>
      <p:bldP spid="37" grpId="0"/>
      <p:bldP spid="38" grpId="0"/>
      <p:bldP spid="39" grpId="0"/>
      <p:bldP spid="3" grpId="0"/>
      <p:bldP spid="41" grpId="0"/>
      <p:bldP spid="5" grpId="0" animBg="1"/>
      <p:bldP spid="42" grpId="0" animBg="1"/>
      <p:bldP spid="7" grpId="0" animBg="1"/>
      <p:bldP spid="43" grpId="0" animBg="1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669B65C9-EA22-4CCF-87FC-F8A065266AC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4批\901562"/>
  <p:tag name="ISPRING_PRESENTATION_TITLE" val="PPT源文件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q2ofead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409</Words>
  <Application>Microsoft Office PowerPoint</Application>
  <PresentationFormat>Widescreen</PresentationFormat>
  <Paragraphs>111</Paragraphs>
  <Slides>17</Slides>
  <Notes>15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字魂59号-创粗黑</vt:lpstr>
      <vt:lpstr>Tahoma</vt:lpstr>
      <vt:lpstr>Times New Roman</vt:lpstr>
      <vt:lpstr>Calibri</vt:lpstr>
      <vt:lpstr>UTM Edwardian</vt:lpstr>
      <vt:lpstr>微软雅黑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PPT源文件</dc:title>
  <dc:creator/>
  <cp:lastModifiedBy/>
  <cp:revision>8</cp:revision>
  <dcterms:created xsi:type="dcterms:W3CDTF">2018-03-01T02:03:00Z</dcterms:created>
  <dcterms:modified xsi:type="dcterms:W3CDTF">2021-10-06T19:28:01Z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