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70" r:id="rId8"/>
    <p:sldId id="265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47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890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890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74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656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178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0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943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255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889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653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823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151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Hình ả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800100" y="733425"/>
            <a:ext cx="1059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Thứ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tư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ngày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16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tháng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3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800100" y="2423386"/>
            <a:ext cx="10591800" cy="100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Tx/>
              <a:buNone/>
              <a:defRPr/>
            </a:pPr>
            <a:r>
              <a:rPr lang="en-US" altLang="vi-VN" sz="6144" dirty="0" err="1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Luyện</a:t>
            </a:r>
            <a:r>
              <a:rPr lang="en-US" altLang="vi-VN" sz="6144" dirty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tập</a:t>
            </a:r>
            <a:r>
              <a:rPr lang="en-US" altLang="vi-VN" sz="6144" dirty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chung</a:t>
            </a:r>
            <a:endParaRPr lang="en-US" altLang="vi-VN" sz="6144" dirty="0">
              <a:solidFill>
                <a:srgbClr val="FFFF66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570413" y="1638300"/>
            <a:ext cx="30511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8342313" y="3495675"/>
            <a:ext cx="30495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502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137</a:t>
            </a:r>
          </a:p>
        </p:txBody>
      </p:sp>
    </p:spTree>
    <p:extLst>
      <p:ext uri="{BB962C8B-B14F-4D97-AF65-F5344CB8AC3E}">
        <p14:creationId xmlns:p14="http://schemas.microsoft.com/office/powerpoint/2010/main" val="59980375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057582-29C8-4D74-9F4C-EEA0A7F43A01}"/>
              </a:ext>
            </a:extLst>
          </p:cNvPr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DẶN DÒ</a:t>
            </a:r>
            <a:endParaRPr lang="en-US" sz="9600" b="1" dirty="0">
              <a:solidFill>
                <a:srgbClr val="59503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8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44C6E1-E503-460D-B842-B1767BABC942}"/>
              </a:ext>
            </a:extLst>
          </p:cNvPr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5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C5985F-3DF1-4084-8414-6954D0DF7130}"/>
              </a:ext>
            </a:extLst>
          </p:cNvPr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98139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726523" y="0"/>
            <a:ext cx="9125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5043" y="25325"/>
            <a:ext cx="9326734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0" y="1446550"/>
                <a:ext cx="11791497" cy="1713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4C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42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4C. ?</a:t>
                </a:r>
              </a:p>
            </p:txBody>
          </p:sp>
        </mc:Choice>
        <mc:Fallback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6550"/>
                <a:ext cx="11791497" cy="1713226"/>
              </a:xfrm>
              <a:prstGeom prst="rect">
                <a:avLst/>
              </a:prstGeom>
              <a:blipFill>
                <a:blip r:embed="rId2"/>
                <a:stretch>
                  <a:fillRect l="-1551" b="-1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107815" y="3287352"/>
            <a:ext cx="1968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2118886" y="3984976"/>
            <a:ext cx="74268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641206" y="4631307"/>
                <a:ext cx="2933217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i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</a:t>
                </a:r>
                <a14:m>
                  <m:oMath xmlns:m="http://schemas.openxmlformats.org/officeDocument/2006/math">
                    <m:r>
                      <a:rPr lang="en-US" sz="5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5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206" y="4631307"/>
                <a:ext cx="2933217" cy="1292662"/>
              </a:xfrm>
              <a:prstGeom prst="rect">
                <a:avLst/>
              </a:prstGeom>
              <a:blipFill>
                <a:blip r:embed="rId3"/>
                <a:stretch>
                  <a:fillRect l="-7277" b="-14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6059504" y="4954472"/>
            <a:ext cx="30152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8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5321945" y="5893191"/>
            <a:ext cx="4223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714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6C665-1E67-454E-803E-62DF601AAEA1}"/>
              </a:ext>
            </a:extLst>
          </p:cNvPr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  <p:extLst>
      <p:ext uri="{BB962C8B-B14F-4D97-AF65-F5344CB8AC3E}">
        <p14:creationId xmlns:p14="http://schemas.microsoft.com/office/powerpoint/2010/main" val="30309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96010" y="680007"/>
                <a:ext cx="2789880" cy="1344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0" y="680007"/>
                <a:ext cx="2789880" cy="1344920"/>
              </a:xfrm>
              <a:prstGeom prst="rect">
                <a:avLst/>
              </a:prstGeom>
              <a:blipFill>
                <a:blip r:embed="rId2"/>
                <a:stretch>
                  <a:fillRect l="-67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402860" y="2563165"/>
                <a:ext cx="3034353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860" y="2563165"/>
                <a:ext cx="3034353" cy="1292918"/>
              </a:xfrm>
              <a:prstGeom prst="rect">
                <a:avLst/>
              </a:prstGeom>
              <a:blipFill>
                <a:blip r:embed="rId3"/>
                <a:stretch>
                  <a:fillRect l="-22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467435" y="683919"/>
                <a:ext cx="1340389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435" y="683919"/>
                <a:ext cx="1340389" cy="13050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534153" y="681963"/>
                <a:ext cx="868707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153" y="681963"/>
                <a:ext cx="868707" cy="13050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985825" y="680007"/>
                <a:ext cx="2055281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825" y="680007"/>
                <a:ext cx="2055281" cy="12929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876215" y="2567333"/>
                <a:ext cx="1340389" cy="128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15" y="2567333"/>
                <a:ext cx="1340389" cy="12893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005691" y="2555563"/>
                <a:ext cx="974895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691" y="2555563"/>
                <a:ext cx="974895" cy="12926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407054" y="2551459"/>
                <a:ext cx="2077046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054" y="2551459"/>
                <a:ext cx="2077046" cy="12926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383654" y="4383256"/>
                <a:ext cx="3200400" cy="1287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c) 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654" y="4383256"/>
                <a:ext cx="3200400" cy="1287212"/>
              </a:xfrm>
              <a:prstGeom prst="rect">
                <a:avLst/>
              </a:prstGeom>
              <a:blipFill>
                <a:blip r:embed="rId10"/>
                <a:stretch>
                  <a:fillRect l="-2286" b="-52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732637" y="4559106"/>
                <a:ext cx="17492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4400" b="1" i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637" y="4559106"/>
                <a:ext cx="1749281" cy="923330"/>
              </a:xfrm>
              <a:prstGeom prst="rect">
                <a:avLst/>
              </a:prstGeom>
              <a:blipFill>
                <a:blip r:embed="rId11"/>
                <a:stretch>
                  <a:fillRect l="-4878" t="-1987" b="-264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753114" y="4376428"/>
                <a:ext cx="868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114" y="4376428"/>
                <a:ext cx="868707" cy="12886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187918" y="4383256"/>
                <a:ext cx="2395547" cy="1305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918" y="4383256"/>
                <a:ext cx="2395547" cy="13052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31" grpId="0"/>
      <p:bldP spid="32" grpId="0"/>
      <p:bldP spid="33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478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273130" y="1225147"/>
                <a:ext cx="2371425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5400" b="1" i="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4400" b="1" i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130" y="1225147"/>
                <a:ext cx="2371425" cy="1288686"/>
              </a:xfrm>
              <a:prstGeom prst="rect">
                <a:avLst/>
              </a:prstGeom>
              <a:blipFill>
                <a:blip r:embed="rId2"/>
                <a:stretch>
                  <a:fillRect b="-56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215551" y="1235247"/>
                <a:ext cx="2548318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551" y="1235247"/>
                <a:ext cx="2548318" cy="12886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412004" y="1223615"/>
                <a:ext cx="868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04" y="1223615"/>
                <a:ext cx="868707" cy="1288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795345" y="1235247"/>
                <a:ext cx="1899984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345" y="1235247"/>
                <a:ext cx="1899984" cy="1292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380528" y="1235247"/>
                <a:ext cx="1297742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528" y="1235247"/>
                <a:ext cx="1297742" cy="1288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670978" y="1544792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02703" y="2891117"/>
            <a:ext cx="542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728278" y="3744229"/>
                <a:ext cx="1899984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278" y="3744229"/>
                <a:ext cx="1899984" cy="12926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748859" y="3744229"/>
                <a:ext cx="1297742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859" y="3744229"/>
                <a:ext cx="1297742" cy="12886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867143" y="3744229"/>
                <a:ext cx="2220019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5400" b="1" i="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4400" b="1" i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43" y="3744229"/>
                <a:ext cx="2220019" cy="1288686"/>
              </a:xfrm>
              <a:prstGeom prst="rect">
                <a:avLst/>
              </a:prstGeom>
              <a:blipFill>
                <a:blip r:embed="rId9"/>
                <a:stretch>
                  <a:fillRect b="-51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331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5" grpId="0"/>
      <p:bldP spid="26" grpId="0"/>
      <p:bldP spid="19" grpId="0"/>
      <p:bldP spid="20" grpId="0"/>
      <p:bldP spid="21" grpId="0"/>
      <p:bldP spid="23" grpId="0"/>
      <p:bldP spid="24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478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0895" y="781394"/>
                <a:ext cx="2842649" cy="1301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5400" b="1" i="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4400" b="1" i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5" y="781394"/>
                <a:ext cx="2842649" cy="1301767"/>
              </a:xfrm>
              <a:prstGeom prst="rect">
                <a:avLst/>
              </a:prstGeom>
              <a:blipFill>
                <a:blip r:embed="rId2"/>
                <a:stretch>
                  <a:fillRect l="-857" b="-51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434540" y="791494"/>
                <a:ext cx="2548318" cy="1301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540" y="791494"/>
                <a:ext cx="2548318" cy="1301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630993" y="779862"/>
                <a:ext cx="868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993" y="779862"/>
                <a:ext cx="868707" cy="1288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014333" y="791494"/>
                <a:ext cx="2174925" cy="1301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333" y="791494"/>
                <a:ext cx="2174925" cy="13010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599517" y="791494"/>
                <a:ext cx="1297742" cy="1301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517" y="791494"/>
                <a:ext cx="1297742" cy="1301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737200" y="2768369"/>
                <a:ext cx="2842649" cy="1301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5400" b="1" i="0" dirty="0">
                    <a:solidFill>
                      <a:srgbClr val="00B050"/>
                    </a:solidFill>
                    <a:latin typeface="+mj-lt"/>
                  </a:rPr>
                  <a:t> </a:t>
                </a:r>
                <a:r>
                  <a:rPr lang="en-US" sz="4400" b="1" i="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200" y="2768369"/>
                <a:ext cx="2842649" cy="1301767"/>
              </a:xfrm>
              <a:prstGeom prst="rect">
                <a:avLst/>
              </a:prstGeom>
              <a:blipFill>
                <a:blip r:embed="rId7"/>
                <a:stretch>
                  <a:fillRect l="-858" b="-42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150845" y="2778469"/>
                <a:ext cx="2548318" cy="1301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845" y="2778469"/>
                <a:ext cx="2548318" cy="1301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347298" y="2766837"/>
                <a:ext cx="868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298" y="2766837"/>
                <a:ext cx="868707" cy="12886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730638" y="2778469"/>
                <a:ext cx="2174925" cy="1301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638" y="2778469"/>
                <a:ext cx="2174925" cy="13010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315822" y="2778469"/>
                <a:ext cx="1297742" cy="1301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822" y="2778469"/>
                <a:ext cx="1297742" cy="1301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047642" y="4790157"/>
                <a:ext cx="2842649" cy="1301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5400" b="1" i="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4400" b="1" i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42" y="4790157"/>
                <a:ext cx="2842649" cy="1301767"/>
              </a:xfrm>
              <a:prstGeom prst="rect">
                <a:avLst/>
              </a:prstGeom>
              <a:blipFill>
                <a:blip r:embed="rId12"/>
                <a:stretch>
                  <a:fillRect l="-1073" b="-4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461287" y="4800257"/>
                <a:ext cx="2548318" cy="1301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287" y="4800257"/>
                <a:ext cx="2548318" cy="13017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657740" y="4788625"/>
                <a:ext cx="868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740" y="4788625"/>
                <a:ext cx="868707" cy="12886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041080" y="4800257"/>
                <a:ext cx="2174925" cy="1301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080" y="4800257"/>
                <a:ext cx="2174925" cy="130106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626264" y="4800257"/>
                <a:ext cx="1297742" cy="1301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264" y="4800257"/>
                <a:ext cx="1297742" cy="130176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423251" y="4800257"/>
                <a:ext cx="1662044" cy="1301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251" y="4800257"/>
                <a:ext cx="1662044" cy="130106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766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19" grpId="0"/>
      <p:bldP spid="15" grpId="0"/>
      <p:bldP spid="16" grpId="0"/>
      <p:bldP spid="17" grpId="0"/>
      <p:bldP spid="22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0" y="789709"/>
            <a:ext cx="0" cy="606829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0" y="2202764"/>
                <a:ext cx="4835236" cy="1336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5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02764"/>
                <a:ext cx="4835236" cy="13360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0" y="3691064"/>
                <a:ext cx="2951018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vi-VN" sz="5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91064"/>
                <a:ext cx="2951018" cy="1292598"/>
              </a:xfrm>
              <a:prstGeom prst="rect">
                <a:avLst/>
              </a:prstGeom>
              <a:blipFill>
                <a:blip r:embed="rId3"/>
                <a:stretch>
                  <a:fillRect l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0" y="5135955"/>
                <a:ext cx="1896035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35955"/>
                <a:ext cx="1896035" cy="1292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191286" y="5138199"/>
                <a:ext cx="1759732" cy="1290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86" y="5138199"/>
                <a:ext cx="1759732" cy="12904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35100" y="685448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51624" y="757809"/>
                <a:ext cx="3197845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24" y="757809"/>
                <a:ext cx="3197845" cy="12926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247947" y="3691064"/>
                <a:ext cx="3496141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47" y="3691064"/>
                <a:ext cx="3496141" cy="12926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6377927" y="685448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894451" y="757809"/>
                <a:ext cx="3197845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451" y="757809"/>
                <a:ext cx="3197845" cy="12926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075755" y="2092993"/>
                <a:ext cx="4835236" cy="1336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755" y="2092993"/>
                <a:ext cx="4835236" cy="13360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049863" y="3799948"/>
                <a:ext cx="4835236" cy="1336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863" y="3799948"/>
                <a:ext cx="4835236" cy="13360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344225" y="3797704"/>
                <a:ext cx="3496141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225" y="3797704"/>
                <a:ext cx="3496141" cy="12926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116246" y="5138199"/>
                <a:ext cx="1759732" cy="1290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246" y="5138199"/>
                <a:ext cx="1759732" cy="12904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164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4" grpId="0"/>
      <p:bldP spid="29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-42843" y="-41798"/>
                <a:ext cx="11791497" cy="1713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4.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60m,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843" y="-41798"/>
                <a:ext cx="11791497" cy="1713226"/>
              </a:xfrm>
              <a:prstGeom prst="rect">
                <a:avLst/>
              </a:prstGeom>
              <a:blipFill>
                <a:blip r:embed="rId2"/>
                <a:stretch>
                  <a:fillRect l="-1603" t="-5694" r="-931" b="-3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154706" y="1671428"/>
            <a:ext cx="1882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847" y="2538594"/>
            <a:ext cx="6194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015317" y="2246238"/>
                <a:ext cx="3173506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4400" b="1" i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en-US" sz="5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17" y="2246238"/>
                <a:ext cx="3173506" cy="1292598"/>
              </a:xfrm>
              <a:prstGeom prst="rect">
                <a:avLst/>
              </a:prstGeom>
              <a:blipFill>
                <a:blip r:embed="rId3"/>
                <a:stretch>
                  <a:fillRect l="-2885" b="-4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8547846" y="3630875"/>
            <a:ext cx="21873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5846" y="3831192"/>
            <a:ext cx="6194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074023" y="3630302"/>
                <a:ext cx="385482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400" b="1" i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 + 36) x 2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7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023" y="3630302"/>
                <a:ext cx="3854823" cy="923330"/>
              </a:xfrm>
              <a:prstGeom prst="rect">
                <a:avLst/>
              </a:prstGeom>
              <a:blipFill>
                <a:blip r:embed="rId4"/>
                <a:stretch>
                  <a:fillRect l="-2212" t="-1987" b="-264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65846" y="4937454"/>
            <a:ext cx="6194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490882" y="4759153"/>
                <a:ext cx="385482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4400" b="1" i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 x 36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7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82" y="4759153"/>
                <a:ext cx="3854823" cy="923330"/>
              </a:xfrm>
              <a:prstGeom prst="rect">
                <a:avLst/>
              </a:prstGeom>
              <a:blipFill>
                <a:blip r:embed="rId5"/>
                <a:stretch>
                  <a:fillRect l="-2373" t="-1987" b="-264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9641540" y="5790066"/>
                <a:ext cx="308385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2160 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540" y="5790066"/>
                <a:ext cx="3083859" cy="923330"/>
              </a:xfrm>
              <a:prstGeom prst="rect">
                <a:avLst/>
              </a:prstGeom>
              <a:blipFill>
                <a:blip r:embed="rId6"/>
                <a:stretch>
                  <a:fillRect l="-2970" t="-2649" b="-25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820335" y="5914044"/>
            <a:ext cx="1882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7577415" y="5789493"/>
            <a:ext cx="27028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(m);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042153" y="4734158"/>
                <a:ext cx="308385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2160 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153" y="4734158"/>
                <a:ext cx="3083859" cy="923330"/>
              </a:xfrm>
              <a:prstGeom prst="rect">
                <a:avLst/>
              </a:prstGeom>
              <a:blipFill>
                <a:blip r:embed="rId7"/>
                <a:stretch>
                  <a:fillRect l="-2767" t="-2649" b="-25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382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432</Words>
  <Application>Microsoft Office PowerPoint</Application>
  <PresentationFormat>Màn hình rộng</PresentationFormat>
  <Paragraphs>86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thuphuong95thlnh_gmail.com@vioedu.onmicrosoft.com</cp:lastModifiedBy>
  <cp:revision>6</cp:revision>
  <dcterms:created xsi:type="dcterms:W3CDTF">2022-03-13T09:00:21Z</dcterms:created>
  <dcterms:modified xsi:type="dcterms:W3CDTF">2022-03-16T03:14:04Z</dcterms:modified>
</cp:coreProperties>
</file>