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73" r:id="rId5"/>
    <p:sldId id="274" r:id="rId6"/>
    <p:sldId id="275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4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98" y="66"/>
      </p:cViewPr>
      <p:guideLst>
        <p:guide pos="386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649D-AB2B-45BD-B35C-535A2E39F48E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35F3-B88D-4935-A96D-F8E849E091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0220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649D-AB2B-45BD-B35C-535A2E39F48E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35F3-B88D-4935-A96D-F8E849E091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995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649D-AB2B-45BD-B35C-535A2E39F48E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35F3-B88D-4935-A96D-F8E849E091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865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32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649D-AB2B-45BD-B35C-535A2E39F48E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35F3-B88D-4935-A96D-F8E849E091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936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649D-AB2B-45BD-B35C-535A2E39F48E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35F3-B88D-4935-A96D-F8E849E091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240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649D-AB2B-45BD-B35C-535A2E39F48E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35F3-B88D-4935-A96D-F8E849E091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96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649D-AB2B-45BD-B35C-535A2E39F48E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35F3-B88D-4935-A96D-F8E849E091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941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649D-AB2B-45BD-B35C-535A2E39F48E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35F3-B88D-4935-A96D-F8E849E091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331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649D-AB2B-45BD-B35C-535A2E39F48E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35F3-B88D-4935-A96D-F8E849E091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074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649D-AB2B-45BD-B35C-535A2E39F48E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35F3-B88D-4935-A96D-F8E849E091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136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649D-AB2B-45BD-B35C-535A2E39F48E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35F3-B88D-4935-A96D-F8E849E091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8124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2649D-AB2B-45BD-B35C-535A2E39F48E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635F3-B88D-4935-A96D-F8E849E091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328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Hình ả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800100" y="733425"/>
            <a:ext cx="1059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833" tIns="31916" rIns="63833" bIns="319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vi-VN" sz="5027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Thứ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hai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ngày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21 </a:t>
            </a:r>
            <a:r>
              <a:rPr lang="en-US" altLang="vi-VN" sz="5027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tháng</a:t>
            </a:r>
            <a:r>
              <a:rPr lang="en-US" altLang="vi-VN" sz="5027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3 </a:t>
            </a:r>
            <a:r>
              <a:rPr lang="en-US" altLang="vi-VN" sz="5027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năm</a:t>
            </a:r>
            <a:r>
              <a:rPr lang="en-US" altLang="vi-VN" sz="5027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2022</a:t>
            </a:r>
            <a:endParaRPr lang="en-US" altLang="vi-VN" sz="5027" dirty="0">
              <a:solidFill>
                <a:srgbClr val="FFFFFF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800100" y="2423386"/>
            <a:ext cx="10591800" cy="100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833" tIns="31916" rIns="63833" bIns="319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Tx/>
              <a:buNone/>
              <a:defRPr/>
            </a:pPr>
            <a:r>
              <a:rPr lang="en-US" altLang="vi-VN" sz="6144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Luyện</a:t>
            </a:r>
            <a:r>
              <a:rPr lang="en-US" altLang="vi-VN" sz="6144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6144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tập</a:t>
            </a:r>
            <a:r>
              <a:rPr lang="en-US" altLang="vi-VN" sz="6144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6144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chung</a:t>
            </a:r>
            <a:endParaRPr lang="en-US" altLang="vi-VN" sz="6144" dirty="0" smtClean="0">
              <a:solidFill>
                <a:srgbClr val="FFFF66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4570413" y="1638300"/>
            <a:ext cx="30511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5027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7342095" y="3495675"/>
            <a:ext cx="4049806" cy="86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5027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5027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27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139</a:t>
            </a:r>
            <a:endParaRPr lang="en-US" altLang="en-US" sz="5027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902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26C665-1E67-454E-803E-62DF601AAEA1}"/>
              </a:ext>
            </a:extLst>
          </p:cNvPr>
          <p:cNvSpPr txBox="1"/>
          <p:nvPr/>
        </p:nvSpPr>
        <p:spPr>
          <a:xfrm>
            <a:off x="4995528" y="2962867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TRẢI </a:t>
            </a:r>
          </a:p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NGHIỆM</a:t>
            </a:r>
          </a:p>
        </p:txBody>
      </p:sp>
    </p:spTree>
    <p:extLst>
      <p:ext uri="{BB962C8B-B14F-4D97-AF65-F5344CB8AC3E}">
        <p14:creationId xmlns:p14="http://schemas.microsoft.com/office/powerpoint/2010/main" val="114869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/>
              <p:nvPr/>
            </p:nvSpPr>
            <p:spPr>
              <a:xfrm>
                <a:off x="-25593" y="0"/>
                <a:ext cx="10272364" cy="1305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593" y="0"/>
                <a:ext cx="10272364" cy="1305037"/>
              </a:xfrm>
              <a:prstGeom prst="rect">
                <a:avLst/>
              </a:prstGeom>
              <a:blipFill>
                <a:blip r:embed="rId2"/>
                <a:stretch>
                  <a:fillRect l="-18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-25593" y="1573306"/>
            <a:ext cx="12217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42950" indent="-742950">
              <a:buAutoNum type="alphaLcParenR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/>
              <p:nvPr/>
            </p:nvSpPr>
            <p:spPr>
              <a:xfrm>
                <a:off x="-25593" y="0"/>
                <a:ext cx="10272364" cy="1305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593" y="0"/>
                <a:ext cx="10272364" cy="1305037"/>
              </a:xfrm>
              <a:prstGeom prst="rect">
                <a:avLst/>
              </a:prstGeom>
              <a:blipFill>
                <a:blip r:embed="rId2"/>
                <a:stretch>
                  <a:fillRect l="-18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-25593" y="1573306"/>
            <a:ext cx="6121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/>
              <p:nvPr/>
            </p:nvSpPr>
            <p:spPr>
              <a:xfrm>
                <a:off x="255494" y="2123963"/>
                <a:ext cx="1657826" cy="1305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94" y="2123963"/>
                <a:ext cx="1657826" cy="13050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/>
              <p:nvPr/>
            </p:nvSpPr>
            <p:spPr>
              <a:xfrm>
                <a:off x="1627095" y="2117775"/>
                <a:ext cx="2093843" cy="1305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95" y="2117775"/>
                <a:ext cx="2093843" cy="13050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/>
              <p:nvPr/>
            </p:nvSpPr>
            <p:spPr>
              <a:xfrm>
                <a:off x="3398574" y="2123963"/>
                <a:ext cx="644728" cy="1305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574" y="2123963"/>
                <a:ext cx="644728" cy="13050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/>
              <p:nvPr/>
            </p:nvSpPr>
            <p:spPr>
              <a:xfrm>
                <a:off x="6575611" y="2117775"/>
                <a:ext cx="1657826" cy="1292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611" y="2117775"/>
                <a:ext cx="1657826" cy="12925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/>
              <p:nvPr/>
            </p:nvSpPr>
            <p:spPr>
              <a:xfrm>
                <a:off x="7947212" y="2111587"/>
                <a:ext cx="2093843" cy="13049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212" y="2111587"/>
                <a:ext cx="2093843" cy="13049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/>
              <p:nvPr/>
            </p:nvSpPr>
            <p:spPr>
              <a:xfrm>
                <a:off x="9718691" y="2117775"/>
                <a:ext cx="644728" cy="1305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8691" y="2117775"/>
                <a:ext cx="644728" cy="13050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/>
              <p:nvPr/>
            </p:nvSpPr>
            <p:spPr>
              <a:xfrm>
                <a:off x="237784" y="4194810"/>
                <a:ext cx="1657826" cy="1305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4" y="4194810"/>
                <a:ext cx="1657826" cy="13050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/>
              <p:nvPr/>
            </p:nvSpPr>
            <p:spPr>
              <a:xfrm>
                <a:off x="1609385" y="4188622"/>
                <a:ext cx="2093843" cy="1305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385" y="4188622"/>
                <a:ext cx="2093843" cy="13050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/>
              <p:nvPr/>
            </p:nvSpPr>
            <p:spPr>
              <a:xfrm>
                <a:off x="3380864" y="4194810"/>
                <a:ext cx="644728" cy="1305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864" y="4194810"/>
                <a:ext cx="644728" cy="13050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/>
              <p:nvPr/>
            </p:nvSpPr>
            <p:spPr>
              <a:xfrm>
                <a:off x="6575611" y="4188622"/>
                <a:ext cx="1657826" cy="1292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611" y="4188622"/>
                <a:ext cx="1657826" cy="12925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/>
              <p:nvPr/>
            </p:nvSpPr>
            <p:spPr>
              <a:xfrm>
                <a:off x="7947212" y="4182434"/>
                <a:ext cx="2093843" cy="13049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212" y="4182434"/>
                <a:ext cx="2093843" cy="130497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/>
              <p:nvPr/>
            </p:nvSpPr>
            <p:spPr>
              <a:xfrm>
                <a:off x="9718691" y="4188622"/>
                <a:ext cx="644728" cy="1305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8691" y="4188622"/>
                <a:ext cx="644728" cy="13050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15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/>
              <p:nvPr/>
            </p:nvSpPr>
            <p:spPr>
              <a:xfrm>
                <a:off x="-25593" y="0"/>
                <a:ext cx="10272364" cy="1305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593" y="0"/>
                <a:ext cx="10272364" cy="1305037"/>
              </a:xfrm>
              <a:prstGeom prst="rect">
                <a:avLst/>
              </a:prstGeom>
              <a:blipFill>
                <a:blip r:embed="rId2"/>
                <a:stretch>
                  <a:fillRect l="-18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-25593" y="1573306"/>
            <a:ext cx="12217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42950" indent="-742950">
              <a:buAutoNum type="alphaLcParenR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/>
              <p:nvPr/>
            </p:nvSpPr>
            <p:spPr>
              <a:xfrm>
                <a:off x="551329" y="3602120"/>
                <a:ext cx="1354858" cy="1292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29" y="3602120"/>
                <a:ext cx="1354858" cy="12925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/>
              <p:nvPr/>
            </p:nvSpPr>
            <p:spPr>
              <a:xfrm>
                <a:off x="1613648" y="3595901"/>
                <a:ext cx="1657826" cy="1292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648" y="3595901"/>
                <a:ext cx="1657826" cy="1292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/>
              <p:nvPr/>
            </p:nvSpPr>
            <p:spPr>
              <a:xfrm>
                <a:off x="2978935" y="3602120"/>
                <a:ext cx="947695" cy="1292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935" y="3602120"/>
                <a:ext cx="947695" cy="12926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/>
              <p:nvPr/>
            </p:nvSpPr>
            <p:spPr>
              <a:xfrm>
                <a:off x="6134100" y="3602120"/>
                <a:ext cx="1354858" cy="1292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100" y="3602120"/>
                <a:ext cx="1354858" cy="12925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/>
              <p:nvPr/>
            </p:nvSpPr>
            <p:spPr>
              <a:xfrm>
                <a:off x="7196419" y="3595901"/>
                <a:ext cx="1657826" cy="1292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419" y="3595901"/>
                <a:ext cx="1657826" cy="12925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/>
              <p:nvPr/>
            </p:nvSpPr>
            <p:spPr>
              <a:xfrm>
                <a:off x="8561706" y="3602120"/>
                <a:ext cx="947695" cy="1292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F1C30C-D811-48A5-88DE-EB717D8EF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706" y="3602120"/>
                <a:ext cx="947695" cy="12926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031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-42843" y="-41798"/>
            <a:ext cx="117914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LcParenR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42950" indent="-742950">
              <a:buAutoNum type="alphaLcParenR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-42843" y="1970187"/>
            <a:ext cx="12067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728619" y="2921935"/>
            <a:ext cx="7527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551602" y="2751753"/>
                <a:ext cx="259527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4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602" y="2751753"/>
                <a:ext cx="2595270" cy="923330"/>
              </a:xfrm>
              <a:prstGeom prst="rect">
                <a:avLst/>
              </a:prstGeom>
              <a:blipFill>
                <a:blip r:embed="rId2"/>
                <a:stretch>
                  <a:fillRect l="-9647" b="-27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237339" y="2567088"/>
                <a:ext cx="768116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339" y="2567088"/>
                <a:ext cx="768116" cy="1292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748803" y="3810318"/>
            <a:ext cx="7527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975350" y="4386328"/>
                <a:ext cx="3383958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350" y="4386328"/>
                <a:ext cx="3383958" cy="1292662"/>
              </a:xfrm>
              <a:prstGeom prst="rect">
                <a:avLst/>
              </a:prstGeom>
              <a:blipFill>
                <a:blip r:embed="rId4"/>
                <a:stretch>
                  <a:fillRect l="-3784" b="-51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5498136" y="4637002"/>
            <a:ext cx="33055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400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92806" y="5859343"/>
            <a:ext cx="1882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7216811" y="5538305"/>
                <a:ext cx="1586864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811" y="5538305"/>
                <a:ext cx="1586864" cy="1288686"/>
              </a:xfrm>
              <a:prstGeom prst="rect">
                <a:avLst/>
              </a:prstGeom>
              <a:blipFill>
                <a:blip r:embed="rId5"/>
                <a:stretch>
                  <a:fillRect l="-13846" b="-90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8136488" y="5705454"/>
            <a:ext cx="40555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400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44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2" grpId="0"/>
      <p:bldP spid="25" grpId="0"/>
      <p:bldP spid="26" grpId="0"/>
      <p:bldP spid="27" grpId="0"/>
      <p:bldP spid="28" grpId="0"/>
      <p:bldP spid="29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-42843" y="-41798"/>
                <a:ext cx="11791497" cy="2205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anh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Hải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xã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15km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Anh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Hải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xã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dừng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nghỉ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anh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Hải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lô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nữa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xã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843" y="-41798"/>
                <a:ext cx="11791497" cy="2205668"/>
              </a:xfrm>
              <a:prstGeom prst="rect">
                <a:avLst/>
              </a:prstGeom>
              <a:blipFill>
                <a:blip r:embed="rId2"/>
                <a:stretch>
                  <a:fillRect l="-1603" t="-4420" r="-1034" b="-80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-42843" y="2086077"/>
            <a:ext cx="12067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631927" y="2616518"/>
            <a:ext cx="7527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448806" y="3145917"/>
                <a:ext cx="3134576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sz="5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806" y="3145917"/>
                <a:ext cx="3134576" cy="1292598"/>
              </a:xfrm>
              <a:prstGeom prst="rect">
                <a:avLst/>
              </a:prstGeom>
              <a:blipFill>
                <a:blip r:embed="rId3"/>
                <a:stretch>
                  <a:fillRect l="-7977" b="-51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805465" y="3415285"/>
                <a:ext cx="3353583" cy="753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(km)</a:t>
                </a:r>
                <a:endPara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465" y="3415285"/>
                <a:ext cx="3353583" cy="753861"/>
              </a:xfrm>
              <a:prstGeom prst="rect">
                <a:avLst/>
              </a:prstGeom>
              <a:blipFill>
                <a:blip r:embed="rId4"/>
                <a:stretch>
                  <a:fillRect t="-1613" b="-258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515769" y="4456650"/>
            <a:ext cx="7527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712042" y="5004184"/>
                <a:ext cx="338395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 – 10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042" y="5004184"/>
                <a:ext cx="3383958" cy="923330"/>
              </a:xfrm>
              <a:prstGeom prst="rect">
                <a:avLst/>
              </a:prstGeom>
              <a:blipFill>
                <a:blip r:embed="rId5"/>
                <a:stretch>
                  <a:fillRect l="-3964" b="-284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5320256" y="5138189"/>
            <a:ext cx="20948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02190" y="5942839"/>
            <a:ext cx="1882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9284778" y="6004394"/>
            <a:ext cx="2094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0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2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057582-29C8-4D74-9F4C-EEA0A7F43A01}"/>
              </a:ext>
            </a:extLst>
          </p:cNvPr>
          <p:cNvSpPr txBox="1"/>
          <p:nvPr/>
        </p:nvSpPr>
        <p:spPr>
          <a:xfrm>
            <a:off x="5227021" y="339104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9600" b="1" dirty="0" smtClean="0">
                <a:solidFill>
                  <a:srgbClr val="59503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DẶN DÒ</a:t>
            </a:r>
            <a:endParaRPr lang="en-US" sz="9600" b="1" dirty="0">
              <a:solidFill>
                <a:srgbClr val="59503C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500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9C1185-C448-4C49-B5E4-606FD037A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544C6E1-E503-460D-B842-B1767BABC942}"/>
              </a:ext>
            </a:extLst>
          </p:cNvPr>
          <p:cNvSpPr txBox="1"/>
          <p:nvPr/>
        </p:nvSpPr>
        <p:spPr>
          <a:xfrm>
            <a:off x="2544574" y="3218941"/>
            <a:ext cx="6618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CHÚC CÁC CON HỌC TỐT</a:t>
            </a:r>
            <a:endParaRPr lang="zh-CN" altLang="en-US" sz="6600" b="1" dirty="0">
              <a:solidFill>
                <a:srgbClr val="D27C15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E5EB96-90E9-4329-BD8C-CFE3A7DA5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0" y="1408067"/>
            <a:ext cx="4187822" cy="40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6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272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等线</vt:lpstr>
      <vt:lpstr>HP001 5Ha</vt:lpstr>
      <vt:lpstr>Times New Roman</vt:lpstr>
      <vt:lpstr>Wingdings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2022-03-20T13:41:46Z</dcterms:created>
  <dcterms:modified xsi:type="dcterms:W3CDTF">2022-03-20T14:09:17Z</dcterms:modified>
</cp:coreProperties>
</file>