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5" r:id="rId6"/>
    <p:sldId id="266" r:id="rId7"/>
    <p:sldId id="267" r:id="rId8"/>
    <p:sldId id="268" r:id="rId9"/>
    <p:sldId id="270" r:id="rId10"/>
    <p:sldId id="269" r:id="rId11"/>
    <p:sldId id="271" r:id="rId12"/>
    <p:sldId id="261" r:id="rId13"/>
    <p:sldId id="262" r:id="rId14"/>
    <p:sldId id="263" r:id="rId15"/>
    <p:sldId id="264" r:id="rId16"/>
    <p:sldId id="27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44.wmf"/><Relationship Id="rId7" Type="http://schemas.openxmlformats.org/officeDocument/2006/relationships/image" Target="../media/image48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Relationship Id="rId9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53.wmf"/><Relationship Id="rId7" Type="http://schemas.openxmlformats.org/officeDocument/2006/relationships/image" Target="../media/image57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Relationship Id="rId9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4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CB721-BF18-4DD7-91C1-566F4D415729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3DB15-2AED-4557-9DD9-8FFF0C221F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3DB15-2AED-4557-9DD9-8FFF0C221F2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365D-2668-4445-A7BE-40D479CA5A3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8365D-2668-4445-A7BE-40D479CA5A3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3E8A5-C33D-49E9-9056-D1FA35DB31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1.gif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oleObject" Target="../embeddings/oleObject43.bin"/><Relationship Id="rId18" Type="http://schemas.openxmlformats.org/officeDocument/2006/relationships/image" Target="../media/image49.wmf"/><Relationship Id="rId3" Type="http://schemas.openxmlformats.org/officeDocument/2006/relationships/oleObject" Target="../embeddings/oleObject38.bin"/><Relationship Id="rId21" Type="http://schemas.openxmlformats.org/officeDocument/2006/relationships/image" Target="../media/image40.gif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46.wmf"/><Relationship Id="rId17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8.wmf"/><Relationship Id="rId20" Type="http://schemas.openxmlformats.org/officeDocument/2006/relationships/image" Target="../media/image50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9.bin"/><Relationship Id="rId15" Type="http://schemas.openxmlformats.org/officeDocument/2006/relationships/oleObject" Target="../embeddings/oleObject44.bin"/><Relationship Id="rId10" Type="http://schemas.openxmlformats.org/officeDocument/2006/relationships/image" Target="../media/image45.wmf"/><Relationship Id="rId19" Type="http://schemas.openxmlformats.org/officeDocument/2006/relationships/oleObject" Target="../embeddings/oleObject46.bin"/><Relationship Id="rId4" Type="http://schemas.openxmlformats.org/officeDocument/2006/relationships/image" Target="../media/image42.wmf"/><Relationship Id="rId9" Type="http://schemas.openxmlformats.org/officeDocument/2006/relationships/oleObject" Target="../embeddings/oleObject41.bin"/><Relationship Id="rId14" Type="http://schemas.openxmlformats.org/officeDocument/2006/relationships/image" Target="../media/image47.wmf"/><Relationship Id="rId22" Type="http://schemas.openxmlformats.org/officeDocument/2006/relationships/image" Target="../media/image4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oleObject" Target="../embeddings/oleObject52.bin"/><Relationship Id="rId18" Type="http://schemas.openxmlformats.org/officeDocument/2006/relationships/image" Target="../media/image41.gif"/><Relationship Id="rId3" Type="http://schemas.openxmlformats.org/officeDocument/2006/relationships/oleObject" Target="../embeddings/oleObject47.bin"/><Relationship Id="rId21" Type="http://schemas.openxmlformats.org/officeDocument/2006/relationships/oleObject" Target="../embeddings/oleObject55.bin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55.wmf"/><Relationship Id="rId17" Type="http://schemas.openxmlformats.org/officeDocument/2006/relationships/image" Target="../media/image40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7.wmf"/><Relationship Id="rId20" Type="http://schemas.openxmlformats.org/officeDocument/2006/relationships/image" Target="../media/image58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5" Type="http://schemas.openxmlformats.org/officeDocument/2006/relationships/oleObject" Target="../embeddings/oleObject53.bin"/><Relationship Id="rId10" Type="http://schemas.openxmlformats.org/officeDocument/2006/relationships/image" Target="../media/image54.wmf"/><Relationship Id="rId19" Type="http://schemas.openxmlformats.org/officeDocument/2006/relationships/oleObject" Target="../embeddings/oleObject54.bin"/><Relationship Id="rId4" Type="http://schemas.openxmlformats.org/officeDocument/2006/relationships/image" Target="../media/image51.wmf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56.wmf"/><Relationship Id="rId22" Type="http://schemas.openxmlformats.org/officeDocument/2006/relationships/image" Target="../media/image59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56.bin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57.bin"/><Relationship Id="rId10" Type="http://schemas.openxmlformats.org/officeDocument/2006/relationships/image" Target="../media/image63.wmf"/><Relationship Id="rId4" Type="http://schemas.openxmlformats.org/officeDocument/2006/relationships/image" Target="../media/image60.wmf"/><Relationship Id="rId9" Type="http://schemas.openxmlformats.org/officeDocument/2006/relationships/oleObject" Target="../embeddings/oleObject5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61.bin"/><Relationship Id="rId4" Type="http://schemas.openxmlformats.org/officeDocument/2006/relationships/image" Target="../media/image6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64.bin"/><Relationship Id="rId4" Type="http://schemas.openxmlformats.org/officeDocument/2006/relationships/image" Target="../media/image6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66.bin"/><Relationship Id="rId4" Type="http://schemas.openxmlformats.org/officeDocument/2006/relationships/image" Target="../media/image6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gif"/><Relationship Id="rId5" Type="http://schemas.openxmlformats.org/officeDocument/2006/relationships/image" Target="../media/image72.gif"/><Relationship Id="rId4" Type="http://schemas.openxmlformats.org/officeDocument/2006/relationships/image" Target="../media/image7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1.wmf"/><Relationship Id="rId18" Type="http://schemas.openxmlformats.org/officeDocument/2006/relationships/oleObject" Target="../embeddings/oleObject10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w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13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5" Type="http://schemas.openxmlformats.org/officeDocument/2006/relationships/image" Target="../media/image12.wmf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14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9.wmf"/><Relationship Id="rId14" Type="http://schemas.openxmlformats.org/officeDocument/2006/relationships/oleObject" Target="../embeddings/oleObject8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9.wmf"/><Relationship Id="rId17" Type="http://schemas.openxmlformats.org/officeDocument/2006/relationships/image" Target="../media/image21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8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18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20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24.bin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26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8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25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27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29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oleObject" Target="../embeddings/oleObject34.bin"/><Relationship Id="rId18" Type="http://schemas.openxmlformats.org/officeDocument/2006/relationships/image" Target="../media/image41.gif"/><Relationship Id="rId3" Type="http://schemas.openxmlformats.org/officeDocument/2006/relationships/oleObject" Target="../embeddings/oleObject29.bin"/><Relationship Id="rId21" Type="http://schemas.openxmlformats.org/officeDocument/2006/relationships/oleObject" Target="../embeddings/oleObject37.bin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36.wmf"/><Relationship Id="rId17" Type="http://schemas.openxmlformats.org/officeDocument/2006/relationships/image" Target="../media/image40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8.wmf"/><Relationship Id="rId20" Type="http://schemas.openxmlformats.org/officeDocument/2006/relationships/image" Target="../media/image39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5" Type="http://schemas.openxmlformats.org/officeDocument/2006/relationships/oleObject" Target="../embeddings/oleObject35.bin"/><Relationship Id="rId10" Type="http://schemas.openxmlformats.org/officeDocument/2006/relationships/image" Target="../media/image35.wmf"/><Relationship Id="rId19" Type="http://schemas.openxmlformats.org/officeDocument/2006/relationships/oleObject" Target="../embeddings/oleObject36.bin"/><Relationship Id="rId4" Type="http://schemas.openxmlformats.org/officeDocument/2006/relationships/image" Target="../media/image32.wmf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3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Rectangle 36"/>
          <p:cNvSpPr>
            <a:spLocks noChangeArrowheads="1"/>
          </p:cNvSpPr>
          <p:nvPr/>
        </p:nvSpPr>
        <p:spPr bwMode="auto">
          <a:xfrm>
            <a:off x="1301750" y="1085850"/>
            <a:ext cx="1041400" cy="2857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ctr">
              <a:defRPr/>
            </a:pPr>
            <a:endParaRPr lang="en-US" sz="105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3989" y="791468"/>
            <a:ext cx="7332457" cy="12618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8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Arial" panose="020B0604020202020204" pitchFamily="34" charset="0"/>
              </a:rPr>
              <a:t>Thứ</a:t>
            </a:r>
            <a:r>
              <a:rPr lang="en-US" sz="38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en-US" sz="38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Arial" panose="020B0604020202020204" pitchFamily="34" charset="0"/>
              </a:rPr>
              <a:t>tư</a:t>
            </a:r>
            <a:r>
              <a:rPr lang="en-US" sz="38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en-US" sz="38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Arial" panose="020B0604020202020204" pitchFamily="34" charset="0"/>
              </a:rPr>
              <a:t>ngày</a:t>
            </a:r>
            <a:r>
              <a:rPr lang="en-US" sz="38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Arial" panose="020B0604020202020204" pitchFamily="34" charset="0"/>
              </a:rPr>
              <a:t> 9 </a:t>
            </a:r>
            <a:r>
              <a:rPr lang="en-US" sz="38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Arial" panose="020B0604020202020204" pitchFamily="34" charset="0"/>
              </a:rPr>
              <a:t>tháng</a:t>
            </a:r>
            <a:r>
              <a:rPr lang="en-US" sz="38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Arial" panose="020B0604020202020204" pitchFamily="34" charset="0"/>
              </a:rPr>
              <a:t> 3 </a:t>
            </a:r>
            <a:r>
              <a:rPr lang="en-US" sz="38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Arial" panose="020B0604020202020204" pitchFamily="34" charset="0"/>
              </a:rPr>
              <a:t>năm</a:t>
            </a:r>
            <a:r>
              <a:rPr lang="en-US" sz="38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latin typeface="Arial" panose="020B0604020202020204" pitchFamily="34" charset="0"/>
              </a:rPr>
              <a:t> 2022</a:t>
            </a:r>
          </a:p>
          <a:p>
            <a:pPr algn="ctr">
              <a:defRPr/>
            </a:pPr>
            <a:r>
              <a:rPr lang="en-US" sz="3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38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</a:rPr>
              <a:t>Toán</a:t>
            </a:r>
            <a:endParaRPr lang="en-US" sz="3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3798" name="Picture 5" descr="!bell_0l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8600" y="0"/>
            <a:ext cx="12509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0" y="2667000"/>
            <a:ext cx="8704064" cy="22775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i="1" kern="0" spc="38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kern="0" spc="38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i="1" kern="0" spc="38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400" b="1" i="1" kern="0" spc="38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134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400" b="1" kern="0" dirty="0">
              <a:ln w="9525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latin typeface="VNI-Times" pitchFamily="2" charset="0"/>
              <a:cs typeface="Arial" panose="020B0604020202020204" pitchFamily="34" charset="0"/>
            </a:endParaRPr>
          </a:p>
        </p:txBody>
      </p:sp>
      <p:pic>
        <p:nvPicPr>
          <p:cNvPr id="33803" name="Picture 14" descr="Bellcol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7625" y="2786063"/>
            <a:ext cx="9620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14" descr="Bellcol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81975" y="2857500"/>
            <a:ext cx="9620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7" descr="gachduo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4293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17" descr="blumenpflanzen08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9850" y="5461000"/>
            <a:ext cx="2001838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16" descr="blumenpflanzen08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86625" y="5486400"/>
            <a:ext cx="18367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581400" y="41148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med">
    <p:pull/>
    <p:sndAc>
      <p:stSnd>
        <p:snd r:embed="rId3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Text Box 74"/>
          <p:cNvSpPr txBox="1">
            <a:spLocks noChangeArrowheads="1"/>
          </p:cNvSpPr>
          <p:nvPr/>
        </p:nvSpPr>
        <p:spPr bwMode="auto">
          <a:xfrm>
            <a:off x="0" y="1143000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267" name="Object 75"/>
          <p:cNvGraphicFramePr>
            <a:graphicFrameLocks noChangeAspect="1"/>
          </p:cNvGraphicFramePr>
          <p:nvPr/>
        </p:nvGraphicFramePr>
        <p:xfrm>
          <a:off x="2970213" y="1538288"/>
          <a:ext cx="2519362" cy="12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4" name="Equation" r:id="rId3" imgW="901440" imgH="431640" progId="Equation.3">
                  <p:embed/>
                </p:oleObj>
              </mc:Choice>
              <mc:Fallback>
                <p:oleObj name="Equation" r:id="rId3" imgW="901440" imgH="431640" progId="Equation.3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0213" y="1538288"/>
                        <a:ext cx="2519362" cy="1204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68" name="Line 76"/>
          <p:cNvSpPr>
            <a:spLocks noChangeShapeType="1"/>
          </p:cNvSpPr>
          <p:nvPr/>
        </p:nvSpPr>
        <p:spPr bwMode="auto">
          <a:xfrm>
            <a:off x="4114799" y="2819400"/>
            <a:ext cx="45719" cy="403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8269" name="Object 77"/>
          <p:cNvGraphicFramePr>
            <a:graphicFrameLocks noChangeAspect="1"/>
          </p:cNvGraphicFramePr>
          <p:nvPr/>
        </p:nvGraphicFramePr>
        <p:xfrm>
          <a:off x="1235075" y="2663825"/>
          <a:ext cx="2041525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5" name="Equation" r:id="rId5" imgW="736560" imgH="431640" progId="Equation.3">
                  <p:embed/>
                </p:oleObj>
              </mc:Choice>
              <mc:Fallback>
                <p:oleObj name="Equation" r:id="rId5" imgW="736560" imgH="431640" progId="Equation.3">
                  <p:embed/>
                  <p:pic>
                    <p:nvPicPr>
                      <p:cNvPr id="0" name="Objec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5075" y="2663825"/>
                        <a:ext cx="2041525" cy="1069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0" name="Object 78"/>
          <p:cNvGraphicFramePr>
            <a:graphicFrameLocks noChangeAspect="1"/>
          </p:cNvGraphicFramePr>
          <p:nvPr/>
        </p:nvGraphicFramePr>
        <p:xfrm>
          <a:off x="1136650" y="3613150"/>
          <a:ext cx="2292350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6" name="Equation" r:id="rId7" imgW="863280" imgH="431640" progId="Equation.3">
                  <p:embed/>
                </p:oleObj>
              </mc:Choice>
              <mc:Fallback>
                <p:oleObj name="Equation" r:id="rId7" imgW="863280" imgH="431640" progId="Equation.3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650" y="3613150"/>
                        <a:ext cx="2292350" cy="1027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1" name="Object 79"/>
          <p:cNvGraphicFramePr>
            <a:graphicFrameLocks noChangeAspect="1"/>
          </p:cNvGraphicFramePr>
          <p:nvPr/>
        </p:nvGraphicFramePr>
        <p:xfrm>
          <a:off x="1066800" y="4702175"/>
          <a:ext cx="14478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7" name="Equation" r:id="rId9" imgW="482391" imgH="393529" progId="Equation.3">
                  <p:embed/>
                </p:oleObj>
              </mc:Choice>
              <mc:Fallback>
                <p:oleObj name="Equation" r:id="rId9" imgW="482391" imgH="393529" progId="Equation.3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702175"/>
                        <a:ext cx="14478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3" name="Object 81"/>
          <p:cNvGraphicFramePr>
            <a:graphicFrameLocks noChangeAspect="1"/>
          </p:cNvGraphicFramePr>
          <p:nvPr/>
        </p:nvGraphicFramePr>
        <p:xfrm>
          <a:off x="1066800" y="5638800"/>
          <a:ext cx="16002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8" name="Equation" r:id="rId11" imgW="583947" imgH="393529" progId="Equation.3">
                  <p:embed/>
                </p:oleObj>
              </mc:Choice>
              <mc:Fallback>
                <p:oleObj name="Equation" r:id="rId11" imgW="583947" imgH="393529" progId="Equation.3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638800"/>
                        <a:ext cx="16002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4" name="Object 82"/>
          <p:cNvGraphicFramePr>
            <a:graphicFrameLocks noChangeAspect="1"/>
          </p:cNvGraphicFramePr>
          <p:nvPr/>
        </p:nvGraphicFramePr>
        <p:xfrm>
          <a:off x="5551487" y="2555875"/>
          <a:ext cx="1992313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9" name="Equation" r:id="rId13" imgW="736560" imgH="431640" progId="Equation.3">
                  <p:embed/>
                </p:oleObj>
              </mc:Choice>
              <mc:Fallback>
                <p:oleObj name="Equation" r:id="rId13" imgW="736560" imgH="431640" progId="Equation.3">
                  <p:embed/>
                  <p:pic>
                    <p:nvPicPr>
                      <p:cNvPr id="0" name="Object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1487" y="2555875"/>
                        <a:ext cx="1992313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5" name="Object 83"/>
          <p:cNvGraphicFramePr>
            <a:graphicFrameLocks noChangeAspect="1"/>
          </p:cNvGraphicFramePr>
          <p:nvPr/>
        </p:nvGraphicFramePr>
        <p:xfrm>
          <a:off x="5410200" y="3657600"/>
          <a:ext cx="26670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0" name="Equation" r:id="rId15" imgW="939392" imgH="393529" progId="Equation.3">
                  <p:embed/>
                </p:oleObj>
              </mc:Choice>
              <mc:Fallback>
                <p:oleObj name="Equation" r:id="rId15" imgW="939392" imgH="393529" progId="Equation.3">
                  <p:embed/>
                  <p:pic>
                    <p:nvPicPr>
                      <p:cNvPr id="0" name="Object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657600"/>
                        <a:ext cx="26670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7" name="Object 85"/>
          <p:cNvGraphicFramePr>
            <a:graphicFrameLocks noChangeAspect="1"/>
          </p:cNvGraphicFramePr>
          <p:nvPr/>
        </p:nvGraphicFramePr>
        <p:xfrm>
          <a:off x="5410200" y="4648200"/>
          <a:ext cx="18669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1" name="Equation" r:id="rId17" imgW="558558" imgH="393529" progId="Equation.3">
                  <p:embed/>
                </p:oleObj>
              </mc:Choice>
              <mc:Fallback>
                <p:oleObj name="Equation" r:id="rId17" imgW="558558" imgH="393529" progId="Equation.3">
                  <p:embed/>
                  <p:pic>
                    <p:nvPicPr>
                      <p:cNvPr id="0" name="Object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648200"/>
                        <a:ext cx="18669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8" name="Object 86"/>
          <p:cNvGraphicFramePr>
            <a:graphicFrameLocks noChangeAspect="1"/>
          </p:cNvGraphicFramePr>
          <p:nvPr/>
        </p:nvGraphicFramePr>
        <p:xfrm>
          <a:off x="5372100" y="5562600"/>
          <a:ext cx="32385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2" name="Equation" r:id="rId19" imgW="1180588" imgH="393529" progId="Equation.3">
                  <p:embed/>
                </p:oleObj>
              </mc:Choice>
              <mc:Fallback>
                <p:oleObj name="Equation" r:id="rId19" imgW="1180588" imgH="393529" progId="Equation.3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2100" y="5562600"/>
                        <a:ext cx="32385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7" name="Picture 87" descr="755219ckwns085ks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 rot="-5400000">
            <a:off x="7629525" y="5495925"/>
            <a:ext cx="5429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88" descr="755219ckwns085ks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 rot="10800000">
            <a:off x="8601075" y="2695575"/>
            <a:ext cx="5429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89" descr="865419n6pz3asnwn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8410575" y="4648200"/>
            <a:ext cx="7334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1722438" y="-76200"/>
            <a:ext cx="59277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03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  <a:p>
            <a:pPr algn="ctr"/>
            <a:r>
              <a:rPr lang="en-US" alt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alt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52600" y="685800"/>
            <a:ext cx="5257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0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0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123:</a:t>
            </a:r>
            <a:r>
              <a:rPr lang="en-US" alt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2400" y="25908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78159" y="2738735"/>
            <a:ext cx="1132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71800" y="1524000"/>
            <a:ext cx="2667000" cy="12192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8" grpId="0" animBg="1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Text Box 74"/>
          <p:cNvSpPr txBox="1">
            <a:spLocks noChangeArrowheads="1"/>
          </p:cNvSpPr>
          <p:nvPr/>
        </p:nvSpPr>
        <p:spPr bwMode="auto">
          <a:xfrm>
            <a:off x="0" y="1143000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267" name="Object 75"/>
          <p:cNvGraphicFramePr>
            <a:graphicFrameLocks noChangeAspect="1"/>
          </p:cNvGraphicFramePr>
          <p:nvPr/>
        </p:nvGraphicFramePr>
        <p:xfrm>
          <a:off x="2703513" y="1514475"/>
          <a:ext cx="305117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4" name="Equation" r:id="rId3" imgW="1091880" imgH="393480" progId="Equation.3">
                  <p:embed/>
                </p:oleObj>
              </mc:Choice>
              <mc:Fallback>
                <p:oleObj name="Equation" r:id="rId3" imgW="1091880" imgH="393480" progId="Equation.3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3513" y="1514475"/>
                        <a:ext cx="3051175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68" name="Line 76"/>
          <p:cNvSpPr>
            <a:spLocks noChangeShapeType="1"/>
          </p:cNvSpPr>
          <p:nvPr/>
        </p:nvSpPr>
        <p:spPr bwMode="auto">
          <a:xfrm>
            <a:off x="3992881" y="2667000"/>
            <a:ext cx="45719" cy="419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8270" name="Object 78"/>
          <p:cNvGraphicFramePr>
            <a:graphicFrameLocks noChangeAspect="1"/>
          </p:cNvGraphicFramePr>
          <p:nvPr/>
        </p:nvGraphicFramePr>
        <p:xfrm>
          <a:off x="1068387" y="3657600"/>
          <a:ext cx="2055813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5" name="Equation" r:id="rId5" imgW="774360" imgH="393480" progId="Equation.3">
                  <p:embed/>
                </p:oleObj>
              </mc:Choice>
              <mc:Fallback>
                <p:oleObj name="Equation" r:id="rId5" imgW="774360" imgH="393480" progId="Equation.3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8387" y="3657600"/>
                        <a:ext cx="2055813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1" name="Object 79"/>
          <p:cNvGraphicFramePr>
            <a:graphicFrameLocks noChangeAspect="1"/>
          </p:cNvGraphicFramePr>
          <p:nvPr/>
        </p:nvGraphicFramePr>
        <p:xfrm>
          <a:off x="1066800" y="4702175"/>
          <a:ext cx="12192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6" name="Equation" r:id="rId7" imgW="406080" imgH="393480" progId="Equation.3">
                  <p:embed/>
                </p:oleObj>
              </mc:Choice>
              <mc:Fallback>
                <p:oleObj name="Equation" r:id="rId7" imgW="406080" imgH="393480" progId="Equation.3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702175"/>
                        <a:ext cx="12192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3" name="Object 81"/>
          <p:cNvGraphicFramePr>
            <a:graphicFrameLocks noChangeAspect="1"/>
          </p:cNvGraphicFramePr>
          <p:nvPr/>
        </p:nvGraphicFramePr>
        <p:xfrm>
          <a:off x="1076325" y="5692775"/>
          <a:ext cx="90487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7" name="Equation" r:id="rId9" imgW="330120" imgH="393480" progId="Equation.3">
                  <p:embed/>
                </p:oleObj>
              </mc:Choice>
              <mc:Fallback>
                <p:oleObj name="Equation" r:id="rId9" imgW="330120" imgH="393480" progId="Equation.3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325" y="5692775"/>
                        <a:ext cx="904875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5" name="Object 83"/>
          <p:cNvGraphicFramePr>
            <a:graphicFrameLocks noChangeAspect="1"/>
          </p:cNvGraphicFramePr>
          <p:nvPr/>
        </p:nvGraphicFramePr>
        <p:xfrm>
          <a:off x="4897438" y="3635375"/>
          <a:ext cx="3027362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8" name="Equation" r:id="rId11" imgW="1066680" imgH="393480" progId="Equation.3">
                  <p:embed/>
                </p:oleObj>
              </mc:Choice>
              <mc:Fallback>
                <p:oleObj name="Equation" r:id="rId11" imgW="1066680" imgH="393480" progId="Equation.3">
                  <p:embed/>
                  <p:pic>
                    <p:nvPicPr>
                      <p:cNvPr id="0" name="Object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7438" y="3635375"/>
                        <a:ext cx="3027362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7" name="Object 85"/>
          <p:cNvGraphicFramePr>
            <a:graphicFrameLocks noChangeAspect="1"/>
          </p:cNvGraphicFramePr>
          <p:nvPr/>
        </p:nvGraphicFramePr>
        <p:xfrm>
          <a:off x="4903788" y="4657725"/>
          <a:ext cx="3097212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9" name="Equation" r:id="rId13" imgW="927000" imgH="431640" progId="Equation.3">
                  <p:embed/>
                </p:oleObj>
              </mc:Choice>
              <mc:Fallback>
                <p:oleObj name="Equation" r:id="rId13" imgW="927000" imgH="431640" progId="Equation.3">
                  <p:embed/>
                  <p:pic>
                    <p:nvPicPr>
                      <p:cNvPr id="0" name="Object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3788" y="4657725"/>
                        <a:ext cx="3097212" cy="1027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8" name="Object 86"/>
          <p:cNvGraphicFramePr>
            <a:graphicFrameLocks noChangeAspect="1"/>
          </p:cNvGraphicFramePr>
          <p:nvPr/>
        </p:nvGraphicFramePr>
        <p:xfrm>
          <a:off x="4876800" y="5692775"/>
          <a:ext cx="2227263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0" name="Equation" r:id="rId15" imgW="812520" imgH="393480" progId="Equation.3">
                  <p:embed/>
                </p:oleObj>
              </mc:Choice>
              <mc:Fallback>
                <p:oleObj name="Equation" r:id="rId15" imgW="812520" imgH="393480" progId="Equation.3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692775"/>
                        <a:ext cx="2227263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7" name="Picture 87" descr="755219ckwns085ks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-5400000">
            <a:off x="7629525" y="5495925"/>
            <a:ext cx="5429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88" descr="755219ckwns085ks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10800000">
            <a:off x="8601075" y="2695575"/>
            <a:ext cx="5429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89" descr="865419n6pz3asnwn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410575" y="4648200"/>
            <a:ext cx="7334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1722438" y="-76200"/>
            <a:ext cx="59277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03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  <a:p>
            <a:pPr algn="ctr"/>
            <a:r>
              <a:rPr lang="en-US" alt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alt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52600" y="685800"/>
            <a:ext cx="5257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0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0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123:</a:t>
            </a:r>
            <a:r>
              <a:rPr lang="en-US" alt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graphicFrame>
        <p:nvGraphicFramePr>
          <p:cNvPr id="2" name="Object 75"/>
          <p:cNvGraphicFramePr>
            <a:graphicFrameLocks noChangeAspect="1"/>
          </p:cNvGraphicFramePr>
          <p:nvPr/>
        </p:nvGraphicFramePr>
        <p:xfrm>
          <a:off x="1149350" y="2635250"/>
          <a:ext cx="266065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1" name="Equation" r:id="rId19" imgW="952200" imgH="393480" progId="Equation.3">
                  <p:embed/>
                </p:oleObj>
              </mc:Choice>
              <mc:Fallback>
                <p:oleObj name="Equation" r:id="rId19" imgW="952200" imgH="39348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9350" y="2635250"/>
                        <a:ext cx="2660650" cy="1022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75"/>
          <p:cNvGraphicFramePr>
            <a:graphicFrameLocks noChangeAspect="1"/>
          </p:cNvGraphicFramePr>
          <p:nvPr/>
        </p:nvGraphicFramePr>
        <p:xfrm>
          <a:off x="5264150" y="2635250"/>
          <a:ext cx="266065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2" name="Equation" r:id="rId21" imgW="952200" imgH="393480" progId="Equation.3">
                  <p:embed/>
                </p:oleObj>
              </mc:Choice>
              <mc:Fallback>
                <p:oleObj name="Equation" r:id="rId21" imgW="952200" imgH="39348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4150" y="2635250"/>
                        <a:ext cx="2660650" cy="1022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76200" y="25908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38600" y="2738735"/>
            <a:ext cx="1132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67000" y="1600200"/>
            <a:ext cx="3124200" cy="1066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8" grpId="0" animBg="1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304800" y="1752600"/>
            <a:ext cx="8229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id-ID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altLang="id-ID" sz="3600" b="1" u="sng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33810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1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2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33804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5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6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8" name="Object 6"/>
          <p:cNvGraphicFramePr>
            <a:graphicFrameLocks noChangeAspect="1"/>
          </p:cNvGraphicFramePr>
          <p:nvPr/>
        </p:nvGraphicFramePr>
        <p:xfrm>
          <a:off x="7947025" y="2286000"/>
          <a:ext cx="968375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3" imgW="279360" imgH="393480" progId="Equation.3">
                  <p:embed/>
                </p:oleObj>
              </mc:Choice>
              <mc:Fallback>
                <p:oleObj name="Equation" r:id="rId3" imgW="279360" imgH="393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7025" y="2286000"/>
                        <a:ext cx="968375" cy="1214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2" name="Object 8"/>
          <p:cNvGraphicFramePr>
            <a:graphicFrameLocks noChangeAspect="1"/>
          </p:cNvGraphicFramePr>
          <p:nvPr/>
        </p:nvGraphicFramePr>
        <p:xfrm>
          <a:off x="3124200" y="2978150"/>
          <a:ext cx="968375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tion" r:id="rId5" imgW="279360" imgH="393480" progId="Equation.3">
                  <p:embed/>
                </p:oleObj>
              </mc:Choice>
              <mc:Fallback>
                <p:oleObj name="Equation" r:id="rId5" imgW="279360" imgH="3934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978150"/>
                        <a:ext cx="968375" cy="1212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30200" y="2533650"/>
            <a:ext cx="8229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.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142875" y="3916363"/>
            <a:ext cx="822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200" b="1" u="sng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id-ID" sz="3200" b="1" u="sng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200" b="1" u="sng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altLang="id-ID" sz="32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000250" y="4098925"/>
            <a:ext cx="3286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: 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000250" y="5072063"/>
            <a:ext cx="3286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00250" y="5956300"/>
            <a:ext cx="37147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Chu vi : ….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m?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4419600" y="4929188"/>
          <a:ext cx="969962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7" imgW="279360" imgH="393480" progId="Equation.3">
                  <p:embed/>
                </p:oleObj>
              </mc:Choice>
              <mc:Fallback>
                <p:oleObj name="Equation" r:id="rId7" imgW="27936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4929188"/>
                        <a:ext cx="969962" cy="1000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"/>
          <p:cNvGraphicFramePr>
            <a:graphicFrameLocks noChangeAspect="1"/>
          </p:cNvGraphicFramePr>
          <p:nvPr/>
        </p:nvGraphicFramePr>
        <p:xfrm>
          <a:off x="4344988" y="3952875"/>
          <a:ext cx="969962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9" imgW="279360" imgH="393480" progId="Equation.3">
                  <p:embed/>
                </p:oleObj>
              </mc:Choice>
              <mc:Fallback>
                <p:oleObj name="Equation" r:id="rId9" imgW="279360" imgH="393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4988" y="3952875"/>
                        <a:ext cx="969962" cy="1000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330200" y="1428750"/>
            <a:ext cx="82296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u="sng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id-ID" sz="3600" b="1" u="sng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id-ID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altLang="id-ID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13335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6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7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24" name="Text Box 5"/>
          <p:cNvSpPr txBox="1">
            <a:spLocks noChangeArrowheads="1"/>
          </p:cNvSpPr>
          <p:nvPr/>
        </p:nvSpPr>
        <p:spPr bwMode="auto">
          <a:xfrm>
            <a:off x="304800" y="1716088"/>
            <a:ext cx="8229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3600" b="1" u="sng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Giải:</a:t>
            </a:r>
            <a:r>
              <a:rPr lang="en-US" altLang="id-ID" sz="3600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071688" y="2401888"/>
            <a:ext cx="64627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altLang="id-ID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id-ID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id-ID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altLang="id-ID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id-ID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9" name="Object 4"/>
          <p:cNvGraphicFramePr>
            <a:graphicFrameLocks noChangeAspect="1"/>
          </p:cNvGraphicFramePr>
          <p:nvPr/>
        </p:nvGraphicFramePr>
        <p:xfrm>
          <a:off x="2563813" y="3082925"/>
          <a:ext cx="2417762" cy="138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Equation" r:id="rId3" imgW="838080" imgH="431640" progId="Equation.3">
                  <p:embed/>
                </p:oleObj>
              </mc:Choice>
              <mc:Fallback>
                <p:oleObj name="Equation" r:id="rId3" imgW="838080" imgH="431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3813" y="3082925"/>
                        <a:ext cx="2417762" cy="1389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216596"/>
              </p:ext>
            </p:extLst>
          </p:nvPr>
        </p:nvGraphicFramePr>
        <p:xfrm>
          <a:off x="8204200" y="3080517"/>
          <a:ext cx="6604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Equation" r:id="rId5" imgW="228600" imgH="393480" progId="Equation.3">
                  <p:embed/>
                </p:oleObj>
              </mc:Choice>
              <mc:Fallback>
                <p:oleObj name="Equation" r:id="rId5" imgW="228600" imgH="39348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3080517"/>
                        <a:ext cx="660400" cy="1266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>
          <a:xfrm>
            <a:off x="8763000" y="3429000"/>
            <a:ext cx="1071563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(m )</a:t>
            </a:r>
            <a:endParaRPr lang="en-US" sz="3000" dirty="0"/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4352925" y="4711700"/>
            <a:ext cx="1971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3600" b="1" u="sng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id-ID" sz="3600" b="1" u="sng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u="sng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600" b="1" u="sng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id-ID" sz="36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9" name="Object 23"/>
          <p:cNvGraphicFramePr>
            <a:graphicFrameLocks noChangeAspect="1"/>
          </p:cNvGraphicFramePr>
          <p:nvPr/>
        </p:nvGraphicFramePr>
        <p:xfrm>
          <a:off x="6121400" y="4448175"/>
          <a:ext cx="6604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Equation" r:id="rId7" imgW="228600" imgH="393480" progId="Equation.3">
                  <p:embed/>
                </p:oleObj>
              </mc:Choice>
              <mc:Fallback>
                <p:oleObj name="Equation" r:id="rId7" imgW="22860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4448175"/>
                        <a:ext cx="660400" cy="1266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6"/>
          <p:cNvSpPr/>
          <p:nvPr/>
        </p:nvSpPr>
        <p:spPr>
          <a:xfrm>
            <a:off x="7005638" y="4732338"/>
            <a:ext cx="1071562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03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  <a:p>
            <a:pPr algn="ctr"/>
            <a:r>
              <a:rPr lang="en-US" alt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alt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123</a:t>
            </a:r>
            <a:r>
              <a:rPr lang="en-US" alt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533400" y="1295400"/>
            <a:ext cx="8229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3/ </a:t>
            </a:r>
            <a:r>
              <a:rPr lang="en-US" altLang="id-ID" sz="3600" b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id-ID" sz="36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id-ID" sz="36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33813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4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5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33810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1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2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90900" y="3390900"/>
            <a:ext cx="6858000" cy="76200"/>
            <a:chOff x="0" y="3277"/>
            <a:chExt cx="5760" cy="71"/>
          </a:xfrm>
        </p:grpSpPr>
        <p:sp>
          <p:nvSpPr>
            <p:cNvPr id="33807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8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9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33804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5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6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62472" name="Object 8"/>
          <p:cNvGraphicFramePr>
            <a:graphicFrameLocks noChangeAspect="1"/>
          </p:cNvGraphicFramePr>
          <p:nvPr/>
        </p:nvGraphicFramePr>
        <p:xfrm>
          <a:off x="4822825" y="1682750"/>
          <a:ext cx="968375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3" imgW="279360" imgH="393480" progId="Equation.3">
                  <p:embed/>
                </p:oleObj>
              </mc:Choice>
              <mc:Fallback>
                <p:oleObj name="Equation" r:id="rId3" imgW="279360" imgH="39348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2825" y="1682750"/>
                        <a:ext cx="968375" cy="1212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30200" y="1905000"/>
            <a:ext cx="8229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.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may 3</a:t>
            </a:r>
          </a:p>
          <a:p>
            <a:pPr>
              <a:spcBef>
                <a:spcPct val="50000"/>
              </a:spcBef>
            </a:pP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142875" y="3916363"/>
            <a:ext cx="822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id-ID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altLang="id-ID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000250" y="4098925"/>
            <a:ext cx="328612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: 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000250" y="5072063"/>
            <a:ext cx="50863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     : …m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vi-VN" sz="3400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6" name="Object 8"/>
          <p:cNvGraphicFramePr>
            <a:graphicFrameLocks noChangeAspect="1"/>
          </p:cNvGraphicFramePr>
          <p:nvPr/>
        </p:nvGraphicFramePr>
        <p:xfrm>
          <a:off x="4876800" y="3952875"/>
          <a:ext cx="969962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5" imgW="279360" imgH="393480" progId="Equation.3">
                  <p:embed/>
                </p:oleObj>
              </mc:Choice>
              <mc:Fallback>
                <p:oleObj name="Equation" r:id="rId5" imgW="27936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952875"/>
                        <a:ext cx="969962" cy="1000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330200" y="142875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13335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6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7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13329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0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1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24" name="Text Box 5"/>
          <p:cNvSpPr txBox="1">
            <a:spLocks noChangeArrowheads="1"/>
          </p:cNvSpPr>
          <p:nvPr/>
        </p:nvSpPr>
        <p:spPr bwMode="auto">
          <a:xfrm>
            <a:off x="304800" y="1716088"/>
            <a:ext cx="8229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3600" b="1" u="sng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Giải:</a:t>
            </a:r>
            <a:r>
              <a:rPr lang="en-US" altLang="id-ID" sz="3600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600200" y="2401888"/>
            <a:ext cx="6934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May 3 </a:t>
            </a:r>
            <a:r>
              <a:rPr lang="en-US" altLang="id-ID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id-ID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altLang="id-ID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id-ID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id-ID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altLang="id-ID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id-ID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9" name="Object 4"/>
          <p:cNvGraphicFramePr>
            <a:graphicFrameLocks noChangeAspect="1"/>
          </p:cNvGraphicFramePr>
          <p:nvPr/>
        </p:nvGraphicFramePr>
        <p:xfrm>
          <a:off x="2819400" y="3144838"/>
          <a:ext cx="1612900" cy="126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3" imgW="457200" imgH="393480" progId="Equation.3">
                  <p:embed/>
                </p:oleObj>
              </mc:Choice>
              <mc:Fallback>
                <p:oleObj name="Equation" r:id="rId3" imgW="45720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144838"/>
                        <a:ext cx="1612900" cy="1265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3"/>
          <p:cNvGraphicFramePr>
            <a:graphicFrameLocks noChangeAspect="1"/>
          </p:cNvGraphicFramePr>
          <p:nvPr/>
        </p:nvGraphicFramePr>
        <p:xfrm>
          <a:off x="4495800" y="3090863"/>
          <a:ext cx="1252538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Equation" r:id="rId5" imgW="380880" imgH="393480" progId="Equation.3">
                  <p:embed/>
                </p:oleObj>
              </mc:Choice>
              <mc:Fallback>
                <p:oleObj name="Equation" r:id="rId5" imgW="380880" imgH="39348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090863"/>
                        <a:ext cx="1252538" cy="1266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>
          <a:xfrm>
            <a:off x="6019800" y="3375025"/>
            <a:ext cx="1071563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(m )</a:t>
            </a:r>
            <a:endParaRPr lang="en-US" sz="3000" dirty="0"/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3429000" y="4419600"/>
            <a:ext cx="594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3600" b="1" u="sng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id-ID" sz="3600" b="1" u="sng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u="sng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6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en-US" altLang="id-ID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 m.</a:t>
            </a:r>
            <a:r>
              <a:rPr lang="en-US" altLang="id-ID" sz="3600" b="1" u="sng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533400" y="1295400"/>
            <a:ext cx="8229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u="sng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id-ID" sz="36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4000" b="1" i="1">
              <a:solidFill>
                <a:srgbClr val="FFFF00"/>
              </a:solidFill>
              <a:latin typeface=".VnTime" pitchFamily="34" charset="0"/>
            </a:endParaRPr>
          </a:p>
        </p:txBody>
      </p:sp>
      <p:pic>
        <p:nvPicPr>
          <p:cNvPr id="37891" name="Picture 3" descr="Asian li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371600"/>
            <a:ext cx="4405313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 descr="btul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4038600"/>
            <a:ext cx="76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bflyWH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2438400"/>
            <a:ext cx="60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3d butterfl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19050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6" name="AutoShape 8"/>
          <p:cNvSpPr>
            <a:spLocks noChangeArrowheads="1"/>
          </p:cNvSpPr>
          <p:nvPr/>
        </p:nvSpPr>
        <p:spPr bwMode="auto">
          <a:xfrm>
            <a:off x="0" y="0"/>
            <a:ext cx="2133600" cy="25146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latin typeface=".VnTime" pitchFamily="34" charset="0"/>
            </a:endParaRPr>
          </a:p>
        </p:txBody>
      </p:sp>
      <p:sp>
        <p:nvSpPr>
          <p:cNvPr id="130057" name="AutoShape 9"/>
          <p:cNvSpPr>
            <a:spLocks noChangeArrowheads="1"/>
          </p:cNvSpPr>
          <p:nvPr/>
        </p:nvSpPr>
        <p:spPr bwMode="auto">
          <a:xfrm>
            <a:off x="7239000" y="0"/>
            <a:ext cx="1905000" cy="24384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latin typeface=".VnTime" pitchFamily="34" charset="0"/>
            </a:endParaRPr>
          </a:p>
        </p:txBody>
      </p:sp>
      <p:sp>
        <p:nvSpPr>
          <p:cNvPr id="130058" name="AutoShape 10"/>
          <p:cNvSpPr>
            <a:spLocks noChangeArrowheads="1"/>
          </p:cNvSpPr>
          <p:nvPr/>
        </p:nvSpPr>
        <p:spPr bwMode="auto">
          <a:xfrm rot="-5400000">
            <a:off x="76200" y="4267200"/>
            <a:ext cx="2514600" cy="26670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latin typeface=".VnTime" pitchFamily="34" charset="0"/>
            </a:endParaRPr>
          </a:p>
        </p:txBody>
      </p:sp>
      <p:sp>
        <p:nvSpPr>
          <p:cNvPr id="130059" name="AutoShape 11"/>
          <p:cNvSpPr>
            <a:spLocks noChangeArrowheads="1"/>
          </p:cNvSpPr>
          <p:nvPr/>
        </p:nvSpPr>
        <p:spPr bwMode="auto">
          <a:xfrm rot="-5400000">
            <a:off x="3810000" y="4953000"/>
            <a:ext cx="1676400" cy="2133600"/>
          </a:xfrm>
          <a:prstGeom prst="irregularSeal1">
            <a:avLst/>
          </a:prstGeom>
          <a:gradFill rotWithShape="1">
            <a:gsLst>
              <a:gs pos="0">
                <a:srgbClr val="FF66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latin typeface=".VnTime" pitchFamily="34" charset="0"/>
            </a:endParaRPr>
          </a:p>
        </p:txBody>
      </p:sp>
      <p:sp>
        <p:nvSpPr>
          <p:cNvPr id="130060" name="AutoShape 12"/>
          <p:cNvSpPr>
            <a:spLocks noChangeArrowheads="1"/>
          </p:cNvSpPr>
          <p:nvPr/>
        </p:nvSpPr>
        <p:spPr bwMode="auto">
          <a:xfrm rot="-5400000">
            <a:off x="6543675" y="4257675"/>
            <a:ext cx="2533650" cy="2667000"/>
          </a:xfrm>
          <a:prstGeom prst="irregularSeal1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>
              <a:latin typeface=".VnTime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0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6" grpId="0" animBg="1"/>
      <p:bldP spid="130056" grpId="1" animBg="1"/>
      <p:bldP spid="130057" grpId="0" animBg="1"/>
      <p:bldP spid="130057" grpId="1" animBg="1"/>
      <p:bldP spid="130058" grpId="0" animBg="1"/>
      <p:bldP spid="130058" grpId="1" animBg="1"/>
      <p:bldP spid="130059" grpId="0" animBg="1"/>
      <p:bldP spid="130059" grpId="1" animBg="1"/>
      <p:bldP spid="130060" grpId="0" animBg="1"/>
      <p:bldP spid="13006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4"/>
          <p:cNvSpPr>
            <a:spLocks noChangeArrowheads="1" noChangeShapeType="1" noTextEdit="1"/>
          </p:cNvSpPr>
          <p:nvPr/>
        </p:nvSpPr>
        <p:spPr bwMode="auto">
          <a:xfrm>
            <a:off x="3238500" y="1362075"/>
            <a:ext cx="2505075" cy="466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200" b="1" u="sng" kern="10" dirty="0" err="1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b="1" u="sng" kern="10" dirty="0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kern="10" dirty="0" err="1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b="1" u="sng" kern="10" dirty="0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kern="10" dirty="0" err="1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kern="10" dirty="0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kern="10" dirty="0" err="1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3200" b="1" u="sng" kern="10" dirty="0">
              <a:solidFill>
                <a:srgbClr val="C0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685800" y="2006600"/>
            <a:ext cx="6477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</a:rPr>
              <a:t>1.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</a:rPr>
              <a:t>Rút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</a:rPr>
              <a:t>gọn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</a:rPr>
              <a:t>rồi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Times New Roman" pitchFamily="18" charset="0"/>
              </a:rPr>
              <a:t>tính</a:t>
            </a:r>
            <a:r>
              <a:rPr lang="en-US" altLang="en-US" sz="3200" b="1" dirty="0">
                <a:solidFill>
                  <a:srgbClr val="0070C0"/>
                </a:solidFill>
                <a:latin typeface="Times New Roman" pitchFamily="18" charset="0"/>
              </a:rPr>
              <a:t>:</a:t>
            </a:r>
            <a:endParaRPr lang="en-US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6163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6160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6157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6154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1143000" y="4191000"/>
          <a:ext cx="58674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3" imgW="1650960" imgH="393480" progId="Equation.3">
                  <p:embed/>
                </p:oleObj>
              </mc:Choice>
              <mc:Fallback>
                <p:oleObj name="Equation" r:id="rId3" imgW="165096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191000"/>
                        <a:ext cx="5867400" cy="144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2362200" y="2514600"/>
          <a:ext cx="13716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5" imgW="419040" imgH="393480" progId="Equation.3">
                  <p:embed/>
                </p:oleObj>
              </mc:Choice>
              <mc:Fallback>
                <p:oleObj name="Equation" r:id="rId5" imgW="41904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514600"/>
                        <a:ext cx="1371600" cy="137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loud 22"/>
          <p:cNvSpPr/>
          <p:nvPr/>
        </p:nvSpPr>
        <p:spPr>
          <a:xfrm>
            <a:off x="228600" y="3657600"/>
            <a:ext cx="8686800" cy="266700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5" name="WordArt 4"/>
          <p:cNvSpPr>
            <a:spLocks noChangeArrowheads="1" noChangeShapeType="1" noTextEdit="1"/>
          </p:cNvSpPr>
          <p:nvPr/>
        </p:nvSpPr>
        <p:spPr bwMode="auto">
          <a:xfrm>
            <a:off x="3438525" y="1295400"/>
            <a:ext cx="2505075" cy="466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200" b="1" u="sng" kern="10" dirty="0" err="1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b="1" u="sng" kern="10" dirty="0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kern="10" dirty="0" err="1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b="1" u="sng" kern="10" dirty="0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kern="10" dirty="0" err="1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kern="10" dirty="0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kern="10" dirty="0" err="1">
                <a:solidFill>
                  <a:srgbClr val="C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3200" b="1" u="sng" kern="10" dirty="0">
              <a:solidFill>
                <a:srgbClr val="C0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9600" y="2198688"/>
            <a:ext cx="7315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3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8210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1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2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8207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8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9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8204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5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6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8201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2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3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62000" y="4530804"/>
            <a:ext cx="77724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3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457200" y="1295400"/>
            <a:ext cx="8153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1/a) </a:t>
            </a:r>
            <a:r>
              <a:rPr lang="en-US" altLang="id-ID" sz="3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10265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1676400" y="838200"/>
            <a:ext cx="5257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0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0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123:</a:t>
            </a:r>
            <a:r>
              <a:rPr lang="en-US" alt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28600" y="1905000"/>
            <a:ext cx="2514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228601" y="2590800"/>
          <a:ext cx="14478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4" imgW="482400" imgH="393480" progId="Equation.3">
                  <p:embed/>
                </p:oleObj>
              </mc:Choice>
              <mc:Fallback>
                <p:oleObj name="Equation" r:id="rId4" imgW="48240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1" y="2590800"/>
                        <a:ext cx="14478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4343400" y="2590800"/>
          <a:ext cx="13716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Equation" r:id="rId6" imgW="482400" imgH="393480" progId="Equation.3">
                  <p:embed/>
                </p:oleObj>
              </mc:Choice>
              <mc:Fallback>
                <p:oleObj name="Equation" r:id="rId6" imgW="482400" imgH="393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2590800"/>
                        <a:ext cx="13716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1752600" y="2514600"/>
          <a:ext cx="12192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Equation" r:id="rId8" imgW="457200" imgH="393480" progId="Equation.3">
                  <p:embed/>
                </p:oleObj>
              </mc:Choice>
              <mc:Fallback>
                <p:oleObj name="Equation" r:id="rId8" imgW="457200" imgH="3934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514600"/>
                        <a:ext cx="12192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" name="Object 9"/>
          <p:cNvGraphicFramePr>
            <a:graphicFrameLocks noChangeAspect="1"/>
          </p:cNvGraphicFramePr>
          <p:nvPr/>
        </p:nvGraphicFramePr>
        <p:xfrm>
          <a:off x="3048000" y="2590800"/>
          <a:ext cx="83026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Equation" r:id="rId10" imgW="253800" imgH="393480" progId="Equation.3">
                  <p:embed/>
                </p:oleObj>
              </mc:Choice>
              <mc:Fallback>
                <p:oleObj name="Equation" r:id="rId10" imgW="253800" imgH="39348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590800"/>
                        <a:ext cx="830263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" name="Object 10"/>
          <p:cNvGraphicFramePr>
            <a:graphicFrameLocks noChangeAspect="1"/>
          </p:cNvGraphicFramePr>
          <p:nvPr/>
        </p:nvGraphicFramePr>
        <p:xfrm>
          <a:off x="5791200" y="2514600"/>
          <a:ext cx="12192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Equation" r:id="rId12" imgW="457200" imgH="393480" progId="Equation.3">
                  <p:embed/>
                </p:oleObj>
              </mc:Choice>
              <mc:Fallback>
                <p:oleObj name="Equation" r:id="rId12" imgW="457200" imgH="39348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2514600"/>
                        <a:ext cx="12192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9" name="Object 11"/>
          <p:cNvGraphicFramePr>
            <a:graphicFrameLocks noChangeAspect="1"/>
          </p:cNvGraphicFramePr>
          <p:nvPr/>
        </p:nvGraphicFramePr>
        <p:xfrm>
          <a:off x="7094537" y="2590800"/>
          <a:ext cx="83026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Equation" r:id="rId14" imgW="253800" imgH="393480" progId="Equation.3">
                  <p:embed/>
                </p:oleObj>
              </mc:Choice>
              <mc:Fallback>
                <p:oleObj name="Equation" r:id="rId14" imgW="253800" imgH="39348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4537" y="2590800"/>
                        <a:ext cx="830263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0" name="Object 12"/>
          <p:cNvGraphicFramePr>
            <a:graphicFrameLocks noChangeAspect="1"/>
          </p:cNvGraphicFramePr>
          <p:nvPr/>
        </p:nvGraphicFramePr>
        <p:xfrm>
          <a:off x="2686050" y="3886200"/>
          <a:ext cx="11049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16" imgW="368280" imgH="393480" progId="Equation.3">
                  <p:embed/>
                </p:oleObj>
              </mc:Choice>
              <mc:Fallback>
                <p:oleObj name="Equation" r:id="rId16" imgW="368280" imgH="39348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6050" y="3886200"/>
                        <a:ext cx="11049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1" name="Object 13"/>
          <p:cNvGraphicFramePr>
            <a:graphicFrameLocks noChangeAspect="1"/>
          </p:cNvGraphicFramePr>
          <p:nvPr/>
        </p:nvGraphicFramePr>
        <p:xfrm>
          <a:off x="4059237" y="3886200"/>
          <a:ext cx="104616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Equation" r:id="rId18" imgW="368280" imgH="393480" progId="Equation.3">
                  <p:embed/>
                </p:oleObj>
              </mc:Choice>
              <mc:Fallback>
                <p:oleObj name="Equation" r:id="rId18" imgW="368280" imgH="39348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9237" y="3886200"/>
                        <a:ext cx="1046163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609600" y="4114800"/>
            <a:ext cx="1371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id-ID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381000" y="5237202"/>
            <a:ext cx="8305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id-ID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id-ID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id-ID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hoán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33800" y="403860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57600" y="4038600"/>
            <a:ext cx="60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…</a:t>
            </a:r>
          </a:p>
          <a:p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4" name="Left Brace 33"/>
          <p:cNvSpPr/>
          <p:nvPr/>
        </p:nvSpPr>
        <p:spPr>
          <a:xfrm rot="16200000">
            <a:off x="3048000" y="4572000"/>
            <a:ext cx="304800" cy="1066800"/>
          </a:xfrm>
          <a:prstGeom prst="leftBrac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Left Brace 34"/>
          <p:cNvSpPr/>
          <p:nvPr/>
        </p:nvSpPr>
        <p:spPr>
          <a:xfrm rot="16200000">
            <a:off x="4419600" y="4572000"/>
            <a:ext cx="304800" cy="1066800"/>
          </a:xfrm>
          <a:prstGeom prst="leftBrac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4" dur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29" grpId="0"/>
      <p:bldP spid="30" grpId="0"/>
      <p:bldP spid="38" grpId="0"/>
      <p:bldP spid="39" grpId="0"/>
      <p:bldP spid="32" grpId="0"/>
      <p:bldP spid="33" grpId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381000" y="1351002"/>
            <a:ext cx="8153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1/a) </a:t>
            </a:r>
            <a:r>
              <a:rPr lang="en-US" altLang="id-ID" sz="3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10265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1676400" y="838200"/>
            <a:ext cx="5257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0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0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123:</a:t>
            </a:r>
            <a:r>
              <a:rPr lang="en-US" alt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28600" y="1905000"/>
            <a:ext cx="2514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76200" y="2514600"/>
          <a:ext cx="19812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3" name="Equation" r:id="rId3" imgW="838080" imgH="431640" progId="Equation.3">
                  <p:embed/>
                </p:oleObj>
              </mc:Choice>
              <mc:Fallback>
                <p:oleObj name="Equation" r:id="rId3" imgW="83808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514600"/>
                        <a:ext cx="19812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4751387" y="2514600"/>
          <a:ext cx="2182813" cy="127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4" name="Equation" r:id="rId5" imgW="838080" imgH="431640" progId="Equation.3">
                  <p:embed/>
                </p:oleObj>
              </mc:Choice>
              <mc:Fallback>
                <p:oleObj name="Equation" r:id="rId5" imgW="838080" imgH="431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1387" y="2514600"/>
                        <a:ext cx="2182813" cy="1277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2047875" y="2514600"/>
          <a:ext cx="145732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5" name="Equation" r:id="rId7" imgW="545760" imgH="393480" progId="Equation.3">
                  <p:embed/>
                </p:oleObj>
              </mc:Choice>
              <mc:Fallback>
                <p:oleObj name="Equation" r:id="rId7" imgW="54576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75" y="2514600"/>
                        <a:ext cx="1457325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" name="Object 9"/>
          <p:cNvGraphicFramePr>
            <a:graphicFrameLocks noChangeAspect="1"/>
          </p:cNvGraphicFramePr>
          <p:nvPr/>
        </p:nvGraphicFramePr>
        <p:xfrm>
          <a:off x="3548063" y="2514600"/>
          <a:ext cx="871537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6" name="Equation" r:id="rId9" imgW="266400" imgH="393480" progId="Equation.3">
                  <p:embed/>
                </p:oleObj>
              </mc:Choice>
              <mc:Fallback>
                <p:oleObj name="Equation" r:id="rId9" imgW="26640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8063" y="2514600"/>
                        <a:ext cx="871537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" name="Object 10"/>
          <p:cNvGraphicFramePr>
            <a:graphicFrameLocks noChangeAspect="1"/>
          </p:cNvGraphicFramePr>
          <p:nvPr/>
        </p:nvGraphicFramePr>
        <p:xfrm>
          <a:off x="6969125" y="2514600"/>
          <a:ext cx="14128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7" name="Equation" r:id="rId11" imgW="558720" imgH="393480" progId="Equation.3">
                  <p:embed/>
                </p:oleObj>
              </mc:Choice>
              <mc:Fallback>
                <p:oleObj name="Equation" r:id="rId11" imgW="55872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9125" y="2514600"/>
                        <a:ext cx="1412875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9" name="Object 11"/>
          <p:cNvGraphicFramePr>
            <a:graphicFrameLocks noChangeAspect="1"/>
          </p:cNvGraphicFramePr>
          <p:nvPr/>
        </p:nvGraphicFramePr>
        <p:xfrm>
          <a:off x="8305800" y="2590800"/>
          <a:ext cx="6858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8" name="Equation" r:id="rId13" imgW="266400" imgH="393480" progId="Equation.3">
                  <p:embed/>
                </p:oleObj>
              </mc:Choice>
              <mc:Fallback>
                <p:oleObj name="Equation" r:id="rId13" imgW="266400" imgH="393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590800"/>
                        <a:ext cx="68580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609600" y="4114800"/>
            <a:ext cx="1371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id-ID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228600" y="5237202"/>
            <a:ext cx="8763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id-ID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id-ID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id-ID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3563" name="Object 11"/>
          <p:cNvGraphicFramePr>
            <a:graphicFrameLocks noChangeAspect="1"/>
          </p:cNvGraphicFramePr>
          <p:nvPr/>
        </p:nvGraphicFramePr>
        <p:xfrm>
          <a:off x="1828800" y="3657600"/>
          <a:ext cx="25908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9" name="Equation" r:id="rId15" imgW="838080" imgH="431640" progId="Equation.3">
                  <p:embed/>
                </p:oleObj>
              </mc:Choice>
              <mc:Fallback>
                <p:oleObj name="Equation" r:id="rId15" imgW="838080" imgH="43164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657600"/>
                        <a:ext cx="25908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4" name="Object 12"/>
          <p:cNvGraphicFramePr>
            <a:graphicFrameLocks noChangeAspect="1"/>
          </p:cNvGraphicFramePr>
          <p:nvPr/>
        </p:nvGraphicFramePr>
        <p:xfrm>
          <a:off x="4289424" y="3657600"/>
          <a:ext cx="2035175" cy="127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0" name="Equation" r:id="rId16" imgW="723600" imgH="431640" progId="Equation.3">
                  <p:embed/>
                </p:oleObj>
              </mc:Choice>
              <mc:Fallback>
                <p:oleObj name="Equation" r:id="rId16" imgW="723600" imgH="43164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9424" y="3657600"/>
                        <a:ext cx="2035175" cy="1277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Left Brace 33"/>
          <p:cNvSpPr/>
          <p:nvPr/>
        </p:nvSpPr>
        <p:spPr>
          <a:xfrm rot="16200000">
            <a:off x="2781300" y="3924300"/>
            <a:ext cx="381000" cy="2133600"/>
          </a:xfrm>
          <a:prstGeom prst="leftBrac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Left Brace 34"/>
          <p:cNvSpPr/>
          <p:nvPr/>
        </p:nvSpPr>
        <p:spPr>
          <a:xfrm rot="16200000">
            <a:off x="5143500" y="4000501"/>
            <a:ext cx="381000" cy="1981200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381000" y="1351002"/>
            <a:ext cx="8153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1/a) </a:t>
            </a:r>
            <a:r>
              <a:rPr lang="en-US" altLang="id-ID" sz="3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10265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14700"/>
            <a:ext cx="6858000" cy="76200"/>
            <a:chOff x="0" y="3277"/>
            <a:chExt cx="5760" cy="71"/>
          </a:xfrm>
        </p:grpSpPr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1676400" y="838200"/>
            <a:ext cx="5257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0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0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123:</a:t>
            </a:r>
            <a:r>
              <a:rPr lang="en-US" alt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228600" y="1752600"/>
            <a:ext cx="2514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92074" y="2209800"/>
          <a:ext cx="2041526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2" name="Equation" r:id="rId3" imgW="863280" imgH="431640" progId="Equation.3">
                  <p:embed/>
                </p:oleObj>
              </mc:Choice>
              <mc:Fallback>
                <p:oleObj name="Equation" r:id="rId3" imgW="86328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74" y="2209800"/>
                        <a:ext cx="2041526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4238625" y="2209800"/>
          <a:ext cx="2446338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3" name="Equation" r:id="rId5" imgW="939600" imgH="393480" progId="Equation.3">
                  <p:embed/>
                </p:oleObj>
              </mc:Choice>
              <mc:Fallback>
                <p:oleObj name="Equation" r:id="rId5" imgW="93960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25" y="2209800"/>
                        <a:ext cx="2446338" cy="1165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2209800" y="2209800"/>
          <a:ext cx="12192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4" name="Equation" r:id="rId7" imgW="482400" imgH="393480" progId="Equation.3">
                  <p:embed/>
                </p:oleObj>
              </mc:Choice>
              <mc:Fallback>
                <p:oleObj name="Equation" r:id="rId7" imgW="48240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209800"/>
                        <a:ext cx="12192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" name="Object 9"/>
          <p:cNvGraphicFramePr>
            <a:graphicFrameLocks noChangeAspect="1"/>
          </p:cNvGraphicFramePr>
          <p:nvPr/>
        </p:nvGraphicFramePr>
        <p:xfrm>
          <a:off x="3375025" y="2209800"/>
          <a:ext cx="91281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5" name="Equation" r:id="rId9" imgW="279360" imgH="393480" progId="Equation.3">
                  <p:embed/>
                </p:oleObj>
              </mc:Choice>
              <mc:Fallback>
                <p:oleObj name="Equation" r:id="rId9" imgW="27936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5025" y="2209800"/>
                        <a:ext cx="912813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8" name="Object 10"/>
          <p:cNvGraphicFramePr>
            <a:graphicFrameLocks noChangeAspect="1"/>
          </p:cNvGraphicFramePr>
          <p:nvPr/>
        </p:nvGraphicFramePr>
        <p:xfrm>
          <a:off x="6623050" y="2133600"/>
          <a:ext cx="160655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6" name="Equation" r:id="rId11" imgW="660240" imgH="393480" progId="Equation.3">
                  <p:embed/>
                </p:oleObj>
              </mc:Choice>
              <mc:Fallback>
                <p:oleObj name="Equation" r:id="rId11" imgW="66024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3050" y="2133600"/>
                        <a:ext cx="160655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9" name="Object 11"/>
          <p:cNvGraphicFramePr>
            <a:graphicFrameLocks noChangeAspect="1"/>
          </p:cNvGraphicFramePr>
          <p:nvPr/>
        </p:nvGraphicFramePr>
        <p:xfrm>
          <a:off x="8229600" y="2133600"/>
          <a:ext cx="9144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7" name="Equation" r:id="rId13" imgW="279360" imgH="393480" progId="Equation.3">
                  <p:embed/>
                </p:oleObj>
              </mc:Choice>
              <mc:Fallback>
                <p:oleObj name="Equation" r:id="rId13" imgW="279360" imgH="393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2133600"/>
                        <a:ext cx="91440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609600" y="3581400"/>
            <a:ext cx="1371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altLang="id-ID" sz="3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228600" y="4800600"/>
            <a:ext cx="8763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id-ID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id-ID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id-ID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3563" name="Object 11"/>
          <p:cNvGraphicFramePr>
            <a:graphicFrameLocks noChangeAspect="1"/>
          </p:cNvGraphicFramePr>
          <p:nvPr/>
        </p:nvGraphicFramePr>
        <p:xfrm>
          <a:off x="1905000" y="3276600"/>
          <a:ext cx="49530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8" name="Equation" r:id="rId15" imgW="1663560" imgH="431640" progId="Equation.3">
                  <p:embed/>
                </p:oleObj>
              </mc:Choice>
              <mc:Fallback>
                <p:oleObj name="Equation" r:id="rId15" imgW="1663560" imgH="4316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276600"/>
                        <a:ext cx="4953000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Left Brace 31"/>
          <p:cNvSpPr/>
          <p:nvPr/>
        </p:nvSpPr>
        <p:spPr>
          <a:xfrm rot="16200000">
            <a:off x="2781300" y="3467100"/>
            <a:ext cx="381000" cy="2133600"/>
          </a:xfrm>
          <a:prstGeom prst="leftBrac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Left Brace 32"/>
          <p:cNvSpPr/>
          <p:nvPr/>
        </p:nvSpPr>
        <p:spPr>
          <a:xfrm rot="16200000">
            <a:off x="5372100" y="3314701"/>
            <a:ext cx="381000" cy="2438400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10265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1676400" y="838200"/>
            <a:ext cx="5257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0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0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123:</a:t>
            </a:r>
            <a:r>
              <a:rPr lang="en-US" alt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228600" y="1752600"/>
            <a:ext cx="8305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id-ID" sz="3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id-ID" sz="3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id-ID" sz="3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hoán</a:t>
            </a:r>
            <a:r>
              <a:rPr lang="en-US" altLang="id-ID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id-ID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id-ID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id-ID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id-ID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id-ID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id-ID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id-ID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id-ID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id-ID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id-ID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altLang="id-ID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altLang="id-ID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228600" y="2971800"/>
            <a:ext cx="8763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id-ID" sz="3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id-ID" sz="3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id-ID" sz="3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28600" y="4572000"/>
            <a:ext cx="8763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id-ID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id-ID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id-ID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id-ID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14288"/>
            <a:ext cx="9144000" cy="141287"/>
            <a:chOff x="0" y="3277"/>
            <a:chExt cx="5760" cy="71"/>
          </a:xfrm>
        </p:grpSpPr>
        <p:sp>
          <p:nvSpPr>
            <p:cNvPr id="10265" name="Line 7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Line 8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Line 9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6729413"/>
            <a:ext cx="9144000" cy="112712"/>
            <a:chOff x="0" y="3277"/>
            <a:chExt cx="5760" cy="71"/>
          </a:xfrm>
        </p:grpSpPr>
        <p:sp>
          <p:nvSpPr>
            <p:cNvPr id="10262" name="Line 11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Line 12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Line 13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 rot="-5400000">
            <a:off x="-3362325" y="3390900"/>
            <a:ext cx="6858000" cy="76200"/>
            <a:chOff x="0" y="3277"/>
            <a:chExt cx="5760" cy="71"/>
          </a:xfrm>
        </p:grpSpPr>
        <p:sp>
          <p:nvSpPr>
            <p:cNvPr id="10259" name="Line 15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0" name="Line 16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Line 17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 rot="-5400000">
            <a:off x="5648325" y="3390900"/>
            <a:ext cx="6858000" cy="76200"/>
            <a:chOff x="0" y="3277"/>
            <a:chExt cx="5760" cy="71"/>
          </a:xfrm>
        </p:grpSpPr>
        <p:sp>
          <p:nvSpPr>
            <p:cNvPr id="10256" name="Line 19"/>
            <p:cNvSpPr>
              <a:spLocks noChangeShapeType="1"/>
            </p:cNvSpPr>
            <p:nvPr/>
          </p:nvSpPr>
          <p:spPr bwMode="auto">
            <a:xfrm flipV="1">
              <a:off x="0" y="3312"/>
              <a:ext cx="5760" cy="0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Line 20"/>
            <p:cNvSpPr>
              <a:spLocks noChangeShapeType="1"/>
            </p:cNvSpPr>
            <p:nvPr/>
          </p:nvSpPr>
          <p:spPr bwMode="auto">
            <a:xfrm flipV="1">
              <a:off x="0" y="3277"/>
              <a:ext cx="576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Line 21"/>
            <p:cNvSpPr>
              <a:spLocks noChangeShapeType="1"/>
            </p:cNvSpPr>
            <p:nvPr/>
          </p:nvSpPr>
          <p:spPr bwMode="auto">
            <a:xfrm flipV="1">
              <a:off x="0" y="3348"/>
              <a:ext cx="5760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1676400" y="838200"/>
            <a:ext cx="5257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0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0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123:</a:t>
            </a:r>
            <a:r>
              <a:rPr lang="en-US" alt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81000" y="1351002"/>
            <a:ext cx="8153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1/b) </a:t>
            </a:r>
            <a:r>
              <a:rPr lang="en-US" altLang="id-ID" sz="3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0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id-ID" sz="3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1928813" y="2057400"/>
          <a:ext cx="2936875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8" name="Equation" r:id="rId3" imgW="939600" imgH="393480" progId="Equation.3">
                  <p:embed/>
                </p:oleObj>
              </mc:Choice>
              <mc:Fallback>
                <p:oleObj name="Equation" r:id="rId3" imgW="93960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813" y="2057400"/>
                        <a:ext cx="2936875" cy="1181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1930400" y="3581400"/>
          <a:ext cx="2976563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9" name="Equation" r:id="rId5" imgW="952200" imgH="431640" progId="Equation.3">
                  <p:embed/>
                </p:oleObj>
              </mc:Choice>
              <mc:Fallback>
                <p:oleObj name="Equation" r:id="rId5" imgW="952200" imgH="431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0400" y="3581400"/>
                        <a:ext cx="2976563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4" name="Object 4"/>
          <p:cNvGraphicFramePr>
            <a:graphicFrameLocks noChangeAspect="1"/>
          </p:cNvGraphicFramePr>
          <p:nvPr/>
        </p:nvGraphicFramePr>
        <p:xfrm>
          <a:off x="1905000" y="5067300"/>
          <a:ext cx="3571875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0" name="Equation" r:id="rId7" imgW="1143000" imgH="393480" progId="Equation.3">
                  <p:embed/>
                </p:oleObj>
              </mc:Choice>
              <mc:Fallback>
                <p:oleObj name="Equation" r:id="rId7" imgW="114300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5067300"/>
                        <a:ext cx="3571875" cy="1181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Text Box 74"/>
          <p:cNvSpPr txBox="1">
            <a:spLocks noChangeArrowheads="1"/>
          </p:cNvSpPr>
          <p:nvPr/>
        </p:nvSpPr>
        <p:spPr bwMode="auto">
          <a:xfrm>
            <a:off x="0" y="1143000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267" name="Object 75"/>
          <p:cNvGraphicFramePr>
            <a:graphicFrameLocks noChangeAspect="1"/>
          </p:cNvGraphicFramePr>
          <p:nvPr/>
        </p:nvGraphicFramePr>
        <p:xfrm>
          <a:off x="2989263" y="1524000"/>
          <a:ext cx="2552700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0" name="Equation" r:id="rId3" imgW="914400" imgH="393480" progId="Equation.3">
                  <p:embed/>
                </p:oleObj>
              </mc:Choice>
              <mc:Fallback>
                <p:oleObj name="Equation" r:id="rId3" imgW="914400" imgH="393480" progId="Equation.3">
                  <p:embed/>
                  <p:pic>
                    <p:nvPicPr>
                      <p:cNvPr id="0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263" y="1524000"/>
                        <a:ext cx="2552700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68" name="Line 76"/>
          <p:cNvSpPr>
            <a:spLocks noChangeShapeType="1"/>
          </p:cNvSpPr>
          <p:nvPr/>
        </p:nvSpPr>
        <p:spPr bwMode="auto">
          <a:xfrm>
            <a:off x="4114800" y="3048000"/>
            <a:ext cx="0" cy="3733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8270" name="Object 78"/>
          <p:cNvGraphicFramePr>
            <a:graphicFrameLocks noChangeAspect="1"/>
          </p:cNvGraphicFramePr>
          <p:nvPr/>
        </p:nvGraphicFramePr>
        <p:xfrm>
          <a:off x="1219200" y="3733800"/>
          <a:ext cx="2732088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1" name="Equation" r:id="rId5" imgW="1028520" imgH="431640" progId="Equation.3">
                  <p:embed/>
                </p:oleObj>
              </mc:Choice>
              <mc:Fallback>
                <p:oleObj name="Equation" r:id="rId5" imgW="1028520" imgH="431640" progId="Equation.3">
                  <p:embed/>
                  <p:pic>
                    <p:nvPicPr>
                      <p:cNvPr id="0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733800"/>
                        <a:ext cx="2732088" cy="1027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1" name="Object 79"/>
          <p:cNvGraphicFramePr>
            <a:graphicFrameLocks noChangeAspect="1"/>
          </p:cNvGraphicFramePr>
          <p:nvPr/>
        </p:nvGraphicFramePr>
        <p:xfrm>
          <a:off x="1219200" y="4702175"/>
          <a:ext cx="25908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2" name="Equation" r:id="rId7" imgW="863280" imgH="393480" progId="Equation.3">
                  <p:embed/>
                </p:oleObj>
              </mc:Choice>
              <mc:Fallback>
                <p:oleObj name="Equation" r:id="rId7" imgW="863280" imgH="393480" progId="Equation.3">
                  <p:embed/>
                  <p:pic>
                    <p:nvPicPr>
                      <p:cNvPr id="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702175"/>
                        <a:ext cx="25908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3" name="Object 81"/>
          <p:cNvGraphicFramePr>
            <a:graphicFrameLocks noChangeAspect="1"/>
          </p:cNvGraphicFramePr>
          <p:nvPr/>
        </p:nvGraphicFramePr>
        <p:xfrm>
          <a:off x="1203325" y="5692775"/>
          <a:ext cx="86995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3" name="Equation" r:id="rId9" imgW="317160" imgH="393480" progId="Equation.3">
                  <p:embed/>
                </p:oleObj>
              </mc:Choice>
              <mc:Fallback>
                <p:oleObj name="Equation" r:id="rId9" imgW="317160" imgH="393480" progId="Equation.3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3325" y="5692775"/>
                        <a:ext cx="86995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5" name="Object 83"/>
          <p:cNvGraphicFramePr>
            <a:graphicFrameLocks noChangeAspect="1"/>
          </p:cNvGraphicFramePr>
          <p:nvPr/>
        </p:nvGraphicFramePr>
        <p:xfrm>
          <a:off x="5233988" y="3581400"/>
          <a:ext cx="2919412" cy="1027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4" name="Equation" r:id="rId11" imgW="1028520" imgH="431640" progId="Equation.3">
                  <p:embed/>
                </p:oleObj>
              </mc:Choice>
              <mc:Fallback>
                <p:oleObj name="Equation" r:id="rId11" imgW="1028520" imgH="431640" progId="Equation.3">
                  <p:embed/>
                  <p:pic>
                    <p:nvPicPr>
                      <p:cNvPr id="0" name="Object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3988" y="3581400"/>
                        <a:ext cx="2919412" cy="1027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7" name="Object 85"/>
          <p:cNvGraphicFramePr>
            <a:graphicFrameLocks noChangeAspect="1"/>
          </p:cNvGraphicFramePr>
          <p:nvPr/>
        </p:nvGraphicFramePr>
        <p:xfrm>
          <a:off x="5181600" y="4702175"/>
          <a:ext cx="27574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5" name="Equation" r:id="rId13" imgW="825480" imgH="393480" progId="Equation.3">
                  <p:embed/>
                </p:oleObj>
              </mc:Choice>
              <mc:Fallback>
                <p:oleObj name="Equation" r:id="rId13" imgW="825480" imgH="393480" progId="Equation.3">
                  <p:embed/>
                  <p:pic>
                    <p:nvPicPr>
                      <p:cNvPr id="0" name="Object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4702175"/>
                        <a:ext cx="2757488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78" name="Object 86"/>
          <p:cNvGraphicFramePr>
            <a:graphicFrameLocks noChangeAspect="1"/>
          </p:cNvGraphicFramePr>
          <p:nvPr/>
        </p:nvGraphicFramePr>
        <p:xfrm>
          <a:off x="5181600" y="5638800"/>
          <a:ext cx="320198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6" name="Equation" r:id="rId15" imgW="1168200" imgH="393480" progId="Equation.3">
                  <p:embed/>
                </p:oleObj>
              </mc:Choice>
              <mc:Fallback>
                <p:oleObj name="Equation" r:id="rId15" imgW="1168200" imgH="393480" progId="Equation.3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5638800"/>
                        <a:ext cx="3201988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7" name="Picture 87" descr="755219ckwns085ks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-5400000">
            <a:off x="7629525" y="5495925"/>
            <a:ext cx="5429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88" descr="755219ckwns085ks"/>
          <p:cNvPicPr>
            <a:picLocks noChangeAspect="1" noChangeArrowheads="1" noCrop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 rot="10800000">
            <a:off x="8601075" y="2695575"/>
            <a:ext cx="5429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89" descr="865419n6pz3asnwn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410575" y="4648200"/>
            <a:ext cx="73342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752600" y="685800"/>
            <a:ext cx="5257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0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0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123:</a:t>
            </a:r>
            <a:r>
              <a:rPr lang="en-US" alt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graphicFrame>
        <p:nvGraphicFramePr>
          <p:cNvPr id="2" name="Object 75"/>
          <p:cNvGraphicFramePr>
            <a:graphicFrameLocks noChangeAspect="1"/>
          </p:cNvGraphicFramePr>
          <p:nvPr/>
        </p:nvGraphicFramePr>
        <p:xfrm>
          <a:off x="1452563" y="2667000"/>
          <a:ext cx="2128837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7" name="Equation" r:id="rId19" imgW="761760" imgH="393480" progId="Equation.3">
                  <p:embed/>
                </p:oleObj>
              </mc:Choice>
              <mc:Fallback>
                <p:oleObj name="Equation" r:id="rId19" imgW="761760" imgH="39348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2563" y="2667000"/>
                        <a:ext cx="2128837" cy="1022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75"/>
          <p:cNvGraphicFramePr>
            <a:graphicFrameLocks noChangeAspect="1"/>
          </p:cNvGraphicFramePr>
          <p:nvPr/>
        </p:nvGraphicFramePr>
        <p:xfrm>
          <a:off x="5719762" y="2667000"/>
          <a:ext cx="2128838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8" name="Equation" r:id="rId21" imgW="761760" imgH="393480" progId="Equation.3">
                  <p:embed/>
                </p:oleObj>
              </mc:Choice>
              <mc:Fallback>
                <p:oleObj name="Equation" r:id="rId21" imgW="761760" imgH="39348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9762" y="2667000"/>
                        <a:ext cx="2128838" cy="1022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52400" y="25908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78159" y="2738735"/>
            <a:ext cx="1132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71800" y="1600200"/>
            <a:ext cx="2819400" cy="1066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8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8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8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8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576</Words>
  <Application>Microsoft Office PowerPoint</Application>
  <PresentationFormat>Trình chiếu Trên màn hình (4:3)</PresentationFormat>
  <Paragraphs>78</Paragraphs>
  <Slides>16</Slides>
  <Notes>2</Notes>
  <HiddenSlides>1</HiddenSlides>
  <MMClips>0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3" baseType="lpstr">
      <vt:lpstr>.VnTime</vt:lpstr>
      <vt:lpstr>Arial</vt:lpstr>
      <vt:lpstr>Calibri</vt:lpstr>
      <vt:lpstr>Times New Roman</vt:lpstr>
      <vt:lpstr>VNI-Times</vt:lpstr>
      <vt:lpstr>Office Theme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KH</dc:creator>
  <cp:lastModifiedBy>Nguyễn Thu Phương</cp:lastModifiedBy>
  <cp:revision>42</cp:revision>
  <dcterms:created xsi:type="dcterms:W3CDTF">2018-03-11T13:01:38Z</dcterms:created>
  <dcterms:modified xsi:type="dcterms:W3CDTF">2022-03-09T03:11:36Z</dcterms:modified>
</cp:coreProperties>
</file>