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g"/>
  <Default Extension="png" ContentType="image/png"/>
  <Default Extension="rels" ContentType="application/vnd.openxmlformats-package.relationships+xml"/>
  <Default Extension="vml" ContentType="application/vnd.openxmlformats-officedocument.vmlDrawi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649" r:id="rId4"/>
    <p:sldId id="258" r:id="rId5"/>
    <p:sldId id="647" r:id="rId6"/>
    <p:sldId id="648" r:id="rId7"/>
    <p:sldId id="259" r:id="rId8"/>
    <p:sldId id="264" r:id="rId9"/>
    <p:sldId id="265" r:id="rId10"/>
    <p:sldId id="266" r:id="rId11"/>
    <p:sldId id="267" r:id="rId12"/>
    <p:sldId id="268" r:id="rId13"/>
    <p:sldId id="269" r:id="rId14"/>
    <p:sldId id="270" r:id="rId15"/>
    <p:sldId id="271" r:id="rId16"/>
    <p:sldId id="260" r:id="rId17"/>
    <p:sldId id="272" r:id="rId18"/>
    <p:sldId id="273" r:id="rId19"/>
    <p:sldId id="632" r:id="rId20"/>
    <p:sldId id="633" r:id="rId21"/>
    <p:sldId id="634" r:id="rId22"/>
    <p:sldId id="635" r:id="rId23"/>
    <p:sldId id="636" r:id="rId24"/>
    <p:sldId id="637" r:id="rId25"/>
    <p:sldId id="638" r:id="rId26"/>
    <p:sldId id="639" r:id="rId27"/>
    <p:sldId id="640" r:id="rId28"/>
    <p:sldId id="641" r:id="rId29"/>
    <p:sldId id="642" r:id="rId30"/>
    <p:sldId id="261" r:id="rId31"/>
    <p:sldId id="645" r:id="rId32"/>
    <p:sldId id="646" r:id="rId33"/>
    <p:sldId id="262" r:id="rId34"/>
    <p:sldId id="643" r:id="rId35"/>
    <p:sldId id="64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42" autoAdjust="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D991-BD57-72A5-6263-D8A0300863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7FACB2-9F3E-89F4-8A99-5ED9CF0768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577C3-AF7E-1FD7-93E1-19EBC0484CA2}"/>
              </a:ext>
            </a:extLst>
          </p:cNvPr>
          <p:cNvSpPr>
            <a:spLocks noGrp="1"/>
          </p:cNvSpPr>
          <p:nvPr>
            <p:ph type="dt" sz="half" idx="10"/>
          </p:nvPr>
        </p:nvSpPr>
        <p:spPr/>
        <p:txBody>
          <a:bodyPr/>
          <a:lstStyle/>
          <a:p>
            <a:fld id="{05A1C159-6C3E-4A81-8FD4-7AAA51F3C825}" type="datetimeFigureOut">
              <a:rPr lang="en-US" smtClean="0"/>
              <a:t>5/3/2022</a:t>
            </a:fld>
            <a:endParaRPr lang="en-US"/>
          </a:p>
        </p:txBody>
      </p:sp>
      <p:sp>
        <p:nvSpPr>
          <p:cNvPr id="5" name="Footer Placeholder 4">
            <a:extLst>
              <a:ext uri="{FF2B5EF4-FFF2-40B4-BE49-F238E27FC236}">
                <a16:creationId xmlns:a16="http://schemas.microsoft.com/office/drawing/2014/main" id="{259C4DDA-2611-DDF5-D451-ED96B8E8F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C5749B-B922-C890-F766-407875FE7C0E}"/>
              </a:ext>
            </a:extLst>
          </p:cNvPr>
          <p:cNvSpPr>
            <a:spLocks noGrp="1"/>
          </p:cNvSpPr>
          <p:nvPr>
            <p:ph type="sldNum" sz="quarter" idx="12"/>
          </p:nvPr>
        </p:nvSpPr>
        <p:spPr/>
        <p:txBody>
          <a:bodyPr/>
          <a:lstStyle/>
          <a:p>
            <a:fld id="{FFA31DC2-D813-4C46-8681-7DBAC0628264}" type="slidenum">
              <a:rPr lang="en-US" smtClean="0"/>
              <a:t>‹#›</a:t>
            </a:fld>
            <a:endParaRPr lang="en-US"/>
          </a:p>
        </p:txBody>
      </p:sp>
    </p:spTree>
    <p:extLst>
      <p:ext uri="{BB962C8B-B14F-4D97-AF65-F5344CB8AC3E}">
        <p14:creationId xmlns:p14="http://schemas.microsoft.com/office/powerpoint/2010/main" val="3201352397"/>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246C6-96B6-A4B5-4B18-3A46C2EB17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CDE3DE-A431-108F-29A7-3FC5E5E4E8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A9E189-32E7-0ED6-7681-8F163961A815}"/>
              </a:ext>
            </a:extLst>
          </p:cNvPr>
          <p:cNvSpPr>
            <a:spLocks noGrp="1"/>
          </p:cNvSpPr>
          <p:nvPr>
            <p:ph type="dt" sz="half" idx="10"/>
          </p:nvPr>
        </p:nvSpPr>
        <p:spPr/>
        <p:txBody>
          <a:bodyPr/>
          <a:lstStyle/>
          <a:p>
            <a:fld id="{05A1C159-6C3E-4A81-8FD4-7AAA51F3C825}" type="datetimeFigureOut">
              <a:rPr lang="en-US" smtClean="0"/>
              <a:t>5/3/2022</a:t>
            </a:fld>
            <a:endParaRPr lang="en-US"/>
          </a:p>
        </p:txBody>
      </p:sp>
      <p:sp>
        <p:nvSpPr>
          <p:cNvPr id="5" name="Footer Placeholder 4">
            <a:extLst>
              <a:ext uri="{FF2B5EF4-FFF2-40B4-BE49-F238E27FC236}">
                <a16:creationId xmlns:a16="http://schemas.microsoft.com/office/drawing/2014/main" id="{960959AE-8AAB-E56A-8E4B-BC066CFB0A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B73C96-F591-5374-0F95-6184DB76FE1C}"/>
              </a:ext>
            </a:extLst>
          </p:cNvPr>
          <p:cNvSpPr>
            <a:spLocks noGrp="1"/>
          </p:cNvSpPr>
          <p:nvPr>
            <p:ph type="sldNum" sz="quarter" idx="12"/>
          </p:nvPr>
        </p:nvSpPr>
        <p:spPr/>
        <p:txBody>
          <a:bodyPr/>
          <a:lstStyle/>
          <a:p>
            <a:fld id="{FFA31DC2-D813-4C46-8681-7DBAC0628264}" type="slidenum">
              <a:rPr lang="en-US" smtClean="0"/>
              <a:t>‹#›</a:t>
            </a:fld>
            <a:endParaRPr lang="en-US"/>
          </a:p>
        </p:txBody>
      </p:sp>
    </p:spTree>
    <p:extLst>
      <p:ext uri="{BB962C8B-B14F-4D97-AF65-F5344CB8AC3E}">
        <p14:creationId xmlns:p14="http://schemas.microsoft.com/office/powerpoint/2010/main" val="2228460894"/>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DB2205-8EF2-D5B9-A956-93C00F2D3B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304D7D-A5E0-6BBF-48C2-866EC1C885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2343E-B4EF-3AF8-E83D-16EA6365812B}"/>
              </a:ext>
            </a:extLst>
          </p:cNvPr>
          <p:cNvSpPr>
            <a:spLocks noGrp="1"/>
          </p:cNvSpPr>
          <p:nvPr>
            <p:ph type="dt" sz="half" idx="10"/>
          </p:nvPr>
        </p:nvSpPr>
        <p:spPr/>
        <p:txBody>
          <a:bodyPr/>
          <a:lstStyle/>
          <a:p>
            <a:fld id="{05A1C159-6C3E-4A81-8FD4-7AAA51F3C825}" type="datetimeFigureOut">
              <a:rPr lang="en-US" smtClean="0"/>
              <a:t>5/3/2022</a:t>
            </a:fld>
            <a:endParaRPr lang="en-US"/>
          </a:p>
        </p:txBody>
      </p:sp>
      <p:sp>
        <p:nvSpPr>
          <p:cNvPr id="5" name="Footer Placeholder 4">
            <a:extLst>
              <a:ext uri="{FF2B5EF4-FFF2-40B4-BE49-F238E27FC236}">
                <a16:creationId xmlns:a16="http://schemas.microsoft.com/office/drawing/2014/main" id="{6966FEFE-1496-2CF5-AADB-27A71454AB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5D165-08BB-C145-48E4-433380688818}"/>
              </a:ext>
            </a:extLst>
          </p:cNvPr>
          <p:cNvSpPr>
            <a:spLocks noGrp="1"/>
          </p:cNvSpPr>
          <p:nvPr>
            <p:ph type="sldNum" sz="quarter" idx="12"/>
          </p:nvPr>
        </p:nvSpPr>
        <p:spPr/>
        <p:txBody>
          <a:bodyPr/>
          <a:lstStyle/>
          <a:p>
            <a:fld id="{FFA31DC2-D813-4C46-8681-7DBAC0628264}" type="slidenum">
              <a:rPr lang="en-US" smtClean="0"/>
              <a:t>‹#›</a:t>
            </a:fld>
            <a:endParaRPr lang="en-US"/>
          </a:p>
        </p:txBody>
      </p:sp>
    </p:spTree>
    <p:extLst>
      <p:ext uri="{BB962C8B-B14F-4D97-AF65-F5344CB8AC3E}">
        <p14:creationId xmlns:p14="http://schemas.microsoft.com/office/powerpoint/2010/main" val="38134319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CB63-6A7F-8853-46DA-CD4B3CBAC2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96EC3F-D203-C657-7E45-BD9AFCB054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27A331-55F5-E293-29D3-1CD5173D0AD7}"/>
              </a:ext>
            </a:extLst>
          </p:cNvPr>
          <p:cNvSpPr>
            <a:spLocks noGrp="1"/>
          </p:cNvSpPr>
          <p:nvPr>
            <p:ph type="dt" sz="half" idx="10"/>
          </p:nvPr>
        </p:nvSpPr>
        <p:spPr/>
        <p:txBody>
          <a:bodyPr/>
          <a:lstStyle/>
          <a:p>
            <a:fld id="{05A1C159-6C3E-4A81-8FD4-7AAA51F3C825}" type="datetimeFigureOut">
              <a:rPr lang="en-US" smtClean="0"/>
              <a:t>5/3/2022</a:t>
            </a:fld>
            <a:endParaRPr lang="en-US"/>
          </a:p>
        </p:txBody>
      </p:sp>
      <p:sp>
        <p:nvSpPr>
          <p:cNvPr id="5" name="Footer Placeholder 4">
            <a:extLst>
              <a:ext uri="{FF2B5EF4-FFF2-40B4-BE49-F238E27FC236}">
                <a16:creationId xmlns:a16="http://schemas.microsoft.com/office/drawing/2014/main" id="{179A9636-26A0-A7BA-593C-0BBA1CFC6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93CB6-708A-0CB2-557C-8642389A28F2}"/>
              </a:ext>
            </a:extLst>
          </p:cNvPr>
          <p:cNvSpPr>
            <a:spLocks noGrp="1"/>
          </p:cNvSpPr>
          <p:nvPr>
            <p:ph type="sldNum" sz="quarter" idx="12"/>
          </p:nvPr>
        </p:nvSpPr>
        <p:spPr/>
        <p:txBody>
          <a:bodyPr/>
          <a:lstStyle/>
          <a:p>
            <a:fld id="{FFA31DC2-D813-4C46-8681-7DBAC0628264}" type="slidenum">
              <a:rPr lang="en-US" smtClean="0"/>
              <a:t>‹#›</a:t>
            </a:fld>
            <a:endParaRPr lang="en-US"/>
          </a:p>
        </p:txBody>
      </p:sp>
    </p:spTree>
    <p:extLst>
      <p:ext uri="{BB962C8B-B14F-4D97-AF65-F5344CB8AC3E}">
        <p14:creationId xmlns:p14="http://schemas.microsoft.com/office/powerpoint/2010/main" val="2820311873"/>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EEA34-8F54-67DE-88AE-245971FDC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3326B9-E65A-A620-9B34-892361FF9A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65C25D-2FC9-7FAD-FE20-3738BE0EF2C7}"/>
              </a:ext>
            </a:extLst>
          </p:cNvPr>
          <p:cNvSpPr>
            <a:spLocks noGrp="1"/>
          </p:cNvSpPr>
          <p:nvPr>
            <p:ph type="dt" sz="half" idx="10"/>
          </p:nvPr>
        </p:nvSpPr>
        <p:spPr/>
        <p:txBody>
          <a:bodyPr/>
          <a:lstStyle/>
          <a:p>
            <a:fld id="{05A1C159-6C3E-4A81-8FD4-7AAA51F3C825}" type="datetimeFigureOut">
              <a:rPr lang="en-US" smtClean="0"/>
              <a:t>5/3/2022</a:t>
            </a:fld>
            <a:endParaRPr lang="en-US"/>
          </a:p>
        </p:txBody>
      </p:sp>
      <p:sp>
        <p:nvSpPr>
          <p:cNvPr id="5" name="Footer Placeholder 4">
            <a:extLst>
              <a:ext uri="{FF2B5EF4-FFF2-40B4-BE49-F238E27FC236}">
                <a16:creationId xmlns:a16="http://schemas.microsoft.com/office/drawing/2014/main" id="{8CFCC74C-F5D3-E285-E49B-C08FD87C5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979F7E-9433-550C-F59B-D958AB97CAD2}"/>
              </a:ext>
            </a:extLst>
          </p:cNvPr>
          <p:cNvSpPr>
            <a:spLocks noGrp="1"/>
          </p:cNvSpPr>
          <p:nvPr>
            <p:ph type="sldNum" sz="quarter" idx="12"/>
          </p:nvPr>
        </p:nvSpPr>
        <p:spPr/>
        <p:txBody>
          <a:bodyPr/>
          <a:lstStyle/>
          <a:p>
            <a:fld id="{FFA31DC2-D813-4C46-8681-7DBAC0628264}" type="slidenum">
              <a:rPr lang="en-US" smtClean="0"/>
              <a:t>‹#›</a:t>
            </a:fld>
            <a:endParaRPr lang="en-US"/>
          </a:p>
        </p:txBody>
      </p:sp>
    </p:spTree>
    <p:extLst>
      <p:ext uri="{BB962C8B-B14F-4D97-AF65-F5344CB8AC3E}">
        <p14:creationId xmlns:p14="http://schemas.microsoft.com/office/powerpoint/2010/main" val="3521886832"/>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3C564-4D6E-AB76-68DD-32A7D62574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7E7278-0717-A77F-8134-2EF3FDCE53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FB8063-EDA2-4347-50B9-9AD4E97DB0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0566C0-D181-DD7E-14A0-4B2DAB249D42}"/>
              </a:ext>
            </a:extLst>
          </p:cNvPr>
          <p:cNvSpPr>
            <a:spLocks noGrp="1"/>
          </p:cNvSpPr>
          <p:nvPr>
            <p:ph type="dt" sz="half" idx="10"/>
          </p:nvPr>
        </p:nvSpPr>
        <p:spPr/>
        <p:txBody>
          <a:bodyPr/>
          <a:lstStyle/>
          <a:p>
            <a:fld id="{05A1C159-6C3E-4A81-8FD4-7AAA51F3C825}" type="datetimeFigureOut">
              <a:rPr lang="en-US" smtClean="0"/>
              <a:t>5/3/2022</a:t>
            </a:fld>
            <a:endParaRPr lang="en-US"/>
          </a:p>
        </p:txBody>
      </p:sp>
      <p:sp>
        <p:nvSpPr>
          <p:cNvPr id="6" name="Footer Placeholder 5">
            <a:extLst>
              <a:ext uri="{FF2B5EF4-FFF2-40B4-BE49-F238E27FC236}">
                <a16:creationId xmlns:a16="http://schemas.microsoft.com/office/drawing/2014/main" id="{9AB953E0-D297-156E-504D-6395F34095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077A88-8A10-E398-BB85-166743995B78}"/>
              </a:ext>
            </a:extLst>
          </p:cNvPr>
          <p:cNvSpPr>
            <a:spLocks noGrp="1"/>
          </p:cNvSpPr>
          <p:nvPr>
            <p:ph type="sldNum" sz="quarter" idx="12"/>
          </p:nvPr>
        </p:nvSpPr>
        <p:spPr/>
        <p:txBody>
          <a:bodyPr/>
          <a:lstStyle/>
          <a:p>
            <a:fld id="{FFA31DC2-D813-4C46-8681-7DBAC0628264}" type="slidenum">
              <a:rPr lang="en-US" smtClean="0"/>
              <a:t>‹#›</a:t>
            </a:fld>
            <a:endParaRPr lang="en-US"/>
          </a:p>
        </p:txBody>
      </p:sp>
    </p:spTree>
    <p:extLst>
      <p:ext uri="{BB962C8B-B14F-4D97-AF65-F5344CB8AC3E}">
        <p14:creationId xmlns:p14="http://schemas.microsoft.com/office/powerpoint/2010/main" val="3335769353"/>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AEE2-1EEE-7002-8247-9CA2C0E04C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9EAFF6-7825-4C82-1BC8-EE043CEAB9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74562-E2D1-2BE8-8D2E-AD514A0530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630B40-85D0-7CD0-6252-049B642A99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B8BCE0-9AA7-DABC-7A48-5CD5BF17A3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C75A14-B267-B953-ED6E-D74989195512}"/>
              </a:ext>
            </a:extLst>
          </p:cNvPr>
          <p:cNvSpPr>
            <a:spLocks noGrp="1"/>
          </p:cNvSpPr>
          <p:nvPr>
            <p:ph type="dt" sz="half" idx="10"/>
          </p:nvPr>
        </p:nvSpPr>
        <p:spPr/>
        <p:txBody>
          <a:bodyPr/>
          <a:lstStyle/>
          <a:p>
            <a:fld id="{05A1C159-6C3E-4A81-8FD4-7AAA51F3C825}" type="datetimeFigureOut">
              <a:rPr lang="en-US" smtClean="0"/>
              <a:t>5/3/2022</a:t>
            </a:fld>
            <a:endParaRPr lang="en-US"/>
          </a:p>
        </p:txBody>
      </p:sp>
      <p:sp>
        <p:nvSpPr>
          <p:cNvPr id="8" name="Footer Placeholder 7">
            <a:extLst>
              <a:ext uri="{FF2B5EF4-FFF2-40B4-BE49-F238E27FC236}">
                <a16:creationId xmlns:a16="http://schemas.microsoft.com/office/drawing/2014/main" id="{0B1D9A12-2553-52CE-4720-1543462EA1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717AC2-1120-EAB6-D4E2-B7AC693949FC}"/>
              </a:ext>
            </a:extLst>
          </p:cNvPr>
          <p:cNvSpPr>
            <a:spLocks noGrp="1"/>
          </p:cNvSpPr>
          <p:nvPr>
            <p:ph type="sldNum" sz="quarter" idx="12"/>
          </p:nvPr>
        </p:nvSpPr>
        <p:spPr/>
        <p:txBody>
          <a:bodyPr/>
          <a:lstStyle/>
          <a:p>
            <a:fld id="{FFA31DC2-D813-4C46-8681-7DBAC0628264}" type="slidenum">
              <a:rPr lang="en-US" smtClean="0"/>
              <a:t>‹#›</a:t>
            </a:fld>
            <a:endParaRPr lang="en-US"/>
          </a:p>
        </p:txBody>
      </p:sp>
    </p:spTree>
    <p:extLst>
      <p:ext uri="{BB962C8B-B14F-4D97-AF65-F5344CB8AC3E}">
        <p14:creationId xmlns:p14="http://schemas.microsoft.com/office/powerpoint/2010/main" val="2044245541"/>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5EC54-3D9F-FC57-C055-39AA6CFD03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E8D778-4BB9-84C2-F9DA-F474BC06B3AC}"/>
              </a:ext>
            </a:extLst>
          </p:cNvPr>
          <p:cNvSpPr>
            <a:spLocks noGrp="1"/>
          </p:cNvSpPr>
          <p:nvPr>
            <p:ph type="dt" sz="half" idx="10"/>
          </p:nvPr>
        </p:nvSpPr>
        <p:spPr/>
        <p:txBody>
          <a:bodyPr/>
          <a:lstStyle/>
          <a:p>
            <a:fld id="{05A1C159-6C3E-4A81-8FD4-7AAA51F3C825}" type="datetimeFigureOut">
              <a:rPr lang="en-US" smtClean="0"/>
              <a:t>5/3/2022</a:t>
            </a:fld>
            <a:endParaRPr lang="en-US"/>
          </a:p>
        </p:txBody>
      </p:sp>
      <p:sp>
        <p:nvSpPr>
          <p:cNvPr id="4" name="Footer Placeholder 3">
            <a:extLst>
              <a:ext uri="{FF2B5EF4-FFF2-40B4-BE49-F238E27FC236}">
                <a16:creationId xmlns:a16="http://schemas.microsoft.com/office/drawing/2014/main" id="{A307E0AE-9E07-BEEE-FE22-BD77D8CC6D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2B2E1E-7663-298E-4402-23061F71E713}"/>
              </a:ext>
            </a:extLst>
          </p:cNvPr>
          <p:cNvSpPr>
            <a:spLocks noGrp="1"/>
          </p:cNvSpPr>
          <p:nvPr>
            <p:ph type="sldNum" sz="quarter" idx="12"/>
          </p:nvPr>
        </p:nvSpPr>
        <p:spPr/>
        <p:txBody>
          <a:bodyPr/>
          <a:lstStyle/>
          <a:p>
            <a:fld id="{FFA31DC2-D813-4C46-8681-7DBAC0628264}" type="slidenum">
              <a:rPr lang="en-US" smtClean="0"/>
              <a:t>‹#›</a:t>
            </a:fld>
            <a:endParaRPr lang="en-US"/>
          </a:p>
        </p:txBody>
      </p:sp>
    </p:spTree>
    <p:extLst>
      <p:ext uri="{BB962C8B-B14F-4D97-AF65-F5344CB8AC3E}">
        <p14:creationId xmlns:p14="http://schemas.microsoft.com/office/powerpoint/2010/main" val="3639322729"/>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BBFDFC-A481-C0C7-D60A-81F9A525EAF8}"/>
              </a:ext>
            </a:extLst>
          </p:cNvPr>
          <p:cNvSpPr>
            <a:spLocks noGrp="1"/>
          </p:cNvSpPr>
          <p:nvPr>
            <p:ph type="dt" sz="half" idx="10"/>
          </p:nvPr>
        </p:nvSpPr>
        <p:spPr/>
        <p:txBody>
          <a:bodyPr/>
          <a:lstStyle/>
          <a:p>
            <a:fld id="{05A1C159-6C3E-4A81-8FD4-7AAA51F3C825}" type="datetimeFigureOut">
              <a:rPr lang="en-US" smtClean="0"/>
              <a:t>5/3/2022</a:t>
            </a:fld>
            <a:endParaRPr lang="en-US"/>
          </a:p>
        </p:txBody>
      </p:sp>
      <p:sp>
        <p:nvSpPr>
          <p:cNvPr id="3" name="Footer Placeholder 2">
            <a:extLst>
              <a:ext uri="{FF2B5EF4-FFF2-40B4-BE49-F238E27FC236}">
                <a16:creationId xmlns:a16="http://schemas.microsoft.com/office/drawing/2014/main" id="{5F022FE7-7353-E6BC-5DD1-1D02C84792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EA1CBB-E4C5-BE32-BCE6-461C20E1F5FB}"/>
              </a:ext>
            </a:extLst>
          </p:cNvPr>
          <p:cNvSpPr>
            <a:spLocks noGrp="1"/>
          </p:cNvSpPr>
          <p:nvPr>
            <p:ph type="sldNum" sz="quarter" idx="12"/>
          </p:nvPr>
        </p:nvSpPr>
        <p:spPr/>
        <p:txBody>
          <a:bodyPr/>
          <a:lstStyle/>
          <a:p>
            <a:fld id="{FFA31DC2-D813-4C46-8681-7DBAC0628264}" type="slidenum">
              <a:rPr lang="en-US" smtClean="0"/>
              <a:t>‹#›</a:t>
            </a:fld>
            <a:endParaRPr lang="en-US"/>
          </a:p>
        </p:txBody>
      </p:sp>
    </p:spTree>
    <p:extLst>
      <p:ext uri="{BB962C8B-B14F-4D97-AF65-F5344CB8AC3E}">
        <p14:creationId xmlns:p14="http://schemas.microsoft.com/office/powerpoint/2010/main" val="2878637861"/>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5B71C-C254-4E6A-86F8-A8DA20E686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2C04B3-0E85-0D23-0EE8-D3C0EC7941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BEB3E4-AB73-871E-0C6B-34AE270454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22F5C9-765B-8F81-A042-56B6453E96E4}"/>
              </a:ext>
            </a:extLst>
          </p:cNvPr>
          <p:cNvSpPr>
            <a:spLocks noGrp="1"/>
          </p:cNvSpPr>
          <p:nvPr>
            <p:ph type="dt" sz="half" idx="10"/>
          </p:nvPr>
        </p:nvSpPr>
        <p:spPr/>
        <p:txBody>
          <a:bodyPr/>
          <a:lstStyle/>
          <a:p>
            <a:fld id="{05A1C159-6C3E-4A81-8FD4-7AAA51F3C825}" type="datetimeFigureOut">
              <a:rPr lang="en-US" smtClean="0"/>
              <a:t>5/3/2022</a:t>
            </a:fld>
            <a:endParaRPr lang="en-US"/>
          </a:p>
        </p:txBody>
      </p:sp>
      <p:sp>
        <p:nvSpPr>
          <p:cNvPr id="6" name="Footer Placeholder 5">
            <a:extLst>
              <a:ext uri="{FF2B5EF4-FFF2-40B4-BE49-F238E27FC236}">
                <a16:creationId xmlns:a16="http://schemas.microsoft.com/office/drawing/2014/main" id="{9242A5CE-CCD3-8949-1A72-885E6B9F0A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F786F9-6CAB-0B8D-A214-9D041EFCC31A}"/>
              </a:ext>
            </a:extLst>
          </p:cNvPr>
          <p:cNvSpPr>
            <a:spLocks noGrp="1"/>
          </p:cNvSpPr>
          <p:nvPr>
            <p:ph type="sldNum" sz="quarter" idx="12"/>
          </p:nvPr>
        </p:nvSpPr>
        <p:spPr/>
        <p:txBody>
          <a:bodyPr/>
          <a:lstStyle/>
          <a:p>
            <a:fld id="{FFA31DC2-D813-4C46-8681-7DBAC0628264}" type="slidenum">
              <a:rPr lang="en-US" smtClean="0"/>
              <a:t>‹#›</a:t>
            </a:fld>
            <a:endParaRPr lang="en-US"/>
          </a:p>
        </p:txBody>
      </p:sp>
    </p:spTree>
    <p:extLst>
      <p:ext uri="{BB962C8B-B14F-4D97-AF65-F5344CB8AC3E}">
        <p14:creationId xmlns:p14="http://schemas.microsoft.com/office/powerpoint/2010/main" val="1646794990"/>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CC11E-A808-1A4A-A7B5-07D3FB58D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A2B1B5-091E-A8D9-E857-74A2F41E6C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8A069E-E919-011D-8828-7EC3A8FB0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B9A25A-6742-0877-4EA0-D7F2CEDFD6E5}"/>
              </a:ext>
            </a:extLst>
          </p:cNvPr>
          <p:cNvSpPr>
            <a:spLocks noGrp="1"/>
          </p:cNvSpPr>
          <p:nvPr>
            <p:ph type="dt" sz="half" idx="10"/>
          </p:nvPr>
        </p:nvSpPr>
        <p:spPr/>
        <p:txBody>
          <a:bodyPr/>
          <a:lstStyle/>
          <a:p>
            <a:fld id="{05A1C159-6C3E-4A81-8FD4-7AAA51F3C825}" type="datetimeFigureOut">
              <a:rPr lang="en-US" smtClean="0"/>
              <a:t>5/3/2022</a:t>
            </a:fld>
            <a:endParaRPr lang="en-US"/>
          </a:p>
        </p:txBody>
      </p:sp>
      <p:sp>
        <p:nvSpPr>
          <p:cNvPr id="6" name="Footer Placeholder 5">
            <a:extLst>
              <a:ext uri="{FF2B5EF4-FFF2-40B4-BE49-F238E27FC236}">
                <a16:creationId xmlns:a16="http://schemas.microsoft.com/office/drawing/2014/main" id="{D2F13E14-ECA7-D8AC-FBCD-4C36A4209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85623-69B2-91F2-B994-792CE62E3EE7}"/>
              </a:ext>
            </a:extLst>
          </p:cNvPr>
          <p:cNvSpPr>
            <a:spLocks noGrp="1"/>
          </p:cNvSpPr>
          <p:nvPr>
            <p:ph type="sldNum" sz="quarter" idx="12"/>
          </p:nvPr>
        </p:nvSpPr>
        <p:spPr/>
        <p:txBody>
          <a:bodyPr/>
          <a:lstStyle/>
          <a:p>
            <a:fld id="{FFA31DC2-D813-4C46-8681-7DBAC0628264}" type="slidenum">
              <a:rPr lang="en-US" smtClean="0"/>
              <a:t>‹#›</a:t>
            </a:fld>
            <a:endParaRPr lang="en-US"/>
          </a:p>
        </p:txBody>
      </p:sp>
    </p:spTree>
    <p:extLst>
      <p:ext uri="{BB962C8B-B14F-4D97-AF65-F5344CB8AC3E}">
        <p14:creationId xmlns:p14="http://schemas.microsoft.com/office/powerpoint/2010/main" val="150562467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26344C-2080-03E9-0068-1D64E23D6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188CF6-B58A-A91C-E8B8-138CF69EA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7FDAD-FCA0-3DDE-5C67-700F681C34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1C159-6C3E-4A81-8FD4-7AAA51F3C825}" type="datetimeFigureOut">
              <a:rPr lang="en-US" smtClean="0"/>
              <a:t>5/3/2022</a:t>
            </a:fld>
            <a:endParaRPr lang="en-US"/>
          </a:p>
        </p:txBody>
      </p:sp>
      <p:sp>
        <p:nvSpPr>
          <p:cNvPr id="5" name="Footer Placeholder 4">
            <a:extLst>
              <a:ext uri="{FF2B5EF4-FFF2-40B4-BE49-F238E27FC236}">
                <a16:creationId xmlns:a16="http://schemas.microsoft.com/office/drawing/2014/main" id="{B9EADAB3-D744-A1A7-C388-9254A3A30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6F4498-EAF2-D17D-E439-AF15E68651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31DC2-D813-4C46-8681-7DBAC0628264}" type="slidenum">
              <a:rPr lang="en-US" smtClean="0"/>
              <a:t>‹#›</a:t>
            </a:fld>
            <a:endParaRPr lang="en-US"/>
          </a:p>
        </p:txBody>
      </p:sp>
    </p:spTree>
    <p:extLst>
      <p:ext uri="{BB962C8B-B14F-4D97-AF65-F5344CB8AC3E}">
        <p14:creationId xmlns:p14="http://schemas.microsoft.com/office/powerpoint/2010/main" val="584324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Kết quả hình ảnh cho hình nền powerpoint">
            <a:extLst>
              <a:ext uri="{FF2B5EF4-FFF2-40B4-BE49-F238E27FC236}">
                <a16:creationId xmlns:a16="http://schemas.microsoft.com/office/drawing/2014/main" id="{D9679C31-3627-7E04-4D20-9BEE49804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5DB0917-1594-6147-87B9-49E917A5BBAE}"/>
              </a:ext>
            </a:extLst>
          </p:cNvPr>
          <p:cNvSpPr/>
          <p:nvPr/>
        </p:nvSpPr>
        <p:spPr>
          <a:xfrm>
            <a:off x="533400" y="1752600"/>
            <a:ext cx="10847071"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Thứ</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tư</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ngày</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4 </a:t>
            </a: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tháng</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5 </a:t>
            </a: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năm</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2022</a:t>
            </a:r>
          </a:p>
        </p:txBody>
      </p:sp>
      <p:sp>
        <p:nvSpPr>
          <p:cNvPr id="6" name="Title 1">
            <a:extLst>
              <a:ext uri="{FF2B5EF4-FFF2-40B4-BE49-F238E27FC236}">
                <a16:creationId xmlns:a16="http://schemas.microsoft.com/office/drawing/2014/main" id="{17F2B28E-1058-4FA9-8E78-A0A224C2241E}"/>
              </a:ext>
            </a:extLst>
          </p:cNvPr>
          <p:cNvSpPr txBox="1">
            <a:spLocks noChangeArrowheads="1"/>
          </p:cNvSpPr>
          <p:nvPr/>
        </p:nvSpPr>
        <p:spPr bwMode="auto">
          <a:xfrm>
            <a:off x="636271" y="2234515"/>
            <a:ext cx="10744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8905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0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05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05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05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Wingdings 3" panose="05040102010807070707" pitchFamily="18" charset="2"/>
              <a:buNone/>
            </a:pPr>
            <a:r>
              <a:rPr lang="en-US" altLang="en-US" sz="4000" b="1" u="sng" dirty="0">
                <a:solidFill>
                  <a:srgbClr val="0000FF"/>
                </a:solidFill>
                <a:latin typeface="Times New Roman" panose="02020603050405020304" pitchFamily="18" charset="0"/>
                <a:cs typeface="Times New Roman" panose="02020603050405020304" pitchFamily="18" charset="0"/>
              </a:rPr>
              <a:t>TẬP ĐỌC</a:t>
            </a:r>
            <a:endParaRPr lang="en-US" altLang="en-US" sz="5000" b="1" dirty="0">
              <a:solidFill>
                <a:srgbClr val="0000FF"/>
              </a:solidFill>
              <a:latin typeface="Times New Roman" panose="02020603050405020304" pitchFamily="18" charset="0"/>
              <a:cs typeface="Times New Roman" panose="02020603050405020304" pitchFamily="18" charset="0"/>
            </a:endParaRPr>
          </a:p>
        </p:txBody>
      </p:sp>
      <p:sp>
        <p:nvSpPr>
          <p:cNvPr id="7" name="TextBox 7">
            <a:extLst>
              <a:ext uri="{FF2B5EF4-FFF2-40B4-BE49-F238E27FC236}">
                <a16:creationId xmlns:a16="http://schemas.microsoft.com/office/drawing/2014/main" id="{43A55804-CB56-2840-F55E-0BD31EC361B0}"/>
              </a:ext>
            </a:extLst>
          </p:cNvPr>
          <p:cNvSpPr txBox="1">
            <a:spLocks noChangeArrowheads="1"/>
          </p:cNvSpPr>
          <p:nvPr/>
        </p:nvSpPr>
        <p:spPr bwMode="auto">
          <a:xfrm>
            <a:off x="1905000" y="3384550"/>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sz="4000" b="1" dirty="0">
                <a:solidFill>
                  <a:srgbClr val="FF0000"/>
                </a:solidFill>
                <a:latin typeface="Times New Roman" panose="02020603050405020304" pitchFamily="18" charset="0"/>
                <a:cs typeface="Times New Roman" panose="02020603050405020304" pitchFamily="18" charset="0"/>
              </a:rPr>
              <a:t>DÒNG SÔNG MẶC ÁO</a:t>
            </a:r>
          </a:p>
        </p:txBody>
      </p:sp>
      <p:sp>
        <p:nvSpPr>
          <p:cNvPr id="8" name="Title 1">
            <a:extLst>
              <a:ext uri="{FF2B5EF4-FFF2-40B4-BE49-F238E27FC236}">
                <a16:creationId xmlns:a16="http://schemas.microsoft.com/office/drawing/2014/main" id="{6E23A055-B8B0-2736-6956-B184514AF986}"/>
              </a:ext>
            </a:extLst>
          </p:cNvPr>
          <p:cNvSpPr txBox="1">
            <a:spLocks noChangeArrowheads="1"/>
          </p:cNvSpPr>
          <p:nvPr/>
        </p:nvSpPr>
        <p:spPr bwMode="auto">
          <a:xfrm>
            <a:off x="6457950" y="4242702"/>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8905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0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05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05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05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Wingdings 3" panose="05040102010807070707" pitchFamily="18" charset="2"/>
              <a:buNone/>
            </a:pPr>
            <a:r>
              <a:rPr lang="en-US" altLang="en-US" i="1" dirty="0">
                <a:latin typeface="Times New Roman" panose="02020603050405020304" pitchFamily="18" charset="0"/>
                <a:cs typeface="Times New Roman" panose="02020603050405020304" pitchFamily="18" charset="0"/>
              </a:rPr>
              <a:t>Trang 118</a:t>
            </a:r>
          </a:p>
        </p:txBody>
      </p:sp>
    </p:spTree>
    <p:extLst>
      <p:ext uri="{BB962C8B-B14F-4D97-AF65-F5344CB8AC3E}">
        <p14:creationId xmlns:p14="http://schemas.microsoft.com/office/powerpoint/2010/main" val="91001815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1">
            <a:extLst>
              <a:ext uri="{FF2B5EF4-FFF2-40B4-BE49-F238E27FC236}">
                <a16:creationId xmlns:a16="http://schemas.microsoft.com/office/drawing/2014/main" id="{8DDB1B5A-5E87-E058-EB07-BA8CC8D917EB}"/>
              </a:ext>
            </a:extLst>
          </p:cNvPr>
          <p:cNvSpPr txBox="1"/>
          <p:nvPr/>
        </p:nvSpPr>
        <p:spPr>
          <a:xfrm>
            <a:off x="2286000" y="830294"/>
            <a:ext cx="7576099" cy="646331"/>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002060"/>
            </a:solidFill>
          </a:ln>
        </p:spPr>
        <p:txBody>
          <a:bodyPr>
            <a:spAutoFit/>
          </a:bodyPr>
          <a:lstStyle/>
          <a:p>
            <a:pPr algn="ctr" defTabSz="507995" eaLnBrk="1" fontAlgn="auto" hangingPunct="1">
              <a:spcBef>
                <a:spcPts val="0"/>
              </a:spcBef>
              <a:spcAft>
                <a:spcPts val="0"/>
              </a:spcAft>
              <a:defRPr/>
            </a:pP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Bài</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thơ</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chia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làm</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2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đoạn</a:t>
            </a:r>
            <a:endParaRPr lang="zh-CN" altLang="en-US" sz="3600" b="1" spc="333" dirty="0">
              <a:ln>
                <a:solidFill>
                  <a:srgbClr val="6EBA35"/>
                </a:solidFill>
              </a:ln>
              <a:solidFill>
                <a:srgbClr val="4A54C9"/>
              </a:solidFill>
              <a:ea typeface="方正姚体" panose="02010601030101010101" pitchFamily="2" charset="-122"/>
              <a:cs typeface="Times New Roman" panose="02020603050405020304" pitchFamily="18" charset="0"/>
            </a:endParaRPr>
          </a:p>
        </p:txBody>
      </p:sp>
      <p:sp>
        <p:nvSpPr>
          <p:cNvPr id="3" name="文本框 31">
            <a:extLst>
              <a:ext uri="{FF2B5EF4-FFF2-40B4-BE49-F238E27FC236}">
                <a16:creationId xmlns:a16="http://schemas.microsoft.com/office/drawing/2014/main" id="{65119A18-2AEC-595D-7381-B7F551B74B6B}"/>
              </a:ext>
            </a:extLst>
          </p:cNvPr>
          <p:cNvSpPr txBox="1"/>
          <p:nvPr/>
        </p:nvSpPr>
        <p:spPr>
          <a:xfrm>
            <a:off x="2307950" y="599205"/>
            <a:ext cx="7576099" cy="1200329"/>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002060"/>
            </a:solidFill>
          </a:ln>
        </p:spPr>
        <p:txBody>
          <a:bodyPr>
            <a:spAutoFit/>
          </a:bodyPr>
          <a:lstStyle/>
          <a:p>
            <a:pPr algn="ctr" defTabSz="507995" eaLnBrk="1" fontAlgn="auto" hangingPunct="1">
              <a:spcBef>
                <a:spcPts val="0"/>
              </a:spcBef>
              <a:spcAft>
                <a:spcPts val="0"/>
              </a:spcAft>
              <a:defRPr/>
            </a:pP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Bài</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thơ</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được</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chia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làm</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mấy</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đoạn</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endParaRPr lang="zh-CN" altLang="en-US" sz="3600" b="1" spc="333" dirty="0">
              <a:ln>
                <a:solidFill>
                  <a:srgbClr val="6EBA35"/>
                </a:solidFill>
              </a:ln>
              <a:solidFill>
                <a:srgbClr val="4A54C9"/>
              </a:solidFill>
              <a:ea typeface="方正姚体" panose="02010601030101010101"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35EA074F-C624-8F4D-E450-F8A0F124D1E3}"/>
              </a:ext>
            </a:extLst>
          </p:cNvPr>
          <p:cNvSpPr txBox="1"/>
          <p:nvPr/>
        </p:nvSpPr>
        <p:spPr>
          <a:xfrm>
            <a:off x="2329901" y="2084344"/>
            <a:ext cx="6962775" cy="2062103"/>
          </a:xfrm>
          <a:prstGeom prst="rect">
            <a:avLst/>
          </a:prstGeom>
          <a:noFill/>
        </p:spPr>
        <p:txBody>
          <a:bodyPr wrap="square">
            <a:spAutoFit/>
          </a:bodyPr>
          <a:lstStyle/>
          <a:p>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1 </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Từ</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đầu</a:t>
            </a: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ngàn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lên</a:t>
            </a:r>
            <a:endParaRPr lang="en-US" sz="3200" i="1"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2EE6A0BB-7A81-0A05-D82F-062E79EF72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38663"/>
            <a:ext cx="12192000" cy="231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30">
            <a:extLst>
              <a:ext uri="{FF2B5EF4-FFF2-40B4-BE49-F238E27FC236}">
                <a16:creationId xmlns:a16="http://schemas.microsoft.com/office/drawing/2014/main" id="{9A5A7598-3931-0131-27F1-9E64E6821E6F}"/>
              </a:ext>
            </a:extLst>
          </p:cNvPr>
          <p:cNvPicPr>
            <a:picLocks noChangeAspect="1"/>
          </p:cNvPicPr>
          <p:nvPr/>
        </p:nvPicPr>
        <p:blipFill>
          <a:blip r:embed="rId3">
            <a:extLst>
              <a:ext uri="{28A0092B-C50C-407E-A947-70E740481C1C}">
                <a14:useLocalDpi xmlns:a14="http://schemas.microsoft.com/office/drawing/2010/main" val="0"/>
              </a:ext>
            </a:extLst>
          </a:blip>
          <a:srcRect t="22717"/>
          <a:stretch>
            <a:fillRect/>
          </a:stretch>
        </p:blipFill>
        <p:spPr bwMode="auto">
          <a:xfrm>
            <a:off x="-22225" y="-13420"/>
            <a:ext cx="21558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extLst>
              <a:ext uri="{FF2B5EF4-FFF2-40B4-BE49-F238E27FC236}">
                <a16:creationId xmlns:a16="http://schemas.microsoft.com/office/drawing/2014/main" id="{A4A5F883-4BED-6347-CDEC-0A6F6657CF66}"/>
              </a:ext>
            </a:extLst>
          </p:cNvPr>
          <p:cNvPicPr>
            <a:picLocks noChangeAspect="1"/>
          </p:cNvPicPr>
          <p:nvPr/>
        </p:nvPicPr>
        <p:blipFill>
          <a:blip r:embed="rId4">
            <a:extLst>
              <a:ext uri="{28A0092B-C50C-407E-A947-70E740481C1C}">
                <a14:useLocalDpi xmlns:a14="http://schemas.microsoft.com/office/drawing/2010/main" val="0"/>
              </a:ext>
            </a:extLst>
          </a:blip>
          <a:srcRect l="20023" t="67764"/>
          <a:stretch>
            <a:fillRect/>
          </a:stretch>
        </p:blipFill>
        <p:spPr bwMode="auto">
          <a:xfrm>
            <a:off x="8726488" y="-13420"/>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140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500"/>
                                        <p:tgtEl>
                                          <p:spTgt spid="3"/>
                                        </p:tgtEl>
                                        <p:attrNameLst>
                                          <p:attrName>ppt_w</p:attrName>
                                        </p:attrNameLst>
                                      </p:cBhvr>
                                      <p:tavLst>
                                        <p:tav tm="0">
                                          <p:val>
                                            <p:strVal val="ppt_w"/>
                                          </p:val>
                                        </p:tav>
                                        <p:tav tm="100000">
                                          <p:val>
                                            <p:fltVal val="0"/>
                                          </p:val>
                                        </p:tav>
                                      </p:tavLst>
                                    </p:anim>
                                    <p:anim calcmode="lin" valueType="num">
                                      <p:cBhvr>
                                        <p:cTn id="12" dur="500"/>
                                        <p:tgtEl>
                                          <p:spTgt spid="3"/>
                                        </p:tgtEl>
                                        <p:attrNameLst>
                                          <p:attrName>ppt_h</p:attrName>
                                        </p:attrNameLst>
                                      </p:cBhvr>
                                      <p:tavLst>
                                        <p:tav tm="0">
                                          <p:val>
                                            <p:strVal val="ppt_h"/>
                                          </p:val>
                                        </p:tav>
                                        <p:tav tm="100000">
                                          <p:val>
                                            <p:fltVal val="0"/>
                                          </p:val>
                                        </p:tav>
                                      </p:tavLst>
                                    </p:anim>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5478E0-0CD2-07EB-099D-947779361F90}"/>
              </a:ext>
            </a:extLst>
          </p:cNvPr>
          <p:cNvSpPr txBox="1"/>
          <p:nvPr/>
        </p:nvSpPr>
        <p:spPr>
          <a:xfrm>
            <a:off x="0" y="0"/>
            <a:ext cx="12192000" cy="646331"/>
          </a:xfrm>
          <a:prstGeom prst="rect">
            <a:avLst/>
          </a:prstGeom>
          <a:noFill/>
        </p:spPr>
        <p:txBody>
          <a:bodyPr wrap="square">
            <a:spAutoFit/>
          </a:bodyPr>
          <a:lstStyle/>
          <a:p>
            <a:pPr algn="ctr"/>
            <a:r>
              <a:rPr lang="en-US" sz="3600" b="1" dirty="0" err="1">
                <a:solidFill>
                  <a:srgbClr val="FF0000"/>
                </a:solidFill>
                <a:latin typeface="Cambria" panose="02040503050406030204" pitchFamily="18" charset="0"/>
                <a:ea typeface="Cambria" panose="02040503050406030204" pitchFamily="18" charset="0"/>
              </a:rPr>
              <a:t>Dòng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sông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mặc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áo</a:t>
            </a:r>
            <a:endParaRPr lang="en-US" sz="3600" b="1"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CE057BCC-5AEB-23A0-9F5A-12B04CB46EC0}"/>
              </a:ext>
            </a:extLst>
          </p:cNvPr>
          <p:cNvSpPr txBox="1"/>
          <p:nvPr/>
        </p:nvSpPr>
        <p:spPr>
          <a:xfrm>
            <a:off x="90488" y="487978"/>
            <a:ext cx="6296024" cy="6555641"/>
          </a:xfrm>
          <a:prstGeom prst="rect">
            <a:avLst/>
          </a:prstGeom>
          <a:noFill/>
        </p:spPr>
        <p:txBody>
          <a:bodyPr wrap="square">
            <a:spAutoFit/>
          </a:bodyPr>
          <a:lstStyle/>
          <a:p>
            <a:pPr algn="ctr"/>
            <a:r>
              <a:rPr lang="vi-VN" sz="2730" dirty="0">
                <a:solidFill>
                  <a:srgbClr val="00B0F0"/>
                </a:solidFill>
                <a:latin typeface="+mj-lt"/>
              </a:rPr>
              <a:t>Dòng sông mới điệu làm sao</a:t>
            </a:r>
          </a:p>
          <a:p>
            <a:pPr algn="ctr"/>
            <a:r>
              <a:rPr lang="vi-VN" sz="2730" dirty="0">
                <a:solidFill>
                  <a:srgbClr val="00B0F0"/>
                </a:solidFill>
                <a:latin typeface="+mj-lt"/>
              </a:rPr>
              <a:t>Nắng lên mặc áo lụa đào thướt tha</a:t>
            </a:r>
          </a:p>
          <a:p>
            <a:pPr algn="ctr"/>
            <a:r>
              <a:rPr lang="vi-VN" sz="2730" dirty="0">
                <a:solidFill>
                  <a:srgbClr val="00B0F0"/>
                </a:solidFill>
                <a:latin typeface="+mj-lt"/>
              </a:rPr>
              <a:t>Trưa về trời rộng bao la</a:t>
            </a:r>
          </a:p>
          <a:p>
            <a:pPr algn="ctr"/>
            <a:r>
              <a:rPr lang="vi-VN" sz="2730" dirty="0">
                <a:solidFill>
                  <a:srgbClr val="00B0F0"/>
                </a:solidFill>
                <a:latin typeface="+mj-lt"/>
              </a:rPr>
              <a:t>Áo xanh sông mặc như là mới may</a:t>
            </a:r>
          </a:p>
          <a:p>
            <a:pPr algn="ctr"/>
            <a:r>
              <a:rPr lang="vi-VN" sz="2730" dirty="0">
                <a:solidFill>
                  <a:srgbClr val="00B0F0"/>
                </a:solidFill>
                <a:latin typeface="+mj-lt"/>
              </a:rPr>
              <a:t>Chiều trôi thơ thẩn áng mây</a:t>
            </a:r>
          </a:p>
          <a:p>
            <a:pPr algn="ctr"/>
            <a:r>
              <a:rPr lang="vi-VN" sz="2730" dirty="0">
                <a:solidFill>
                  <a:srgbClr val="00B0F0"/>
                </a:solidFill>
                <a:latin typeface="+mj-lt"/>
              </a:rPr>
              <a:t>Cài lên màu áo hây hây ráng vàng</a:t>
            </a:r>
          </a:p>
          <a:p>
            <a:pPr algn="ctr"/>
            <a:r>
              <a:rPr lang="vi-VN" sz="2730" dirty="0">
                <a:solidFill>
                  <a:srgbClr val="00B0F0"/>
                </a:solidFill>
                <a:latin typeface="+mj-lt"/>
              </a:rPr>
              <a:t>Đêm thêu trước ngực vầng trăng</a:t>
            </a:r>
          </a:p>
          <a:p>
            <a:pPr algn="ctr"/>
            <a:r>
              <a:rPr lang="vi-VN" sz="2730" dirty="0">
                <a:solidFill>
                  <a:srgbClr val="00B0F0"/>
                </a:solidFill>
                <a:latin typeface="+mj-lt"/>
              </a:rPr>
              <a:t>Trên nền nhung tím trăm ngàn sao lên</a:t>
            </a:r>
          </a:p>
          <a:p>
            <a:pPr algn="ctr"/>
            <a:r>
              <a:rPr lang="vi-VN" sz="2730" dirty="0">
                <a:solidFill>
                  <a:srgbClr val="00B050"/>
                </a:solidFill>
                <a:latin typeface="+mj-lt"/>
              </a:rPr>
              <a:t>Khuya rồi, sông mặc áo đen</a:t>
            </a:r>
          </a:p>
          <a:p>
            <a:pPr algn="ctr"/>
            <a:r>
              <a:rPr lang="vi-VN" sz="2730" dirty="0">
                <a:solidFill>
                  <a:srgbClr val="00B050"/>
                </a:solidFill>
                <a:latin typeface="+mj-lt"/>
              </a:rPr>
              <a:t>Nép trong rừng bưởi lặng yên đôi bờ...</a:t>
            </a:r>
          </a:p>
          <a:p>
            <a:pPr algn="ctr"/>
            <a:r>
              <a:rPr lang="vi-VN" sz="2730" dirty="0">
                <a:solidFill>
                  <a:srgbClr val="00B050"/>
                </a:solidFill>
                <a:latin typeface="+mj-lt"/>
              </a:rPr>
              <a:t>Sáng ra thơm đến ngẩn ngơ</a:t>
            </a:r>
          </a:p>
          <a:p>
            <a:pPr algn="ctr"/>
            <a:r>
              <a:rPr lang="vi-VN" sz="2730" dirty="0">
                <a:solidFill>
                  <a:srgbClr val="00B050"/>
                </a:solidFill>
                <a:latin typeface="+mj-lt"/>
              </a:rPr>
              <a:t>Dòng sông đã mặc bao giờ áo hoa</a:t>
            </a:r>
          </a:p>
          <a:p>
            <a:pPr algn="ctr"/>
            <a:r>
              <a:rPr lang="vi-VN" sz="2730" dirty="0">
                <a:solidFill>
                  <a:srgbClr val="00B050"/>
                </a:solidFill>
                <a:latin typeface="+mj-lt"/>
              </a:rPr>
              <a:t>Ngước lên bỗng gặp la đà</a:t>
            </a:r>
          </a:p>
          <a:p>
            <a:pPr algn="ctr"/>
            <a:r>
              <a:rPr lang="vi-VN" sz="2730" dirty="0">
                <a:solidFill>
                  <a:srgbClr val="00B050"/>
                </a:solidFill>
                <a:latin typeface="+mj-lt"/>
              </a:rPr>
              <a:t>Ngàn hoa bưởi trắng nở nhòa áo ai...</a:t>
            </a:r>
          </a:p>
          <a:p>
            <a:pPr algn="r"/>
            <a:r>
              <a:rPr lang="vi-VN" sz="2730" b="1" dirty="0">
                <a:latin typeface="+mj-lt"/>
              </a:rPr>
              <a:t>Nguyễn Trọng Tạo</a:t>
            </a:r>
          </a:p>
        </p:txBody>
      </p:sp>
      <p:pic>
        <p:nvPicPr>
          <p:cNvPr id="1026" name="Picture 2" descr="Dòng sông mặc áo (trang 118) - Tiếng Việt 4 tập 2">
            <a:extLst>
              <a:ext uri="{FF2B5EF4-FFF2-40B4-BE49-F238E27FC236}">
                <a16:creationId xmlns:a16="http://schemas.microsoft.com/office/drawing/2014/main" id="{76249B58-C2DF-F808-2659-B1D3740ED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54486"/>
            <a:ext cx="6096000" cy="435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0207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fade">
                                      <p:cBhvr>
                                        <p:cTn id="33" dur="500"/>
                                        <p:tgtEl>
                                          <p:spTgt spid="5">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fade">
                                      <p:cBhvr>
                                        <p:cTn id="36" dur="500"/>
                                        <p:tgtEl>
                                          <p:spTgt spid="5">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fade">
                                      <p:cBhvr>
                                        <p:cTn id="39" dur="500"/>
                                        <p:tgtEl>
                                          <p:spTgt spid="5">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11" end="11"/>
                                            </p:txEl>
                                          </p:spTgt>
                                        </p:tgtEl>
                                        <p:attrNameLst>
                                          <p:attrName>style.visibility</p:attrName>
                                        </p:attrNameLst>
                                      </p:cBhvr>
                                      <p:to>
                                        <p:strVal val="visible"/>
                                      </p:to>
                                    </p:set>
                                    <p:animEffect transition="in" filter="fade">
                                      <p:cBhvr>
                                        <p:cTn id="42" dur="500"/>
                                        <p:tgtEl>
                                          <p:spTgt spid="5">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animEffect transition="in" filter="fade">
                                      <p:cBhvr>
                                        <p:cTn id="45" dur="500"/>
                                        <p:tgtEl>
                                          <p:spTgt spid="5">
                                            <p:txEl>
                                              <p:pRg st="12" end="1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5">
                                            <p:txEl>
                                              <p:pRg st="13" end="13"/>
                                            </p:txEl>
                                          </p:spTgt>
                                        </p:tgtEl>
                                        <p:attrNameLst>
                                          <p:attrName>style.visibility</p:attrName>
                                        </p:attrNameLst>
                                      </p:cBhvr>
                                      <p:to>
                                        <p:strVal val="visible"/>
                                      </p:to>
                                    </p:set>
                                    <p:animEffect transition="in" filter="fade">
                                      <p:cBhvr>
                                        <p:cTn id="48" dur="500"/>
                                        <p:tgtEl>
                                          <p:spTgt spid="5">
                                            <p:txEl>
                                              <p:pRg st="13" end="13"/>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animEffect transition="in" filter="fade">
                                      <p:cBhvr>
                                        <p:cTn id="51"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a:extLst>
              <a:ext uri="{FF2B5EF4-FFF2-40B4-BE49-F238E27FC236}">
                <a16:creationId xmlns:a16="http://schemas.microsoft.com/office/drawing/2014/main" id="{648CB58C-C9A0-847A-7DE7-4557867826AC}"/>
              </a:ext>
            </a:extLst>
          </p:cNvPr>
          <p:cNvSpPr txBox="1">
            <a:spLocks noChangeArrowheads="1"/>
          </p:cNvSpPr>
          <p:nvPr/>
        </p:nvSpPr>
        <p:spPr bwMode="auto">
          <a:xfrm>
            <a:off x="4695825" y="874712"/>
            <a:ext cx="23241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ts val="1200"/>
              </a:spcBef>
              <a:spcAft>
                <a:spcPts val="1200"/>
              </a:spcAft>
              <a:buFontTx/>
              <a:buNone/>
            </a:pP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Dòng</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sông</a:t>
            </a:r>
            <a:br>
              <a:rPr lang="en-US" altLang="vi-VN" dirty="0">
                <a:latin typeface="Times New Roman" panose="02020603050405020304" pitchFamily="18" charset="0"/>
                <a:cs typeface="Times New Roman" panose="02020603050405020304" pitchFamily="18" charset="0"/>
              </a:rPr>
            </a:b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Thướt</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tha</a:t>
            </a:r>
            <a:endParaRPr lang="en-US" altLang="vi-VN" dirty="0">
              <a:latin typeface="Times New Roman" panose="02020603050405020304" pitchFamily="18" charset="0"/>
              <a:cs typeface="Times New Roman" panose="02020603050405020304" pitchFamily="18" charset="0"/>
            </a:endParaRPr>
          </a:p>
        </p:txBody>
      </p:sp>
      <p:sp>
        <p:nvSpPr>
          <p:cNvPr id="3" name="Text Box 9">
            <a:extLst>
              <a:ext uri="{FF2B5EF4-FFF2-40B4-BE49-F238E27FC236}">
                <a16:creationId xmlns:a16="http://schemas.microsoft.com/office/drawing/2014/main" id="{D9FC051B-B708-6E02-4DE9-B22F89694563}"/>
              </a:ext>
            </a:extLst>
          </p:cNvPr>
          <p:cNvSpPr txBox="1">
            <a:spLocks noChangeArrowheads="1"/>
          </p:cNvSpPr>
          <p:nvPr/>
        </p:nvSpPr>
        <p:spPr bwMode="auto">
          <a:xfrm>
            <a:off x="7019925" y="874712"/>
            <a:ext cx="1895475" cy="14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ts val="1200"/>
              </a:spcBef>
              <a:spcAft>
                <a:spcPts val="1200"/>
              </a:spcAft>
              <a:buFontTx/>
              <a:buNone/>
            </a:pP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Thơ</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thẩn</a:t>
            </a:r>
            <a:r>
              <a:rPr lang="en-US" altLang="vi-VN" dirty="0">
                <a:latin typeface="Times New Roman" panose="02020603050405020304" pitchFamily="18" charset="0"/>
                <a:cs typeface="Times New Roman" panose="02020603050405020304" pitchFamily="18" charset="0"/>
              </a:rPr>
              <a:t>  </a:t>
            </a:r>
            <a:br>
              <a:rPr lang="en-US" altLang="vi-VN" dirty="0">
                <a:latin typeface="Times New Roman" panose="02020603050405020304" pitchFamily="18" charset="0"/>
                <a:cs typeface="Times New Roman" panose="02020603050405020304" pitchFamily="18" charset="0"/>
              </a:rPr>
            </a:b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Khuya</a:t>
            </a:r>
            <a:endParaRPr lang="en-US" altLang="vi-VN"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03D29CC-A054-9A88-86C3-87F13D1C3DA7}"/>
              </a:ext>
            </a:extLst>
          </p:cNvPr>
          <p:cNvSpPr>
            <a:spLocks noChangeArrowheads="1"/>
          </p:cNvSpPr>
          <p:nvPr/>
        </p:nvSpPr>
        <p:spPr bwMode="auto">
          <a:xfrm>
            <a:off x="1038225" y="1390650"/>
            <a:ext cx="36576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Wingdings" panose="05000000000000000000" pitchFamily="2" charset="2"/>
              <a:buChar char="v"/>
            </a:pPr>
            <a:r>
              <a:rPr lang="vi-VN" altLang="en-US" sz="3500" u="sng" dirty="0">
                <a:solidFill>
                  <a:srgbClr val="0070C0"/>
                </a:solidFill>
                <a:latin typeface="Times New Roman" panose="02020603050405020304" pitchFamily="18" charset="0"/>
                <a:cs typeface="Times New Roman" panose="02020603050405020304" pitchFamily="18" charset="0"/>
              </a:rPr>
              <a:t>Luyện đọc </a:t>
            </a:r>
            <a:r>
              <a:rPr lang="en-US" altLang="en-US" sz="3500" u="sng" dirty="0" err="1">
                <a:solidFill>
                  <a:srgbClr val="0070C0"/>
                </a:solidFill>
                <a:latin typeface="Times New Roman" panose="02020603050405020304" pitchFamily="18" charset="0"/>
                <a:cs typeface="Times New Roman" panose="02020603050405020304" pitchFamily="18" charset="0"/>
              </a:rPr>
              <a:t>từ</a:t>
            </a:r>
            <a:r>
              <a:rPr lang="vi-VN" altLang="en-US" sz="3500" u="sng" dirty="0">
                <a:solidFill>
                  <a:srgbClr val="0070C0"/>
                </a:solidFill>
                <a:latin typeface="Times New Roman" panose="02020603050405020304" pitchFamily="18" charset="0"/>
                <a:cs typeface="Times New Roman" panose="02020603050405020304" pitchFamily="18" charset="0"/>
              </a:rPr>
              <a:t>: </a:t>
            </a:r>
          </a:p>
        </p:txBody>
      </p:sp>
      <p:sp>
        <p:nvSpPr>
          <p:cNvPr id="5" name="Rectangle 4">
            <a:extLst>
              <a:ext uri="{FF2B5EF4-FFF2-40B4-BE49-F238E27FC236}">
                <a16:creationId xmlns:a16="http://schemas.microsoft.com/office/drawing/2014/main" id="{A88C06A5-20D6-D650-689C-F43F087912E2}"/>
              </a:ext>
            </a:extLst>
          </p:cNvPr>
          <p:cNvSpPr>
            <a:spLocks noChangeArrowheads="1"/>
          </p:cNvSpPr>
          <p:nvPr/>
        </p:nvSpPr>
        <p:spPr bwMode="auto">
          <a:xfrm>
            <a:off x="1038225" y="2470151"/>
            <a:ext cx="41735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Wingdings" panose="05000000000000000000" pitchFamily="2" charset="2"/>
              <a:buChar char="v"/>
            </a:pPr>
            <a:r>
              <a:rPr lang="vi-VN" altLang="en-US" sz="3600" u="sng" dirty="0">
                <a:solidFill>
                  <a:srgbClr val="0070C0"/>
                </a:solidFill>
                <a:latin typeface="Times New Roman" panose="02020603050405020304" pitchFamily="18" charset="0"/>
                <a:cs typeface="Times New Roman" panose="02020603050405020304" pitchFamily="18" charset="0"/>
              </a:rPr>
              <a:t>Luyện đọc </a:t>
            </a:r>
            <a:r>
              <a:rPr lang="en-US" altLang="en-US" sz="3600" u="sng" dirty="0" err="1">
                <a:solidFill>
                  <a:srgbClr val="0070C0"/>
                </a:solidFill>
                <a:latin typeface="Times New Roman" panose="02020603050405020304" pitchFamily="18" charset="0"/>
                <a:cs typeface="Times New Roman" panose="02020603050405020304" pitchFamily="18" charset="0"/>
              </a:rPr>
              <a:t>câu</a:t>
            </a:r>
            <a:r>
              <a:rPr lang="vi-VN" altLang="en-US" sz="3600" u="sng" dirty="0">
                <a:solidFill>
                  <a:srgbClr val="0070C0"/>
                </a:solidFill>
                <a:latin typeface="Times New Roman" panose="02020603050405020304" pitchFamily="18" charset="0"/>
                <a:cs typeface="Times New Roman" panose="02020603050405020304" pitchFamily="18" charset="0"/>
              </a:rPr>
              <a:t>: </a:t>
            </a:r>
          </a:p>
        </p:txBody>
      </p:sp>
      <p:sp>
        <p:nvSpPr>
          <p:cNvPr id="6" name="Text Box 9">
            <a:extLst>
              <a:ext uri="{FF2B5EF4-FFF2-40B4-BE49-F238E27FC236}">
                <a16:creationId xmlns:a16="http://schemas.microsoft.com/office/drawing/2014/main" id="{077B264B-7802-90E5-4AF9-735BB0024E7E}"/>
              </a:ext>
            </a:extLst>
          </p:cNvPr>
          <p:cNvSpPr txBox="1">
            <a:spLocks noChangeArrowheads="1"/>
          </p:cNvSpPr>
          <p:nvPr/>
        </p:nvSpPr>
        <p:spPr bwMode="auto">
          <a:xfrm>
            <a:off x="8991600" y="879420"/>
            <a:ext cx="2847976" cy="14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ts val="1200"/>
              </a:spcBef>
              <a:spcAft>
                <a:spcPts val="1200"/>
              </a:spcAft>
              <a:buFontTx/>
              <a:buNone/>
            </a:pP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Ngẩn</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ngơ</a:t>
            </a:r>
            <a:br>
              <a:rPr lang="en-US" altLang="vi-VN" dirty="0">
                <a:latin typeface="Times New Roman" panose="02020603050405020304" pitchFamily="18" charset="0"/>
                <a:cs typeface="Times New Roman" panose="02020603050405020304" pitchFamily="18" charset="0"/>
              </a:rPr>
            </a:b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Bỗng</a:t>
            </a:r>
            <a:endParaRPr lang="en-US" altLang="vi-VN" dirty="0">
              <a:latin typeface="Times New Roman" panose="02020603050405020304" pitchFamily="18" charset="0"/>
              <a:cs typeface="Times New Roman" panose="02020603050405020304" pitchFamily="18" charset="0"/>
            </a:endParaRPr>
          </a:p>
        </p:txBody>
      </p:sp>
      <p:pic>
        <p:nvPicPr>
          <p:cNvPr id="9" name="图片 30">
            <a:extLst>
              <a:ext uri="{FF2B5EF4-FFF2-40B4-BE49-F238E27FC236}">
                <a16:creationId xmlns:a16="http://schemas.microsoft.com/office/drawing/2014/main" id="{BC566748-C0A8-9D78-F525-3F62EE08DE75}"/>
              </a:ext>
            </a:extLst>
          </p:cNvPr>
          <p:cNvPicPr>
            <a:picLocks noChangeAspect="1"/>
          </p:cNvPicPr>
          <p:nvPr/>
        </p:nvPicPr>
        <p:blipFill>
          <a:blip r:embed="rId2">
            <a:extLst>
              <a:ext uri="{28A0092B-C50C-407E-A947-70E740481C1C}">
                <a14:useLocalDpi xmlns:a14="http://schemas.microsoft.com/office/drawing/2010/main" val="0"/>
              </a:ext>
            </a:extLst>
          </a:blip>
          <a:srcRect t="22717"/>
          <a:stretch>
            <a:fillRect/>
          </a:stretch>
        </p:blipFill>
        <p:spPr bwMode="auto">
          <a:xfrm>
            <a:off x="14288" y="0"/>
            <a:ext cx="21558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6">
            <a:extLst>
              <a:ext uri="{FF2B5EF4-FFF2-40B4-BE49-F238E27FC236}">
                <a16:creationId xmlns:a16="http://schemas.microsoft.com/office/drawing/2014/main" id="{61766528-46E8-0A0D-99E8-E2F55E5422CF}"/>
              </a:ext>
            </a:extLst>
          </p:cNvPr>
          <p:cNvPicPr>
            <a:picLocks noChangeAspect="1"/>
          </p:cNvPicPr>
          <p:nvPr/>
        </p:nvPicPr>
        <p:blipFill>
          <a:blip r:embed="rId3">
            <a:extLst>
              <a:ext uri="{28A0092B-C50C-407E-A947-70E740481C1C}">
                <a14:useLocalDpi xmlns:a14="http://schemas.microsoft.com/office/drawing/2010/main" val="0"/>
              </a:ext>
            </a:extLst>
          </a:blip>
          <a:srcRect l="20023" t="67764"/>
          <a:stretch>
            <a:fillRect/>
          </a:stretch>
        </p:blipFill>
        <p:spPr bwMode="auto">
          <a:xfrm>
            <a:off x="8726488" y="-13420"/>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a:extLst>
              <a:ext uri="{FF2B5EF4-FFF2-40B4-BE49-F238E27FC236}">
                <a16:creationId xmlns:a16="http://schemas.microsoft.com/office/drawing/2014/main" id="{B533CF1A-0ACA-A13A-5F17-2BBB80EBA5D7}"/>
              </a:ext>
            </a:extLst>
          </p:cNvPr>
          <p:cNvSpPr txBox="1">
            <a:spLocks noChangeArrowheads="1"/>
          </p:cNvSpPr>
          <p:nvPr/>
        </p:nvSpPr>
        <p:spPr bwMode="auto">
          <a:xfrm>
            <a:off x="7144" y="5467350"/>
            <a:ext cx="12177711"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500" dirty="0" err="1">
                <a:latin typeface="Times New Roman" panose="02020603050405020304" pitchFamily="18" charset="0"/>
                <a:cs typeface="Times New Roman" panose="02020603050405020304" pitchFamily="18" charset="0"/>
              </a:rPr>
              <a:t>Ngước</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lên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bỗng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gặp</a:t>
            </a:r>
            <a:r>
              <a:rPr lang="en-US" altLang="en-US" sz="3500" dirty="0">
                <a:latin typeface="Times New Roman" panose="02020603050405020304" pitchFamily="18" charset="0"/>
                <a:cs typeface="Times New Roman" panose="02020603050405020304" pitchFamily="18" charset="0"/>
              </a:rPr>
              <a:t> la </a:t>
            </a:r>
            <a:r>
              <a:rPr lang="en-US" altLang="en-US" sz="3500" dirty="0" err="1">
                <a:latin typeface="Times New Roman" panose="02020603050405020304" pitchFamily="18" charset="0"/>
                <a:cs typeface="Times New Roman" panose="02020603050405020304" pitchFamily="18" charset="0"/>
              </a:rPr>
              <a:t>đa</a:t>
            </a:r>
            <a:r>
              <a:rPr lang="en-US" altLang="en-US" sz="3500" dirty="0">
                <a:latin typeface="Times New Roman" panose="02020603050405020304" pitchFamily="18" charset="0"/>
                <a:cs typeface="Times New Roman" panose="02020603050405020304" pitchFamily="18" charset="0"/>
              </a:rPr>
              <a:t>̀</a:t>
            </a:r>
          </a:p>
          <a:p>
            <a:pPr algn="ctr" eaLnBrk="1" hangingPunct="1">
              <a:lnSpc>
                <a:spcPct val="100000"/>
              </a:lnSpc>
              <a:spcBef>
                <a:spcPct val="0"/>
              </a:spcBef>
              <a:buFontTx/>
              <a:buNone/>
            </a:pPr>
            <a:r>
              <a:rPr lang="en-US" altLang="en-US" sz="3500" dirty="0" err="1">
                <a:latin typeface="Times New Roman" panose="02020603050405020304" pitchFamily="18" charset="0"/>
                <a:cs typeface="Times New Roman" panose="02020603050405020304" pitchFamily="18" charset="0"/>
              </a:rPr>
              <a:t>Ngàn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hoa</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bưởi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trắng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nơ</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nhòa</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áo</a:t>
            </a:r>
            <a:r>
              <a:rPr lang="en-US" altLang="en-US" sz="3500" dirty="0">
                <a:latin typeface="Times New Roman" panose="02020603050405020304" pitchFamily="18" charset="0"/>
                <a:cs typeface="Times New Roman" panose="02020603050405020304" pitchFamily="18" charset="0"/>
              </a:rPr>
              <a:t> ai…</a:t>
            </a:r>
          </a:p>
        </p:txBody>
      </p:sp>
      <p:sp>
        <p:nvSpPr>
          <p:cNvPr id="12" name="Text Box 5">
            <a:extLst>
              <a:ext uri="{FF2B5EF4-FFF2-40B4-BE49-F238E27FC236}">
                <a16:creationId xmlns:a16="http://schemas.microsoft.com/office/drawing/2014/main" id="{45139604-AB6A-A3CB-775E-67DA4484A190}"/>
              </a:ext>
            </a:extLst>
          </p:cNvPr>
          <p:cNvSpPr txBox="1">
            <a:spLocks noChangeArrowheads="1"/>
          </p:cNvSpPr>
          <p:nvPr/>
        </p:nvSpPr>
        <p:spPr bwMode="auto">
          <a:xfrm>
            <a:off x="4476750" y="2501725"/>
            <a:ext cx="52482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600" b="1" i="1" dirty="0">
                <a:solidFill>
                  <a:srgbClr val="00CC00"/>
                </a:solidFill>
                <a:latin typeface="Times New Roman" panose="02020603050405020304" pitchFamily="18" charset="0"/>
                <a:cs typeface="Times New Roman" panose="02020603050405020304" pitchFamily="18" charset="0"/>
              </a:rPr>
              <a:t>* </a:t>
            </a:r>
            <a:r>
              <a:rPr lang="en-US" altLang="en-US" sz="3600" b="1" i="1" dirty="0" err="1">
                <a:solidFill>
                  <a:srgbClr val="00CC00"/>
                </a:solidFill>
                <a:latin typeface="Times New Roman" panose="02020603050405020304" pitchFamily="18" charset="0"/>
                <a:cs typeface="Times New Roman" panose="02020603050405020304" pitchFamily="18" charset="0"/>
              </a:rPr>
              <a:t>Ngắt</a:t>
            </a:r>
            <a:r>
              <a:rPr lang="en-US" altLang="en-US" sz="3600" b="1" i="1" dirty="0">
                <a:solidFill>
                  <a:srgbClr val="00CC00"/>
                </a:solidFill>
                <a:latin typeface="Times New Roman" panose="02020603050405020304" pitchFamily="18" charset="0"/>
                <a:cs typeface="Times New Roman" panose="02020603050405020304" pitchFamily="18" charset="0"/>
              </a:rPr>
              <a:t> </a:t>
            </a:r>
            <a:r>
              <a:rPr lang="en-US" altLang="en-US" sz="3600" b="1" i="1" dirty="0" err="1">
                <a:solidFill>
                  <a:srgbClr val="00CC00"/>
                </a:solidFill>
                <a:latin typeface="Times New Roman" panose="02020603050405020304" pitchFamily="18" charset="0"/>
                <a:cs typeface="Times New Roman" panose="02020603050405020304" pitchFamily="18" charset="0"/>
              </a:rPr>
              <a:t>nghỉ</a:t>
            </a:r>
            <a:r>
              <a:rPr lang="en-US" altLang="en-US" sz="3600" b="1" i="1" dirty="0">
                <a:solidFill>
                  <a:srgbClr val="00CC00"/>
                </a:solidFill>
                <a:latin typeface="Times New Roman" panose="02020603050405020304" pitchFamily="18" charset="0"/>
                <a:cs typeface="Times New Roman" panose="02020603050405020304" pitchFamily="18" charset="0"/>
              </a:rPr>
              <a:t> </a:t>
            </a:r>
            <a:r>
              <a:rPr lang="en-US" altLang="en-US" sz="3600" b="1" i="1" dirty="0" err="1">
                <a:solidFill>
                  <a:srgbClr val="00CC00"/>
                </a:solidFill>
                <a:latin typeface="Times New Roman" panose="02020603050405020304" pitchFamily="18" charset="0"/>
                <a:cs typeface="Times New Roman" panose="02020603050405020304" pitchFamily="18" charset="0"/>
              </a:rPr>
              <a:t>các</a:t>
            </a:r>
            <a:r>
              <a:rPr lang="en-US" altLang="en-US" sz="3600" b="1" i="1" dirty="0">
                <a:solidFill>
                  <a:srgbClr val="00CC00"/>
                </a:solidFill>
                <a:latin typeface="Times New Roman" panose="02020603050405020304" pitchFamily="18" charset="0"/>
                <a:cs typeface="Times New Roman" panose="02020603050405020304" pitchFamily="18" charset="0"/>
              </a:rPr>
              <a:t> </a:t>
            </a:r>
            <a:r>
              <a:rPr lang="en-US" altLang="en-US" sz="3600" b="1" i="1" dirty="0" err="1">
                <a:solidFill>
                  <a:srgbClr val="00CC00"/>
                </a:solidFill>
                <a:latin typeface="Times New Roman" panose="02020603050405020304" pitchFamily="18" charset="0"/>
                <a:cs typeface="Times New Roman" panose="02020603050405020304" pitchFamily="18" charset="0"/>
              </a:rPr>
              <a:t>dòng</a:t>
            </a:r>
            <a:r>
              <a:rPr lang="en-US" altLang="en-US" sz="3600" b="1" i="1" dirty="0">
                <a:solidFill>
                  <a:srgbClr val="00CC00"/>
                </a:solidFill>
                <a:latin typeface="Times New Roman" panose="02020603050405020304" pitchFamily="18" charset="0"/>
                <a:cs typeface="Times New Roman" panose="02020603050405020304" pitchFamily="18" charset="0"/>
              </a:rPr>
              <a:t> </a:t>
            </a:r>
            <a:r>
              <a:rPr lang="en-US" altLang="en-US" sz="3600" b="1" i="1" dirty="0" err="1">
                <a:solidFill>
                  <a:srgbClr val="00CC00"/>
                </a:solidFill>
                <a:latin typeface="Times New Roman" panose="02020603050405020304" pitchFamily="18" charset="0"/>
                <a:cs typeface="Times New Roman" panose="02020603050405020304" pitchFamily="18" charset="0"/>
              </a:rPr>
              <a:t>thơ</a:t>
            </a:r>
            <a:endParaRPr lang="en-US" altLang="en-US" sz="3600" b="1" i="1" dirty="0">
              <a:solidFill>
                <a:srgbClr val="00CC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838174C-193F-96B5-81F7-3C3B9B5F69B0}"/>
              </a:ext>
            </a:extLst>
          </p:cNvPr>
          <p:cNvSpPr txBox="1">
            <a:spLocks noChangeArrowheads="1"/>
          </p:cNvSpPr>
          <p:nvPr/>
        </p:nvSpPr>
        <p:spPr bwMode="auto">
          <a:xfrm>
            <a:off x="0" y="3146335"/>
            <a:ext cx="121777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500" dirty="0" err="1">
                <a:latin typeface="Times New Roman" panose="02020603050405020304" pitchFamily="18" charset="0"/>
                <a:cs typeface="Times New Roman" panose="02020603050405020304" pitchFamily="18" charset="0"/>
              </a:rPr>
              <a:t>Khuya</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rồi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sông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mặc</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áo</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đen</a:t>
            </a:r>
            <a:r>
              <a:rPr lang="en-US" altLang="en-US" sz="3500" dirty="0">
                <a:latin typeface="Times New Roman" panose="02020603050405020304" pitchFamily="18" charset="0"/>
                <a:cs typeface="Times New Roman" panose="02020603050405020304" pitchFamily="18" charset="0"/>
              </a:rPr>
              <a:t> </a:t>
            </a:r>
          </a:p>
          <a:p>
            <a:pPr algn="ctr" eaLnBrk="1" hangingPunct="1">
              <a:lnSpc>
                <a:spcPct val="100000"/>
              </a:lnSpc>
              <a:spcBef>
                <a:spcPct val="0"/>
              </a:spcBef>
              <a:buFontTx/>
              <a:buNone/>
            </a:pPr>
            <a:r>
              <a:rPr lang="en-US" altLang="en-US" sz="3500" dirty="0" err="1">
                <a:latin typeface="Times New Roman" panose="02020603050405020304" pitchFamily="18" charset="0"/>
                <a:cs typeface="Times New Roman" panose="02020603050405020304" pitchFamily="18" charset="0"/>
              </a:rPr>
              <a:t>Nép</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trong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rừng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bưởi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lặng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yên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đôi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bờ</a:t>
            </a:r>
            <a:endParaRPr lang="en-US" altLang="en-US" sz="3500"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1AF423A9-52DA-6F4E-6B3F-8849F2C7D245}"/>
              </a:ext>
            </a:extLst>
          </p:cNvPr>
          <p:cNvSpPr>
            <a:spLocks noChangeArrowheads="1"/>
          </p:cNvSpPr>
          <p:nvPr/>
        </p:nvSpPr>
        <p:spPr bwMode="auto">
          <a:xfrm>
            <a:off x="0" y="4273503"/>
            <a:ext cx="1217771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500" dirty="0" err="1">
                <a:latin typeface="Times New Roman" panose="02020603050405020304" pitchFamily="18" charset="0"/>
                <a:cs typeface="Times New Roman" panose="02020603050405020304" pitchFamily="18" charset="0"/>
              </a:rPr>
              <a:t>Sáng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ra</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thơm</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đến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ngẩn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ngơ</a:t>
            </a:r>
            <a:endParaRPr lang="en-US" altLang="en-US" sz="3500" dirty="0">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3500" dirty="0" err="1">
                <a:latin typeface="Times New Roman" panose="02020603050405020304" pitchFamily="18" charset="0"/>
                <a:cs typeface="Times New Roman" panose="02020603050405020304" pitchFamily="18" charset="0"/>
              </a:rPr>
              <a:t>Dòng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sông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đã</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mặc</a:t>
            </a:r>
            <a:r>
              <a:rPr lang="en-US" altLang="en-US" sz="3500" dirty="0">
                <a:latin typeface="Times New Roman" panose="02020603050405020304" pitchFamily="18" charset="0"/>
                <a:cs typeface="Times New Roman" panose="02020603050405020304" pitchFamily="18" charset="0"/>
              </a:rPr>
              <a:t> bao </a:t>
            </a:r>
            <a:r>
              <a:rPr lang="en-US" altLang="en-US" sz="3500" dirty="0" err="1">
                <a:latin typeface="Times New Roman" panose="02020603050405020304" pitchFamily="18" charset="0"/>
                <a:cs typeface="Times New Roman" panose="02020603050405020304" pitchFamily="18" charset="0"/>
              </a:rPr>
              <a:t>giờ</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áo</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hoa</a:t>
            </a:r>
            <a:endParaRPr lang="en-US" altLang="en-US"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5758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barn(inVertical)">
                                      <p:cBhvr>
                                        <p:cTn id="37" dur="500"/>
                                        <p:tgtEl>
                                          <p:spTgt spid="13">
                                            <p:txEl>
                                              <p:pRg st="0" end="0"/>
                                            </p:txEl>
                                          </p:spTgt>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
                                            <p:txEl>
                                              <p:pRg st="1" end="1"/>
                                            </p:txEl>
                                          </p:spTgt>
                                        </p:tgtEl>
                                        <p:attrNameLst>
                                          <p:attrName>style.visibility</p:attrName>
                                        </p:attrNameLst>
                                      </p:cBhvr>
                                      <p:to>
                                        <p:strVal val="visible"/>
                                      </p:to>
                                    </p:set>
                                    <p:animEffect transition="in" filter="barn(inVertical)">
                                      <p:cBhvr>
                                        <p:cTn id="40" dur="500"/>
                                        <p:tgtEl>
                                          <p:spTgt spid="1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P spid="5" grpId="0"/>
      <p:bldP spid="6" grpId="0"/>
      <p:bldP spid="11" grpId="0"/>
      <p:bldP spid="12" grpId="0"/>
      <p:bldP spid="13" grpId="0" build="allAtOnce"/>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4CDB1F-DDCA-B677-E71F-B57ADF43A387}"/>
              </a:ext>
            </a:extLst>
          </p:cNvPr>
          <p:cNvSpPr txBox="1"/>
          <p:nvPr/>
        </p:nvSpPr>
        <p:spPr>
          <a:xfrm>
            <a:off x="3486150" y="415779"/>
            <a:ext cx="5353050"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400" b="1" u="sng" dirty="0">
                <a:latin typeface="Times New Roman" panose="02020603050405020304" pitchFamily="18" charset="0"/>
                <a:cs typeface="Times New Roman" panose="02020603050405020304" pitchFamily="18" charset="0"/>
              </a:rPr>
              <a:t>GIẢI NGHĨA TỪ</a:t>
            </a:r>
          </a:p>
        </p:txBody>
      </p:sp>
      <p:sp>
        <p:nvSpPr>
          <p:cNvPr id="4" name="TextBox 3">
            <a:extLst>
              <a:ext uri="{FF2B5EF4-FFF2-40B4-BE49-F238E27FC236}">
                <a16:creationId xmlns:a16="http://schemas.microsoft.com/office/drawing/2014/main" id="{6D18FF15-3220-039D-5EA2-06E8A6A2A92F}"/>
              </a:ext>
            </a:extLst>
          </p:cNvPr>
          <p:cNvSpPr txBox="1"/>
          <p:nvPr/>
        </p:nvSpPr>
        <p:spPr>
          <a:xfrm>
            <a:off x="676275" y="1185220"/>
            <a:ext cx="10972800" cy="4144661"/>
          </a:xfrm>
          <a:prstGeom prst="rect">
            <a:avLst/>
          </a:prstGeom>
          <a:noFill/>
        </p:spPr>
        <p:txBody>
          <a:bodyPr wrap="square">
            <a:spAutoFit/>
          </a:bodyPr>
          <a:lstStyle/>
          <a:p>
            <a:pPr>
              <a:lnSpc>
                <a:spcPct val="150000"/>
              </a:lnSpc>
            </a:pPr>
            <a:r>
              <a:rPr lang="vi-VN" sz="3600" dirty="0">
                <a:latin typeface="Times New Roman" panose="02020603050405020304" pitchFamily="18" charset="0"/>
                <a:cs typeface="Times New Roman" panose="02020603050405020304" pitchFamily="18" charset="0"/>
              </a:rPr>
              <a:t>Điệu</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 Tỏ ra duyên dáng, kiểu cách</a:t>
            </a:r>
          </a:p>
          <a:p>
            <a:pPr>
              <a:lnSpc>
                <a:spcPct val="150000"/>
              </a:lnSpc>
            </a:pPr>
            <a:r>
              <a:rPr lang="vi-VN" sz="3600" dirty="0">
                <a:latin typeface="Times New Roman" panose="02020603050405020304" pitchFamily="18" charset="0"/>
                <a:cs typeface="Times New Roman" panose="02020603050405020304" pitchFamily="18" charset="0"/>
              </a:rPr>
              <a:t>Hây hây</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 đỏ phơn phớt</a:t>
            </a:r>
          </a:p>
          <a:p>
            <a:pPr>
              <a:lnSpc>
                <a:spcPct val="150000"/>
              </a:lnSpc>
            </a:pPr>
            <a:r>
              <a:rPr lang="vi-VN" sz="3600" dirty="0">
                <a:latin typeface="Times New Roman" panose="02020603050405020304" pitchFamily="18" charset="0"/>
                <a:cs typeface="Times New Roman" panose="02020603050405020304" pitchFamily="18" charset="0"/>
              </a:rPr>
              <a:t>Ráng</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 hiện tượng ánh sáng mặc trời lúc mọc hay lặn phản chiếu lên các đám mây, làm cho cả một khoảng trời sáng rực rỡ, nhuộm màu vàng đỏ hoặc hồng sẫm.</a:t>
            </a:r>
          </a:p>
        </p:txBody>
      </p:sp>
      <p:pic>
        <p:nvPicPr>
          <p:cNvPr id="5" name="图片 30">
            <a:extLst>
              <a:ext uri="{FF2B5EF4-FFF2-40B4-BE49-F238E27FC236}">
                <a16:creationId xmlns:a16="http://schemas.microsoft.com/office/drawing/2014/main" id="{910FFA5C-41D5-AD84-EC0D-830BAC3F2DD1}"/>
              </a:ext>
            </a:extLst>
          </p:cNvPr>
          <p:cNvPicPr>
            <a:picLocks noChangeAspect="1"/>
          </p:cNvPicPr>
          <p:nvPr/>
        </p:nvPicPr>
        <p:blipFill>
          <a:blip r:embed="rId2">
            <a:extLst>
              <a:ext uri="{28A0092B-C50C-407E-A947-70E740481C1C}">
                <a14:useLocalDpi xmlns:a14="http://schemas.microsoft.com/office/drawing/2010/main" val="0"/>
              </a:ext>
            </a:extLst>
          </a:blip>
          <a:srcRect t="22717"/>
          <a:stretch>
            <a:fillRect/>
          </a:stretch>
        </p:blipFill>
        <p:spPr bwMode="auto">
          <a:xfrm>
            <a:off x="14288" y="0"/>
            <a:ext cx="21558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6">
            <a:extLst>
              <a:ext uri="{FF2B5EF4-FFF2-40B4-BE49-F238E27FC236}">
                <a16:creationId xmlns:a16="http://schemas.microsoft.com/office/drawing/2014/main" id="{513211F8-1A65-9495-C665-9B0F37491811}"/>
              </a:ext>
            </a:extLst>
          </p:cNvPr>
          <p:cNvPicPr>
            <a:picLocks noChangeAspect="1"/>
          </p:cNvPicPr>
          <p:nvPr/>
        </p:nvPicPr>
        <p:blipFill>
          <a:blip r:embed="rId3">
            <a:extLst>
              <a:ext uri="{28A0092B-C50C-407E-A947-70E740481C1C}">
                <a14:useLocalDpi xmlns:a14="http://schemas.microsoft.com/office/drawing/2010/main" val="0"/>
              </a:ext>
            </a:extLst>
          </a:blip>
          <a:srcRect l="20023" t="67764"/>
          <a:stretch>
            <a:fillRect/>
          </a:stretch>
        </p:blipFill>
        <p:spPr bwMode="auto">
          <a:xfrm>
            <a:off x="8726488" y="-13420"/>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8">
            <a:extLst>
              <a:ext uri="{FF2B5EF4-FFF2-40B4-BE49-F238E27FC236}">
                <a16:creationId xmlns:a16="http://schemas.microsoft.com/office/drawing/2014/main" id="{0C9B4A4B-0B0D-1E0D-CD13-97B24634A3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563" y="5022515"/>
            <a:ext cx="2058363" cy="2058363"/>
          </a:xfrm>
          <a:prstGeom prst="rect">
            <a:avLst/>
          </a:prstGeom>
        </p:spPr>
      </p:pic>
      <p:pic>
        <p:nvPicPr>
          <p:cNvPr id="8" name="图片 8">
            <a:extLst>
              <a:ext uri="{FF2B5EF4-FFF2-40B4-BE49-F238E27FC236}">
                <a16:creationId xmlns:a16="http://schemas.microsoft.com/office/drawing/2014/main" id="{BEFD02A6-D182-7974-535B-752F1932C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9374" y="5003465"/>
            <a:ext cx="2058363" cy="2058363"/>
          </a:xfrm>
          <a:prstGeom prst="rect">
            <a:avLst/>
          </a:prstGeom>
        </p:spPr>
      </p:pic>
    </p:spTree>
    <p:extLst>
      <p:ext uri="{BB962C8B-B14F-4D97-AF65-F5344CB8AC3E}">
        <p14:creationId xmlns:p14="http://schemas.microsoft.com/office/powerpoint/2010/main" val="25038222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2D88AA59-2D88-619A-0BBA-7E93FE97D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954" y="-1191"/>
            <a:ext cx="8338656" cy="6859191"/>
          </a:xfrm>
          <a:prstGeom prst="rect">
            <a:avLst/>
          </a:prstGeom>
        </p:spPr>
      </p:pic>
      <p:sp>
        <p:nvSpPr>
          <p:cNvPr id="3" name="Rectangle 15">
            <a:extLst>
              <a:ext uri="{FF2B5EF4-FFF2-40B4-BE49-F238E27FC236}">
                <a16:creationId xmlns:a16="http://schemas.microsoft.com/office/drawing/2014/main" id="{18F3BE0E-1CF7-EF1D-6E36-46A6701C487A}"/>
              </a:ext>
            </a:extLst>
          </p:cNvPr>
          <p:cNvSpPr>
            <a:spLocks noChangeArrowheads="1"/>
          </p:cNvSpPr>
          <p:nvPr/>
        </p:nvSpPr>
        <p:spPr bwMode="auto">
          <a:xfrm>
            <a:off x="8332702" y="0"/>
            <a:ext cx="3859298"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00" b="1" i="1" dirty="0" err="1">
                <a:latin typeface="Times New Roman" panose="02020603050405020304" pitchFamily="18" charset="0"/>
                <a:cs typeface="Times New Roman" panose="02020603050405020304" pitchFamily="18" charset="0"/>
              </a:rPr>
              <a:t>Ráng</a:t>
            </a:r>
            <a:r>
              <a:rPr lang="en-US" altLang="en-US" sz="4000" b="1" i="1" dirty="0">
                <a:latin typeface="Times New Roman" panose="02020603050405020304" pitchFamily="18" charset="0"/>
                <a:cs typeface="Times New Roman" panose="02020603050405020304" pitchFamily="18" charset="0"/>
              </a:rPr>
              <a:t> : </a:t>
            </a:r>
            <a:r>
              <a:rPr lang="en-US" altLang="en-US" sz="4000" i="1" dirty="0" err="1">
                <a:latin typeface="Times New Roman" panose="02020603050405020304" pitchFamily="18" charset="0"/>
                <a:cs typeface="Times New Roman" panose="02020603050405020304" pitchFamily="18" charset="0"/>
              </a:rPr>
              <a:t>hiện</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tượng</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ánh</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sáng</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mặt</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trời</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lúc</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mọc</a:t>
            </a:r>
            <a:r>
              <a:rPr lang="en-US" altLang="en-US" sz="4000" i="1" dirty="0">
                <a:latin typeface="Times New Roman" panose="02020603050405020304" pitchFamily="18" charset="0"/>
                <a:cs typeface="Times New Roman" panose="02020603050405020304" pitchFamily="18" charset="0"/>
              </a:rPr>
              <a:t> hay </a:t>
            </a:r>
            <a:r>
              <a:rPr lang="en-US" altLang="en-US" sz="4000" i="1" dirty="0" err="1">
                <a:latin typeface="Times New Roman" panose="02020603050405020304" pitchFamily="18" charset="0"/>
                <a:cs typeface="Times New Roman" panose="02020603050405020304" pitchFamily="18" charset="0"/>
              </a:rPr>
              <a:t>lặn</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phản</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chiếu</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lên</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các</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đám</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mây</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làm</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cho</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cả</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một</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khoảng</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trời</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sáng</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rực</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rỡ</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nhuộm</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màu</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vàng</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đỏ</a:t>
            </a:r>
            <a:r>
              <a:rPr lang="en-US" altLang="en-US" sz="4000" i="1" dirty="0">
                <a:latin typeface="Times New Roman" panose="02020603050405020304" pitchFamily="18" charset="0"/>
                <a:cs typeface="Times New Roman" panose="02020603050405020304" pitchFamily="18" charset="0"/>
              </a:rPr>
              <a:t> hay </a:t>
            </a:r>
            <a:r>
              <a:rPr lang="en-US" altLang="en-US" sz="4000" i="1" dirty="0" err="1">
                <a:latin typeface="Times New Roman" panose="02020603050405020304" pitchFamily="18" charset="0"/>
                <a:cs typeface="Times New Roman" panose="02020603050405020304" pitchFamily="18" charset="0"/>
              </a:rPr>
              <a:t>hồng</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sẫm</a:t>
            </a:r>
            <a:r>
              <a:rPr lang="en-US" altLang="en-US" sz="40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376672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360"/>
                                          </p:val>
                                        </p:tav>
                                        <p:tav tm="100000">
                                          <p:val>
                                            <p:fltVal val="0"/>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5478E0-0CD2-07EB-099D-947779361F90}"/>
              </a:ext>
            </a:extLst>
          </p:cNvPr>
          <p:cNvSpPr txBox="1"/>
          <p:nvPr/>
        </p:nvSpPr>
        <p:spPr>
          <a:xfrm>
            <a:off x="0" y="0"/>
            <a:ext cx="12192000" cy="646331"/>
          </a:xfrm>
          <a:prstGeom prst="rect">
            <a:avLst/>
          </a:prstGeom>
          <a:noFill/>
        </p:spPr>
        <p:txBody>
          <a:bodyPr wrap="square">
            <a:spAutoFit/>
          </a:bodyPr>
          <a:lstStyle/>
          <a:p>
            <a:pPr algn="ctr"/>
            <a:r>
              <a:rPr lang="en-US" sz="3600" b="1" dirty="0" err="1">
                <a:solidFill>
                  <a:srgbClr val="FF0000"/>
                </a:solidFill>
                <a:latin typeface="Cambria" panose="02040503050406030204" pitchFamily="18" charset="0"/>
                <a:ea typeface="Cambria" panose="02040503050406030204" pitchFamily="18" charset="0"/>
              </a:rPr>
              <a:t>Dòng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sông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mặc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áo</a:t>
            </a:r>
            <a:endParaRPr lang="en-US" sz="3600" b="1"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CE057BCC-5AEB-23A0-9F5A-12B04CB46EC0}"/>
              </a:ext>
            </a:extLst>
          </p:cNvPr>
          <p:cNvSpPr txBox="1"/>
          <p:nvPr/>
        </p:nvSpPr>
        <p:spPr>
          <a:xfrm>
            <a:off x="90488" y="487978"/>
            <a:ext cx="6296024" cy="6555641"/>
          </a:xfrm>
          <a:prstGeom prst="rect">
            <a:avLst/>
          </a:prstGeom>
          <a:noFill/>
        </p:spPr>
        <p:txBody>
          <a:bodyPr wrap="square">
            <a:spAutoFit/>
          </a:bodyPr>
          <a:lstStyle/>
          <a:p>
            <a:pPr algn="ctr"/>
            <a:r>
              <a:rPr lang="vi-VN" sz="2730" dirty="0">
                <a:solidFill>
                  <a:srgbClr val="00B0F0"/>
                </a:solidFill>
                <a:latin typeface="+mj-lt"/>
              </a:rPr>
              <a:t>Dòng sông mới điệu làm sao</a:t>
            </a:r>
          </a:p>
          <a:p>
            <a:pPr algn="ctr"/>
            <a:r>
              <a:rPr lang="vi-VN" sz="2730" dirty="0">
                <a:solidFill>
                  <a:srgbClr val="00B0F0"/>
                </a:solidFill>
                <a:latin typeface="+mj-lt"/>
              </a:rPr>
              <a:t>Nắng lên mặc áo lụa đào thướt tha</a:t>
            </a:r>
          </a:p>
          <a:p>
            <a:pPr algn="ctr"/>
            <a:r>
              <a:rPr lang="vi-VN" sz="2730" dirty="0">
                <a:solidFill>
                  <a:srgbClr val="00B0F0"/>
                </a:solidFill>
                <a:latin typeface="+mj-lt"/>
              </a:rPr>
              <a:t>Trưa về trời rộng bao la</a:t>
            </a:r>
          </a:p>
          <a:p>
            <a:pPr algn="ctr"/>
            <a:r>
              <a:rPr lang="vi-VN" sz="2730" dirty="0">
                <a:solidFill>
                  <a:srgbClr val="00B0F0"/>
                </a:solidFill>
                <a:latin typeface="+mj-lt"/>
              </a:rPr>
              <a:t>Áo xanh sông mặc như là mới may</a:t>
            </a:r>
          </a:p>
          <a:p>
            <a:pPr algn="ctr"/>
            <a:r>
              <a:rPr lang="vi-VN" sz="2730" dirty="0">
                <a:solidFill>
                  <a:srgbClr val="00B0F0"/>
                </a:solidFill>
                <a:latin typeface="+mj-lt"/>
              </a:rPr>
              <a:t>Chiều trôi thơ thẩn áng mây</a:t>
            </a:r>
          </a:p>
          <a:p>
            <a:pPr algn="ctr"/>
            <a:r>
              <a:rPr lang="vi-VN" sz="2730" dirty="0">
                <a:solidFill>
                  <a:srgbClr val="00B0F0"/>
                </a:solidFill>
                <a:latin typeface="+mj-lt"/>
              </a:rPr>
              <a:t>Cài lên màu áo hây hây ráng vàng</a:t>
            </a:r>
          </a:p>
          <a:p>
            <a:pPr algn="ctr"/>
            <a:r>
              <a:rPr lang="vi-VN" sz="2730" dirty="0">
                <a:solidFill>
                  <a:srgbClr val="00B0F0"/>
                </a:solidFill>
                <a:latin typeface="+mj-lt"/>
              </a:rPr>
              <a:t>Đêm thêu trước ngực vầng trăng</a:t>
            </a:r>
          </a:p>
          <a:p>
            <a:pPr algn="ctr"/>
            <a:r>
              <a:rPr lang="vi-VN" sz="2730" dirty="0">
                <a:solidFill>
                  <a:srgbClr val="00B0F0"/>
                </a:solidFill>
                <a:latin typeface="+mj-lt"/>
              </a:rPr>
              <a:t>Trên nền nhung tím trăm ngàn sao lên</a:t>
            </a:r>
          </a:p>
          <a:p>
            <a:pPr algn="ctr"/>
            <a:r>
              <a:rPr lang="vi-VN" sz="2730" dirty="0">
                <a:solidFill>
                  <a:srgbClr val="00B050"/>
                </a:solidFill>
                <a:latin typeface="+mj-lt"/>
              </a:rPr>
              <a:t>Khuya rồi, sông mặc áo đen</a:t>
            </a:r>
          </a:p>
          <a:p>
            <a:pPr algn="ctr"/>
            <a:r>
              <a:rPr lang="vi-VN" sz="2730" dirty="0">
                <a:solidFill>
                  <a:srgbClr val="00B050"/>
                </a:solidFill>
                <a:latin typeface="+mj-lt"/>
              </a:rPr>
              <a:t>Nép trong rừng bưởi lặng yên đôi bờ...</a:t>
            </a:r>
          </a:p>
          <a:p>
            <a:pPr algn="ctr"/>
            <a:r>
              <a:rPr lang="vi-VN" sz="2730" dirty="0">
                <a:solidFill>
                  <a:srgbClr val="00B050"/>
                </a:solidFill>
                <a:latin typeface="+mj-lt"/>
              </a:rPr>
              <a:t>Sáng ra thơm đến ngẩn ngơ</a:t>
            </a:r>
          </a:p>
          <a:p>
            <a:pPr algn="ctr"/>
            <a:r>
              <a:rPr lang="vi-VN" sz="2730" dirty="0">
                <a:solidFill>
                  <a:srgbClr val="00B050"/>
                </a:solidFill>
                <a:latin typeface="+mj-lt"/>
              </a:rPr>
              <a:t>Dòng sông đã mặc bao giờ áo hoa</a:t>
            </a:r>
          </a:p>
          <a:p>
            <a:pPr algn="ctr"/>
            <a:r>
              <a:rPr lang="vi-VN" sz="2730" dirty="0">
                <a:solidFill>
                  <a:srgbClr val="00B050"/>
                </a:solidFill>
                <a:latin typeface="+mj-lt"/>
              </a:rPr>
              <a:t>Ngước lên bỗng gặp la đà</a:t>
            </a:r>
          </a:p>
          <a:p>
            <a:pPr algn="ctr"/>
            <a:r>
              <a:rPr lang="vi-VN" sz="2730" dirty="0">
                <a:solidFill>
                  <a:srgbClr val="00B050"/>
                </a:solidFill>
                <a:latin typeface="+mj-lt"/>
              </a:rPr>
              <a:t>Ngàn hoa bưởi trắng nở nhòa áo ai...</a:t>
            </a:r>
          </a:p>
          <a:p>
            <a:pPr algn="r"/>
            <a:r>
              <a:rPr lang="vi-VN" sz="2730" b="1" dirty="0">
                <a:latin typeface="+mj-lt"/>
              </a:rPr>
              <a:t>Nguyễn Trọng Tạo</a:t>
            </a:r>
          </a:p>
        </p:txBody>
      </p:sp>
      <p:pic>
        <p:nvPicPr>
          <p:cNvPr id="1026" name="Picture 2" descr="Dòng sông mặc áo (trang 118) - Tiếng Việt 4 tập 2">
            <a:extLst>
              <a:ext uri="{FF2B5EF4-FFF2-40B4-BE49-F238E27FC236}">
                <a16:creationId xmlns:a16="http://schemas.microsoft.com/office/drawing/2014/main" id="{76249B58-C2DF-F808-2659-B1D3740ED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54486"/>
            <a:ext cx="6096000" cy="435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3683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fade">
                                      <p:cBhvr>
                                        <p:cTn id="33" dur="500"/>
                                        <p:tgtEl>
                                          <p:spTgt spid="5">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fade">
                                      <p:cBhvr>
                                        <p:cTn id="36" dur="500"/>
                                        <p:tgtEl>
                                          <p:spTgt spid="5">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fade">
                                      <p:cBhvr>
                                        <p:cTn id="39" dur="500"/>
                                        <p:tgtEl>
                                          <p:spTgt spid="5">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11" end="11"/>
                                            </p:txEl>
                                          </p:spTgt>
                                        </p:tgtEl>
                                        <p:attrNameLst>
                                          <p:attrName>style.visibility</p:attrName>
                                        </p:attrNameLst>
                                      </p:cBhvr>
                                      <p:to>
                                        <p:strVal val="visible"/>
                                      </p:to>
                                    </p:set>
                                    <p:animEffect transition="in" filter="fade">
                                      <p:cBhvr>
                                        <p:cTn id="42" dur="500"/>
                                        <p:tgtEl>
                                          <p:spTgt spid="5">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animEffect transition="in" filter="fade">
                                      <p:cBhvr>
                                        <p:cTn id="45" dur="500"/>
                                        <p:tgtEl>
                                          <p:spTgt spid="5">
                                            <p:txEl>
                                              <p:pRg st="12" end="1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5">
                                            <p:txEl>
                                              <p:pRg st="13" end="13"/>
                                            </p:txEl>
                                          </p:spTgt>
                                        </p:tgtEl>
                                        <p:attrNameLst>
                                          <p:attrName>style.visibility</p:attrName>
                                        </p:attrNameLst>
                                      </p:cBhvr>
                                      <p:to>
                                        <p:strVal val="visible"/>
                                      </p:to>
                                    </p:set>
                                    <p:animEffect transition="in" filter="fade">
                                      <p:cBhvr>
                                        <p:cTn id="48" dur="500"/>
                                        <p:tgtEl>
                                          <p:spTgt spid="5">
                                            <p:txEl>
                                              <p:pRg st="13" end="13"/>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animEffect transition="in" filter="fade">
                                      <p:cBhvr>
                                        <p:cTn id="51"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3580646B-A667-5108-126A-7C91A144C9E8}"/>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id="{F46C34AA-719C-37CD-707B-97B4CA9EF3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id="{91DEDC9B-F681-94F2-CEE7-D0F2C51EDF50}"/>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id="{01ED4CB5-494E-678F-DDA1-1B3A362691B8}"/>
              </a:ext>
            </a:extLst>
          </p:cNvPr>
          <p:cNvSpPr txBox="1"/>
          <p:nvPr/>
        </p:nvSpPr>
        <p:spPr>
          <a:xfrm>
            <a:off x="5353052" y="2621004"/>
            <a:ext cx="5834933" cy="2800767"/>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TÌM HIỂU BÀI</a:t>
            </a:r>
          </a:p>
        </p:txBody>
      </p:sp>
    </p:spTree>
    <p:extLst>
      <p:ext uri="{BB962C8B-B14F-4D97-AF65-F5344CB8AC3E}">
        <p14:creationId xmlns:p14="http://schemas.microsoft.com/office/powerpoint/2010/main" val="2692936206"/>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D2949E0-5D60-48B2-52CD-A9F1640F6285}"/>
              </a:ext>
            </a:extLst>
          </p:cNvPr>
          <p:cNvSpPr/>
          <p:nvPr/>
        </p:nvSpPr>
        <p:spPr>
          <a:xfrm>
            <a:off x="2" y="1"/>
            <a:ext cx="12191999" cy="6857996"/>
          </a:xfrm>
          <a:prstGeom prst="rect">
            <a:avLst/>
          </a:prstGeom>
          <a:blipFill>
            <a:blip r:embed="rId3" cstate="print"/>
            <a:stretch>
              <a:fillRect/>
            </a:stretch>
          </a:blipFill>
        </p:spPr>
        <p:txBody>
          <a:bodyPr wrap="square" lIns="0" tIns="0" rIns="0" bIns="0" rtlCol="0"/>
          <a:lstStyle/>
          <a:p>
            <a:endParaRPr/>
          </a:p>
        </p:txBody>
      </p:sp>
      <p:sp>
        <p:nvSpPr>
          <p:cNvPr id="3" name="TextBox 2">
            <a:extLst>
              <a:ext uri="{FF2B5EF4-FFF2-40B4-BE49-F238E27FC236}">
                <a16:creationId xmlns:a16="http://schemas.microsoft.com/office/drawing/2014/main" id="{DE2C97EF-D46E-EB8B-A63C-7F6D95547317}"/>
              </a:ext>
            </a:extLst>
          </p:cNvPr>
          <p:cNvSpPr txBox="1"/>
          <p:nvPr/>
        </p:nvSpPr>
        <p:spPr>
          <a:xfrm>
            <a:off x="-2" y="68530"/>
            <a:ext cx="12192000" cy="646331"/>
          </a:xfrm>
          <a:prstGeom prst="rect">
            <a:avLst/>
          </a:prstGeom>
          <a:noFill/>
        </p:spPr>
        <p:txBody>
          <a:bodyPr wrap="square" rtlCol="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Dòng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áo</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 Box 8">
            <a:extLst>
              <a:ext uri="{FF2B5EF4-FFF2-40B4-BE49-F238E27FC236}">
                <a16:creationId xmlns:a16="http://schemas.microsoft.com/office/drawing/2014/main" id="{1A039B19-3C92-17DD-9D2E-92486EA873A8}"/>
              </a:ext>
            </a:extLst>
          </p:cNvPr>
          <p:cNvSpPr txBox="1">
            <a:spLocks noChangeArrowheads="1"/>
          </p:cNvSpPr>
          <p:nvPr/>
        </p:nvSpPr>
        <p:spPr bwMode="auto">
          <a:xfrm>
            <a:off x="1019175" y="913718"/>
            <a:ext cx="823912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1 : </a:t>
            </a:r>
            <a:r>
              <a:rPr lang="en-US" altLang="en-US" sz="3200" dirty="0">
                <a:latin typeface="Times New Roman" panose="02020603050405020304" pitchFamily="18" charset="0"/>
                <a:cs typeface="Times New Roman" panose="02020603050405020304" pitchFamily="18" charset="0"/>
              </a:rPr>
              <a:t>Vì </a:t>
            </a:r>
            <a:r>
              <a:rPr lang="en-US" altLang="en-US" sz="3200" dirty="0" err="1">
                <a:latin typeface="Times New Roman" panose="02020603050405020304" pitchFamily="18" charset="0"/>
                <a:cs typeface="Times New Roman" panose="02020603050405020304" pitchFamily="18" charset="0"/>
              </a:rPr>
              <a:t>sao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tác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nói</a:t>
            </a:r>
            <a:r>
              <a:rPr lang="en-US" altLang="en-US" sz="3200" dirty="0">
                <a:latin typeface="Times New Roman" panose="02020603050405020304" pitchFamily="18" charset="0"/>
                <a:cs typeface="Times New Roman" panose="02020603050405020304" pitchFamily="18" charset="0"/>
              </a:rPr>
              <a:t> là </a:t>
            </a:r>
            <a:r>
              <a:rPr lang="en-US" altLang="en-US" sz="3200" dirty="0" err="1">
                <a:latin typeface="Times New Roman" panose="02020603050405020304" pitchFamily="18" charset="0"/>
                <a:cs typeface="Times New Roman" panose="02020603050405020304" pitchFamily="18" charset="0"/>
              </a:rPr>
              <a:t>dòng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sông</a:t>
            </a:r>
            <a:r>
              <a:rPr lang="en-US" altLang="en-US" sz="3200" dirty="0">
                <a:latin typeface="Times New Roman" panose="02020603050405020304" pitchFamily="18" charset="0"/>
                <a:cs typeface="Times New Roman" panose="02020603050405020304" pitchFamily="18" charset="0"/>
              </a:rPr>
              <a:t> </a:t>
            </a:r>
            <a:r>
              <a:rPr lang="en-US" altLang="en-US" sz="3200" i="1" dirty="0">
                <a:latin typeface="Times New Roman" panose="02020603050405020304" pitchFamily="18" charset="0"/>
                <a:cs typeface="Times New Roman" panose="02020603050405020304" pitchFamily="18" charset="0"/>
              </a:rPr>
              <a:t>“</a:t>
            </a:r>
            <a:r>
              <a:rPr lang="en-US" altLang="en-US" sz="3200" i="1" dirty="0" err="1">
                <a:latin typeface="Times New Roman" panose="02020603050405020304" pitchFamily="18" charset="0"/>
                <a:cs typeface="Times New Roman" panose="02020603050405020304" pitchFamily="18" charset="0"/>
              </a:rPr>
              <a:t>điệu</a:t>
            </a:r>
            <a:r>
              <a:rPr lang="en-US" altLang="en-US" sz="3200" i="1" dirty="0">
                <a:latin typeface="Times New Roman" panose="02020603050405020304" pitchFamily="18" charset="0"/>
                <a:cs typeface="Times New Roman" panose="02020603050405020304" pitchFamily="18" charset="0"/>
              </a:rPr>
              <a:t>” ?</a:t>
            </a:r>
            <a:r>
              <a:rPr lang="vi-VN" altLang="en-US" sz="3200" i="1" dirty="0">
                <a:latin typeface="Times New Roman" panose="02020603050405020304" pitchFamily="18" charset="0"/>
                <a:cs typeface="Times New Roman" panose="02020603050405020304" pitchFamily="18" charset="0"/>
              </a:rPr>
              <a:t> </a:t>
            </a:r>
          </a:p>
          <a:p>
            <a:pPr eaLnBrk="1" hangingPunct="1">
              <a:lnSpc>
                <a:spcPct val="100000"/>
              </a:lnSpc>
              <a:spcBef>
                <a:spcPct val="0"/>
              </a:spcBef>
              <a:buFontTx/>
              <a:buNone/>
            </a:pPr>
            <a:r>
              <a:rPr lang="vi-VN" altLang="en-US" sz="3200" dirty="0">
                <a:latin typeface="Times New Roman" panose="02020603050405020304" pitchFamily="18" charset="0"/>
                <a:cs typeface="Times New Roman" panose="02020603050405020304" pitchFamily="18" charset="0"/>
              </a:rPr>
              <a:t>Chọn ý trả lời đúng.</a:t>
            </a:r>
            <a:endParaRPr lang="en-US" altLang="en-US" sz="3200" dirty="0">
              <a:latin typeface="Times New Roman" panose="02020603050405020304" pitchFamily="18" charset="0"/>
              <a:cs typeface="Times New Roman" panose="02020603050405020304" pitchFamily="18" charset="0"/>
            </a:endParaRPr>
          </a:p>
        </p:txBody>
      </p:sp>
      <p:sp>
        <p:nvSpPr>
          <p:cNvPr id="5" name="Text Box 9">
            <a:extLst>
              <a:ext uri="{FF2B5EF4-FFF2-40B4-BE49-F238E27FC236}">
                <a16:creationId xmlns:a16="http://schemas.microsoft.com/office/drawing/2014/main" id="{713E1930-64D8-B2F9-5D7C-4068361420E6}"/>
              </a:ext>
            </a:extLst>
          </p:cNvPr>
          <p:cNvSpPr txBox="1">
            <a:spLocks noChangeArrowheads="1"/>
          </p:cNvSpPr>
          <p:nvPr/>
        </p:nvSpPr>
        <p:spPr bwMode="auto">
          <a:xfrm>
            <a:off x="1457325" y="2216912"/>
            <a:ext cx="780097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742950" indent="-7429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lnSpc>
                <a:spcPct val="100000"/>
              </a:lnSpc>
              <a:spcBef>
                <a:spcPct val="50000"/>
              </a:spcBef>
              <a:buNone/>
            </a:pPr>
            <a:r>
              <a:rPr lang="en-US" altLang="en-US" sz="3200" dirty="0">
                <a:latin typeface="Times New Roman" panose="02020603050405020304" pitchFamily="18" charset="0"/>
                <a:cs typeface="Times New Roman" panose="02020603050405020304" pitchFamily="18" charset="0"/>
              </a:rPr>
              <a:t>A. </a:t>
            </a:r>
            <a:r>
              <a:rPr lang="vi-VN" altLang="en-US" sz="3200" dirty="0">
                <a:latin typeface="Times New Roman" panose="02020603050405020304" pitchFamily="18" charset="0"/>
                <a:cs typeface="Times New Roman" panose="02020603050405020304" pitchFamily="18" charset="0"/>
              </a:rPr>
              <a:t>Vì dòng sông mặc áo lụa đào</a:t>
            </a:r>
          </a:p>
          <a:p>
            <a:pPr marL="0" indent="0" eaLnBrk="1" hangingPunct="1">
              <a:lnSpc>
                <a:spcPct val="100000"/>
              </a:lnSpc>
              <a:spcBef>
                <a:spcPct val="50000"/>
              </a:spcBef>
              <a:buNone/>
            </a:pPr>
            <a:r>
              <a:rPr lang="en-US" altLang="en-US" sz="3200" dirty="0">
                <a:latin typeface="Times New Roman" panose="02020603050405020304" pitchFamily="18" charset="0"/>
                <a:cs typeface="Times New Roman" panose="02020603050405020304" pitchFamily="18" charset="0"/>
              </a:rPr>
              <a:t>B. </a:t>
            </a:r>
            <a:r>
              <a:rPr lang="vi-VN" altLang="en-US" sz="3200" dirty="0">
                <a:latin typeface="Times New Roman" panose="02020603050405020304" pitchFamily="18" charset="0"/>
                <a:cs typeface="Times New Roman" panose="02020603050405020304" pitchFamily="18" charset="0"/>
              </a:rPr>
              <a:t>Vì dòng sông mặc áo mới</a:t>
            </a:r>
          </a:p>
          <a:p>
            <a:pPr marL="0" indent="0" eaLnBrk="1" hangingPunct="1">
              <a:lnSpc>
                <a:spcPct val="100000"/>
              </a:lnSpc>
              <a:spcBef>
                <a:spcPct val="50000"/>
              </a:spcBef>
              <a:buNone/>
            </a:pPr>
            <a:r>
              <a:rPr lang="en-US" altLang="en-US" sz="3200" dirty="0">
                <a:latin typeface="Times New Roman" panose="02020603050405020304" pitchFamily="18" charset="0"/>
                <a:cs typeface="Times New Roman" panose="02020603050405020304" pitchFamily="18" charset="0"/>
              </a:rPr>
              <a:t>C. </a:t>
            </a:r>
            <a:r>
              <a:rPr lang="vi-VN" altLang="en-US" sz="3200" dirty="0">
                <a:latin typeface="Times New Roman" panose="02020603050405020304" pitchFamily="18" charset="0"/>
                <a:cs typeface="Times New Roman" panose="02020603050405020304" pitchFamily="18" charset="0"/>
              </a:rPr>
              <a:t>Vì dòng sông luôn thay đổi màu sắc</a:t>
            </a:r>
            <a:endParaRPr lang="en-US" altLang="en-US" sz="3200"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88108167-EA65-ADF1-8A0B-AB9B161A91D8}"/>
              </a:ext>
            </a:extLst>
          </p:cNvPr>
          <p:cNvSpPr/>
          <p:nvPr/>
        </p:nvSpPr>
        <p:spPr>
          <a:xfrm>
            <a:off x="1371600" y="3675351"/>
            <a:ext cx="647700" cy="6097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8">
            <a:extLst>
              <a:ext uri="{FF2B5EF4-FFF2-40B4-BE49-F238E27FC236}">
                <a16:creationId xmlns:a16="http://schemas.microsoft.com/office/drawing/2014/main" id="{40BE2D7E-7081-92E3-8A50-9A31CA90D1B9}"/>
              </a:ext>
            </a:extLst>
          </p:cNvPr>
          <p:cNvSpPr txBox="1">
            <a:spLocks noChangeArrowheads="1"/>
          </p:cNvSpPr>
          <p:nvPr/>
        </p:nvSpPr>
        <p:spPr bwMode="auto">
          <a:xfrm>
            <a:off x="985838" y="4504991"/>
            <a:ext cx="87439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sz="3200" b="1" dirty="0">
                <a:latin typeface="Times New Roman" panose="02020603050405020304" pitchFamily="18" charset="0"/>
                <a:cs typeface="Times New Roman" panose="02020603050405020304" pitchFamily="18" charset="0"/>
              </a:rPr>
              <a:t>Kể tên các màu áo mà </a:t>
            </a:r>
            <a:r>
              <a:rPr lang="en-US" altLang="en-US" sz="3200" b="1" dirty="0" err="1">
                <a:latin typeface="Times New Roman" panose="02020603050405020304" pitchFamily="18" charset="0"/>
                <a:cs typeface="Times New Roman" panose="02020603050405020304" pitchFamily="18" charset="0"/>
              </a:rPr>
              <a:t>dòng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sông</a:t>
            </a:r>
            <a:r>
              <a:rPr lang="en-US" altLang="en-US" sz="3200" b="1" dirty="0">
                <a:latin typeface="Times New Roman" panose="02020603050405020304" pitchFamily="18" charset="0"/>
                <a:cs typeface="Times New Roman" panose="02020603050405020304" pitchFamily="18" charset="0"/>
              </a:rPr>
              <a:t> </a:t>
            </a:r>
            <a:r>
              <a:rPr lang="vi-VN" altLang="en-US" sz="3200" b="1" dirty="0">
                <a:latin typeface="Times New Roman" panose="02020603050405020304" pitchFamily="18" charset="0"/>
                <a:cs typeface="Times New Roman" panose="02020603050405020304" pitchFamily="18" charset="0"/>
              </a:rPr>
              <a:t>đã </a:t>
            </a:r>
            <a:r>
              <a:rPr lang="en-US" altLang="en-US" sz="3200" b="1" i="1" dirty="0">
                <a:latin typeface="Times New Roman" panose="02020603050405020304" pitchFamily="18" charset="0"/>
                <a:cs typeface="Times New Roman" panose="02020603050405020304" pitchFamily="18" charset="0"/>
              </a:rPr>
              <a:t>“</a:t>
            </a:r>
            <a:r>
              <a:rPr lang="vi-VN" altLang="en-US" sz="3200" b="1" i="1" dirty="0">
                <a:latin typeface="Times New Roman" panose="02020603050405020304" pitchFamily="18" charset="0"/>
                <a:cs typeface="Times New Roman" panose="02020603050405020304" pitchFamily="18" charset="0"/>
              </a:rPr>
              <a:t>mặc</a:t>
            </a:r>
            <a:r>
              <a:rPr lang="en-US" altLang="en-US" sz="3200" b="1" i="1" dirty="0">
                <a:latin typeface="Times New Roman" panose="02020603050405020304" pitchFamily="18" charset="0"/>
                <a:cs typeface="Times New Roman" panose="02020603050405020304" pitchFamily="18" charset="0"/>
              </a:rPr>
              <a:t>”</a:t>
            </a:r>
            <a:r>
              <a:rPr lang="vi-VN" altLang="en-US" sz="3200" b="1" i="1" dirty="0">
                <a:latin typeface="Times New Roman" panose="02020603050405020304" pitchFamily="18" charset="0"/>
                <a:cs typeface="Times New Roman" panose="02020603050405020304" pitchFamily="18" charset="0"/>
              </a:rPr>
              <a:t>.</a:t>
            </a:r>
            <a:endParaRPr lang="en-US" alt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469122"/>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D2949E0-5D60-48B2-52CD-A9F1640F6285}"/>
              </a:ext>
            </a:extLst>
          </p:cNvPr>
          <p:cNvSpPr/>
          <p:nvPr/>
        </p:nvSpPr>
        <p:spPr>
          <a:xfrm>
            <a:off x="2" y="1"/>
            <a:ext cx="12191999" cy="6857996"/>
          </a:xfrm>
          <a:prstGeom prst="rect">
            <a:avLst/>
          </a:prstGeom>
          <a:blipFill>
            <a:blip r:embed="rId2" cstate="print"/>
            <a:stretch>
              <a:fillRect/>
            </a:stretch>
          </a:blipFill>
        </p:spPr>
        <p:txBody>
          <a:bodyPr wrap="square" lIns="0" tIns="0" rIns="0" bIns="0" rtlCol="0"/>
          <a:lstStyle/>
          <a:p>
            <a:endParaRPr/>
          </a:p>
        </p:txBody>
      </p:sp>
      <p:sp>
        <p:nvSpPr>
          <p:cNvPr id="3" name="TextBox 2">
            <a:extLst>
              <a:ext uri="{FF2B5EF4-FFF2-40B4-BE49-F238E27FC236}">
                <a16:creationId xmlns:a16="http://schemas.microsoft.com/office/drawing/2014/main" id="{DE2C97EF-D46E-EB8B-A63C-7F6D95547317}"/>
              </a:ext>
            </a:extLst>
          </p:cNvPr>
          <p:cNvSpPr txBox="1"/>
          <p:nvPr/>
        </p:nvSpPr>
        <p:spPr>
          <a:xfrm>
            <a:off x="-2" y="68530"/>
            <a:ext cx="12192000" cy="646331"/>
          </a:xfrm>
          <a:prstGeom prst="rect">
            <a:avLst/>
          </a:prstGeom>
          <a:noFill/>
        </p:spPr>
        <p:txBody>
          <a:bodyPr wrap="square" rtlCol="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Dòng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áo</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8" name="Text Box 8">
            <a:extLst>
              <a:ext uri="{FF2B5EF4-FFF2-40B4-BE49-F238E27FC236}">
                <a16:creationId xmlns:a16="http://schemas.microsoft.com/office/drawing/2014/main" id="{45EC7FE6-7E0E-DAA5-F1C7-742B036E180F}"/>
              </a:ext>
            </a:extLst>
          </p:cNvPr>
          <p:cNvSpPr txBox="1">
            <a:spLocks noChangeArrowheads="1"/>
          </p:cNvSpPr>
          <p:nvPr/>
        </p:nvSpPr>
        <p:spPr bwMode="auto">
          <a:xfrm>
            <a:off x="0" y="783390"/>
            <a:ext cx="1226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vi-VN" altLang="en-US" sz="3600" b="1" dirty="0">
                <a:latin typeface="Times New Roman" panose="02020603050405020304" pitchFamily="18" charset="0"/>
                <a:cs typeface="Times New Roman" panose="02020603050405020304" pitchFamily="18" charset="0"/>
              </a:rPr>
              <a:t>Các màu áo mà </a:t>
            </a:r>
            <a:r>
              <a:rPr lang="en-US" altLang="en-US" sz="3600" b="1" dirty="0" err="1">
                <a:latin typeface="Times New Roman" panose="02020603050405020304" pitchFamily="18" charset="0"/>
                <a:cs typeface="Times New Roman" panose="02020603050405020304" pitchFamily="18" charset="0"/>
              </a:rPr>
              <a:t>dòng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sông</a:t>
            </a:r>
            <a:r>
              <a:rPr lang="en-US" altLang="en-US" sz="3600" b="1" dirty="0">
                <a:latin typeface="Times New Roman" panose="02020603050405020304" pitchFamily="18" charset="0"/>
                <a:cs typeface="Times New Roman" panose="02020603050405020304" pitchFamily="18" charset="0"/>
              </a:rPr>
              <a:t> </a:t>
            </a:r>
            <a:r>
              <a:rPr lang="vi-VN" altLang="en-US" sz="3600" b="1" dirty="0">
                <a:latin typeface="Times New Roman" panose="02020603050405020304" pitchFamily="18" charset="0"/>
                <a:cs typeface="Times New Roman" panose="02020603050405020304" pitchFamily="18" charset="0"/>
              </a:rPr>
              <a:t>đã </a:t>
            </a:r>
            <a:r>
              <a:rPr lang="en-US" altLang="en-US" sz="3600" b="1" dirty="0">
                <a:latin typeface="Times New Roman" panose="02020603050405020304" pitchFamily="18" charset="0"/>
                <a:cs typeface="Times New Roman" panose="02020603050405020304" pitchFamily="18" charset="0"/>
              </a:rPr>
              <a:t>“</a:t>
            </a:r>
            <a:r>
              <a:rPr lang="vi-VN" altLang="en-US" sz="3600" b="1" dirty="0">
                <a:latin typeface="Times New Roman" panose="02020603050405020304" pitchFamily="18" charset="0"/>
                <a:cs typeface="Times New Roman" panose="02020603050405020304" pitchFamily="18" charset="0"/>
              </a:rPr>
              <a:t>mặc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là</a:t>
            </a:r>
            <a:r>
              <a:rPr lang="vi-VN" altLang="en-US" sz="3600" b="1" dirty="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
        <p:nvSpPr>
          <p:cNvPr id="9" name="Text Box 9">
            <a:extLst>
              <a:ext uri="{FF2B5EF4-FFF2-40B4-BE49-F238E27FC236}">
                <a16:creationId xmlns:a16="http://schemas.microsoft.com/office/drawing/2014/main" id="{CC194F14-50A5-9B61-4224-0ECDDE989F1B}"/>
              </a:ext>
            </a:extLst>
          </p:cNvPr>
          <p:cNvSpPr txBox="1">
            <a:spLocks noChangeArrowheads="1"/>
          </p:cNvSpPr>
          <p:nvPr/>
        </p:nvSpPr>
        <p:spPr bwMode="auto">
          <a:xfrm>
            <a:off x="1047750" y="3819192"/>
            <a:ext cx="10206303"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vi-VN" altLang="en-US" sz="4100" i="1" dirty="0">
                <a:latin typeface="Times New Roman" panose="02020603050405020304" pitchFamily="18" charset="0"/>
                <a:cs typeface="Times New Roman" panose="02020603050405020304" pitchFamily="18" charset="0"/>
              </a:rPr>
              <a:t>D</a:t>
            </a:r>
            <a:r>
              <a:rPr lang="en-US" altLang="en-US" sz="4100" i="1" dirty="0" err="1">
                <a:latin typeface="Times New Roman" panose="02020603050405020304" pitchFamily="18" charset="0"/>
                <a:cs typeface="Times New Roman" panose="02020603050405020304" pitchFamily="18" charset="0"/>
              </a:rPr>
              <a:t>òng</a:t>
            </a:r>
            <a:r>
              <a:rPr lang="en-US" altLang="en-US" sz="4100" i="1" dirty="0">
                <a:latin typeface="Times New Roman" panose="02020603050405020304" pitchFamily="18" charset="0"/>
                <a:cs typeface="Times New Roman" panose="02020603050405020304" pitchFamily="18" charset="0"/>
              </a:rPr>
              <a:t> </a:t>
            </a:r>
            <a:r>
              <a:rPr lang="en-US" altLang="en-US" sz="4100" i="1" dirty="0" err="1">
                <a:latin typeface="Times New Roman" panose="02020603050405020304" pitchFamily="18" charset="0"/>
                <a:cs typeface="Times New Roman" panose="02020603050405020304" pitchFamily="18" charset="0"/>
              </a:rPr>
              <a:t>sông</a:t>
            </a:r>
            <a:r>
              <a:rPr lang="en-US" altLang="en-US" sz="4100" i="1" dirty="0">
                <a:latin typeface="Times New Roman" panose="02020603050405020304" pitchFamily="18" charset="0"/>
                <a:cs typeface="Times New Roman" panose="02020603050405020304" pitchFamily="18" charset="0"/>
              </a:rPr>
              <a:t> </a:t>
            </a:r>
            <a:r>
              <a:rPr lang="en-US" altLang="en-US" sz="4100" i="1" dirty="0" err="1">
                <a:latin typeface="Times New Roman" panose="02020603050405020304" pitchFamily="18" charset="0"/>
                <a:cs typeface="Times New Roman" panose="02020603050405020304" pitchFamily="18" charset="0"/>
              </a:rPr>
              <a:t>thay</a:t>
            </a:r>
            <a:r>
              <a:rPr lang="en-US" altLang="en-US" sz="4100" i="1" dirty="0">
                <a:latin typeface="Times New Roman" panose="02020603050405020304" pitchFamily="18" charset="0"/>
                <a:cs typeface="Times New Roman" panose="02020603050405020304" pitchFamily="18" charset="0"/>
              </a:rPr>
              <a:t> </a:t>
            </a:r>
            <a:r>
              <a:rPr lang="en-US" altLang="en-US" sz="4100" i="1" dirty="0" err="1">
                <a:latin typeface="Times New Roman" panose="02020603050405020304" pitchFamily="18" charset="0"/>
                <a:cs typeface="Times New Roman" panose="02020603050405020304" pitchFamily="18" charset="0"/>
              </a:rPr>
              <a:t>đổi</a:t>
            </a:r>
            <a:r>
              <a:rPr lang="en-US" altLang="en-US" sz="4100" i="1" dirty="0">
                <a:latin typeface="Times New Roman" panose="02020603050405020304" pitchFamily="18" charset="0"/>
                <a:cs typeface="Times New Roman" panose="02020603050405020304" pitchFamily="18" charset="0"/>
              </a:rPr>
              <a:t> </a:t>
            </a:r>
            <a:r>
              <a:rPr lang="en-US" altLang="en-US" sz="4100" i="1" dirty="0" err="1">
                <a:latin typeface="Times New Roman" panose="02020603050405020304" pitchFamily="18" charset="0"/>
                <a:cs typeface="Times New Roman" panose="02020603050405020304" pitchFamily="18" charset="0"/>
              </a:rPr>
              <a:t>màu</a:t>
            </a:r>
            <a:r>
              <a:rPr lang="en-US" altLang="en-US" sz="4100" i="1" dirty="0">
                <a:latin typeface="Times New Roman" panose="02020603050405020304" pitchFamily="18" charset="0"/>
                <a:cs typeface="Times New Roman" panose="02020603050405020304" pitchFamily="18" charset="0"/>
              </a:rPr>
              <a:t> </a:t>
            </a:r>
            <a:r>
              <a:rPr lang="en-US" altLang="en-US" sz="4100" i="1" dirty="0" err="1">
                <a:latin typeface="Times New Roman" panose="02020603050405020304" pitchFamily="18" charset="0"/>
                <a:cs typeface="Times New Roman" panose="02020603050405020304" pitchFamily="18" charset="0"/>
              </a:rPr>
              <a:t>sắc</a:t>
            </a:r>
            <a:r>
              <a:rPr lang="en-US" altLang="en-US" sz="4100" i="1" dirty="0">
                <a:latin typeface="Times New Roman" panose="02020603050405020304" pitchFamily="18" charset="0"/>
                <a:cs typeface="Times New Roman" panose="02020603050405020304" pitchFamily="18" charset="0"/>
              </a:rPr>
              <a:t> </a:t>
            </a:r>
            <a:r>
              <a:rPr lang="en-US" altLang="en-US" sz="4100" i="1" dirty="0" err="1">
                <a:latin typeface="Times New Roman" panose="02020603050405020304" pitchFamily="18" charset="0"/>
                <a:cs typeface="Times New Roman" panose="02020603050405020304" pitchFamily="18" charset="0"/>
              </a:rPr>
              <a:t>giống</a:t>
            </a:r>
            <a:r>
              <a:rPr lang="en-US" altLang="en-US" sz="4100" i="1" dirty="0">
                <a:latin typeface="Times New Roman" panose="02020603050405020304" pitchFamily="18" charset="0"/>
                <a:cs typeface="Times New Roman" panose="02020603050405020304" pitchFamily="18" charset="0"/>
              </a:rPr>
              <a:t> </a:t>
            </a:r>
            <a:r>
              <a:rPr lang="en-US" altLang="en-US" sz="4100" i="1" dirty="0" err="1">
                <a:latin typeface="Times New Roman" panose="02020603050405020304" pitchFamily="18" charset="0"/>
                <a:cs typeface="Times New Roman" panose="02020603050405020304" pitchFamily="18" charset="0"/>
              </a:rPr>
              <a:t>như</a:t>
            </a:r>
            <a:r>
              <a:rPr lang="en-US" altLang="en-US" sz="4100" i="1" dirty="0">
                <a:latin typeface="Times New Roman" panose="02020603050405020304" pitchFamily="18" charset="0"/>
                <a:cs typeface="Times New Roman" panose="02020603050405020304" pitchFamily="18" charset="0"/>
              </a:rPr>
              <a:t> con </a:t>
            </a:r>
            <a:r>
              <a:rPr lang="en-US" altLang="en-US" sz="4100" i="1" dirty="0" err="1">
                <a:latin typeface="Times New Roman" panose="02020603050405020304" pitchFamily="18" charset="0"/>
                <a:cs typeface="Times New Roman" panose="02020603050405020304" pitchFamily="18" charset="0"/>
              </a:rPr>
              <a:t>người</a:t>
            </a:r>
            <a:r>
              <a:rPr lang="en-US" altLang="en-US" sz="4100" i="1" dirty="0">
                <a:latin typeface="Times New Roman" panose="02020603050405020304" pitchFamily="18" charset="0"/>
                <a:cs typeface="Times New Roman" panose="02020603050405020304" pitchFamily="18" charset="0"/>
              </a:rPr>
              <a:t> </a:t>
            </a:r>
            <a:r>
              <a:rPr lang="en-US" altLang="en-US" sz="4100" i="1" dirty="0" err="1">
                <a:latin typeface="Times New Roman" panose="02020603050405020304" pitchFamily="18" charset="0"/>
                <a:cs typeface="Times New Roman" panose="02020603050405020304" pitchFamily="18" charset="0"/>
              </a:rPr>
              <a:t>thay</a:t>
            </a:r>
            <a:r>
              <a:rPr lang="en-US" altLang="en-US" sz="4100" i="1" dirty="0">
                <a:latin typeface="Times New Roman" panose="02020603050405020304" pitchFamily="18" charset="0"/>
                <a:cs typeface="Times New Roman" panose="02020603050405020304" pitchFamily="18" charset="0"/>
              </a:rPr>
              <a:t> </a:t>
            </a:r>
            <a:r>
              <a:rPr lang="en-US" altLang="en-US" sz="4100" i="1" dirty="0" err="1">
                <a:latin typeface="Times New Roman" panose="02020603050405020304" pitchFamily="18" charset="0"/>
                <a:cs typeface="Times New Roman" panose="02020603050405020304" pitchFamily="18" charset="0"/>
              </a:rPr>
              <a:t>đổi</a:t>
            </a:r>
            <a:r>
              <a:rPr lang="en-US" altLang="en-US" sz="4100" i="1" dirty="0">
                <a:latin typeface="Times New Roman" panose="02020603050405020304" pitchFamily="18" charset="0"/>
                <a:cs typeface="Times New Roman" panose="02020603050405020304" pitchFamily="18" charset="0"/>
              </a:rPr>
              <a:t> </a:t>
            </a:r>
            <a:r>
              <a:rPr lang="en-US" altLang="en-US" sz="4100" i="1" dirty="0" err="1">
                <a:latin typeface="Times New Roman" panose="02020603050405020304" pitchFamily="18" charset="0"/>
                <a:cs typeface="Times New Roman" panose="02020603050405020304" pitchFamily="18" charset="0"/>
              </a:rPr>
              <a:t>màu</a:t>
            </a:r>
            <a:r>
              <a:rPr lang="en-US" altLang="en-US" sz="4100" i="1" dirty="0">
                <a:latin typeface="Times New Roman" panose="02020603050405020304" pitchFamily="18" charset="0"/>
                <a:cs typeface="Times New Roman" panose="02020603050405020304" pitchFamily="18" charset="0"/>
              </a:rPr>
              <a:t> </a:t>
            </a:r>
            <a:r>
              <a:rPr lang="en-US" altLang="en-US" sz="4100" i="1" dirty="0" err="1">
                <a:latin typeface="Times New Roman" panose="02020603050405020304" pitchFamily="18" charset="0"/>
                <a:cs typeface="Times New Roman" panose="02020603050405020304" pitchFamily="18" charset="0"/>
              </a:rPr>
              <a:t>áo</a:t>
            </a:r>
            <a:r>
              <a:rPr lang="vi-VN" altLang="en-US" sz="4100" i="1" dirty="0">
                <a:latin typeface="Times New Roman" panose="02020603050405020304" pitchFamily="18" charset="0"/>
                <a:cs typeface="Times New Roman" panose="02020603050405020304" pitchFamily="18" charset="0"/>
              </a:rPr>
              <a:t> nên tác giả cho rằng dòng sông “điệu đà”, “mặc” rất nhiều màu áo</a:t>
            </a:r>
            <a:r>
              <a:rPr lang="en-US" altLang="en-US" sz="4100" i="1" dirty="0">
                <a:latin typeface="Times New Roman" panose="02020603050405020304" pitchFamily="18" charset="0"/>
                <a:cs typeface="Times New Roman" panose="02020603050405020304" pitchFamily="18" charset="0"/>
              </a:rPr>
              <a:t>.</a:t>
            </a:r>
          </a:p>
        </p:txBody>
      </p:sp>
      <p:sp>
        <p:nvSpPr>
          <p:cNvPr id="10" name="Text Box 10">
            <a:extLst>
              <a:ext uri="{FF2B5EF4-FFF2-40B4-BE49-F238E27FC236}">
                <a16:creationId xmlns:a16="http://schemas.microsoft.com/office/drawing/2014/main" id="{F587803F-019F-FD51-6002-5B0E40D82C49}"/>
              </a:ext>
            </a:extLst>
          </p:cNvPr>
          <p:cNvSpPr txBox="1">
            <a:spLocks noChangeArrowheads="1"/>
          </p:cNvSpPr>
          <p:nvPr/>
        </p:nvSpPr>
        <p:spPr bwMode="auto">
          <a:xfrm>
            <a:off x="1428750" y="1666177"/>
            <a:ext cx="2352675" cy="76944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defRPr/>
            </a:pPr>
            <a:r>
              <a:rPr lang="vi-VN" altLang="en-US" sz="4400" b="1" u="none" dirty="0">
                <a:solidFill>
                  <a:srgbClr val="FF0066"/>
                </a:solidFill>
                <a:latin typeface="Times New Roman" panose="02020603050405020304" pitchFamily="18" charset="0"/>
                <a:cs typeface="Times New Roman" panose="02020603050405020304" pitchFamily="18" charset="0"/>
              </a:rPr>
              <a:t>lụa đào</a:t>
            </a:r>
            <a:endParaRPr lang="en-US" altLang="en-US" sz="4400" b="1" u="none" dirty="0">
              <a:solidFill>
                <a:schemeClr val="bg1">
                  <a:lumMod val="95000"/>
                </a:schemeClr>
              </a:solidFill>
              <a:highlight>
                <a:srgbClr val="808000"/>
              </a:highlight>
              <a:latin typeface="Times New Roman" panose="02020603050405020304" pitchFamily="18" charset="0"/>
              <a:cs typeface="Times New Roman" panose="02020603050405020304" pitchFamily="18" charset="0"/>
            </a:endParaRPr>
          </a:p>
        </p:txBody>
      </p:sp>
      <p:sp>
        <p:nvSpPr>
          <p:cNvPr id="13" name="Text Box 10">
            <a:extLst>
              <a:ext uri="{FF2B5EF4-FFF2-40B4-BE49-F238E27FC236}">
                <a16:creationId xmlns:a16="http://schemas.microsoft.com/office/drawing/2014/main" id="{F9BD60ED-22A4-CB60-5E92-151072147555}"/>
              </a:ext>
            </a:extLst>
          </p:cNvPr>
          <p:cNvSpPr txBox="1">
            <a:spLocks noChangeArrowheads="1"/>
          </p:cNvSpPr>
          <p:nvPr/>
        </p:nvSpPr>
        <p:spPr bwMode="auto">
          <a:xfrm>
            <a:off x="4914900" y="1666177"/>
            <a:ext cx="2352675" cy="76944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defRPr/>
            </a:pPr>
            <a:r>
              <a:rPr lang="vi-VN" altLang="en-US" sz="4400" b="1" u="none" dirty="0">
                <a:solidFill>
                  <a:srgbClr val="0000FF"/>
                </a:solidFill>
                <a:latin typeface="Times New Roman" panose="02020603050405020304" pitchFamily="18" charset="0"/>
                <a:cs typeface="Times New Roman" panose="02020603050405020304" pitchFamily="18" charset="0"/>
              </a:rPr>
              <a:t>xanh</a:t>
            </a:r>
            <a:endParaRPr lang="en-US" altLang="en-US" sz="4400" b="1" u="none" dirty="0">
              <a:solidFill>
                <a:schemeClr val="bg1">
                  <a:lumMod val="95000"/>
                </a:schemeClr>
              </a:solidFill>
              <a:highlight>
                <a:srgbClr val="808000"/>
              </a:highlight>
              <a:latin typeface="Times New Roman" panose="02020603050405020304" pitchFamily="18" charset="0"/>
              <a:cs typeface="Times New Roman" panose="02020603050405020304" pitchFamily="18" charset="0"/>
            </a:endParaRPr>
          </a:p>
        </p:txBody>
      </p:sp>
      <p:sp>
        <p:nvSpPr>
          <p:cNvPr id="15" name="Text Box 10">
            <a:extLst>
              <a:ext uri="{FF2B5EF4-FFF2-40B4-BE49-F238E27FC236}">
                <a16:creationId xmlns:a16="http://schemas.microsoft.com/office/drawing/2014/main" id="{C399531A-A9CB-6EE3-0DEB-202CC697C887}"/>
              </a:ext>
            </a:extLst>
          </p:cNvPr>
          <p:cNvSpPr txBox="1">
            <a:spLocks noChangeArrowheads="1"/>
          </p:cNvSpPr>
          <p:nvPr/>
        </p:nvSpPr>
        <p:spPr bwMode="auto">
          <a:xfrm>
            <a:off x="8281988" y="1666176"/>
            <a:ext cx="2962275" cy="76944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defRPr/>
            </a:pPr>
            <a:r>
              <a:rPr lang="en-US" altLang="en-US" sz="4400" b="1" u="none" dirty="0" err="1">
                <a:solidFill>
                  <a:srgbClr val="FFFF00"/>
                </a:solidFill>
                <a:latin typeface="Times New Roman" panose="02020603050405020304" pitchFamily="18" charset="0"/>
                <a:cs typeface="Times New Roman" panose="02020603050405020304" pitchFamily="18" charset="0"/>
              </a:rPr>
              <a:t>ráng</a:t>
            </a:r>
            <a:r>
              <a:rPr lang="en-US" altLang="en-US" sz="4400" b="1" u="none" dirty="0">
                <a:solidFill>
                  <a:srgbClr val="FFFF00"/>
                </a:solidFill>
                <a:latin typeface="Times New Roman" panose="02020603050405020304" pitchFamily="18" charset="0"/>
                <a:cs typeface="Times New Roman" panose="02020603050405020304" pitchFamily="18" charset="0"/>
              </a:rPr>
              <a:t> </a:t>
            </a:r>
            <a:r>
              <a:rPr lang="en-US" altLang="en-US" sz="4400" b="1" u="none" dirty="0" err="1">
                <a:solidFill>
                  <a:srgbClr val="FFFF00"/>
                </a:solidFill>
                <a:latin typeface="Times New Roman" panose="02020603050405020304" pitchFamily="18" charset="0"/>
                <a:cs typeface="Times New Roman" panose="02020603050405020304" pitchFamily="18" charset="0"/>
              </a:rPr>
              <a:t>vàng</a:t>
            </a:r>
            <a:endParaRPr lang="en-US" altLang="en-US" sz="4400" b="1" u="none" dirty="0">
              <a:solidFill>
                <a:srgbClr val="FFFF00"/>
              </a:solidFill>
              <a:highlight>
                <a:srgbClr val="808000"/>
              </a:highlight>
              <a:latin typeface="Times New Roman" panose="02020603050405020304" pitchFamily="18" charset="0"/>
              <a:cs typeface="Times New Roman" panose="02020603050405020304" pitchFamily="18" charset="0"/>
            </a:endParaRPr>
          </a:p>
        </p:txBody>
      </p:sp>
      <p:sp>
        <p:nvSpPr>
          <p:cNvPr id="16" name="Text Box 10">
            <a:extLst>
              <a:ext uri="{FF2B5EF4-FFF2-40B4-BE49-F238E27FC236}">
                <a16:creationId xmlns:a16="http://schemas.microsoft.com/office/drawing/2014/main" id="{8E03D210-C526-BD00-0130-59697DEB49AB}"/>
              </a:ext>
            </a:extLst>
          </p:cNvPr>
          <p:cNvSpPr txBox="1">
            <a:spLocks noChangeArrowheads="1"/>
          </p:cNvSpPr>
          <p:nvPr/>
        </p:nvSpPr>
        <p:spPr bwMode="auto">
          <a:xfrm>
            <a:off x="1047750" y="2678609"/>
            <a:ext cx="2962275" cy="76944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defRPr/>
            </a:pPr>
            <a:r>
              <a:rPr lang="en-US" altLang="en-US" sz="4400" b="1" u="none" dirty="0" err="1">
                <a:solidFill>
                  <a:srgbClr val="7030A0"/>
                </a:solidFill>
                <a:latin typeface="Times New Roman" panose="02020603050405020304" pitchFamily="18" charset="0"/>
                <a:cs typeface="Times New Roman" panose="02020603050405020304" pitchFamily="18" charset="0"/>
              </a:rPr>
              <a:t>nhung</a:t>
            </a:r>
            <a:r>
              <a:rPr lang="en-US" altLang="en-US" sz="4400" b="1" u="none" dirty="0">
                <a:solidFill>
                  <a:srgbClr val="7030A0"/>
                </a:solidFill>
                <a:latin typeface="Times New Roman" panose="02020603050405020304" pitchFamily="18" charset="0"/>
                <a:cs typeface="Times New Roman" panose="02020603050405020304" pitchFamily="18" charset="0"/>
              </a:rPr>
              <a:t> </a:t>
            </a:r>
            <a:r>
              <a:rPr lang="en-US" altLang="en-US" sz="4400" b="1" u="none" dirty="0" err="1">
                <a:solidFill>
                  <a:srgbClr val="7030A0"/>
                </a:solidFill>
                <a:latin typeface="Times New Roman" panose="02020603050405020304" pitchFamily="18" charset="0"/>
                <a:cs typeface="Times New Roman" panose="02020603050405020304" pitchFamily="18" charset="0"/>
              </a:rPr>
              <a:t>tím</a:t>
            </a:r>
            <a:endParaRPr lang="en-US" altLang="en-US" sz="4400" b="1" u="none" dirty="0">
              <a:solidFill>
                <a:srgbClr val="7030A0"/>
              </a:solidFill>
              <a:highlight>
                <a:srgbClr val="808000"/>
              </a:highlight>
              <a:latin typeface="Times New Roman" panose="02020603050405020304" pitchFamily="18" charset="0"/>
              <a:cs typeface="Times New Roman" panose="02020603050405020304" pitchFamily="18" charset="0"/>
            </a:endParaRPr>
          </a:p>
        </p:txBody>
      </p:sp>
      <p:sp>
        <p:nvSpPr>
          <p:cNvPr id="17" name="Text Box 10">
            <a:extLst>
              <a:ext uri="{FF2B5EF4-FFF2-40B4-BE49-F238E27FC236}">
                <a16:creationId xmlns:a16="http://schemas.microsoft.com/office/drawing/2014/main" id="{048913F7-E9F4-95C5-184A-384FFD634621}"/>
              </a:ext>
            </a:extLst>
          </p:cNvPr>
          <p:cNvSpPr txBox="1">
            <a:spLocks noChangeArrowheads="1"/>
          </p:cNvSpPr>
          <p:nvPr/>
        </p:nvSpPr>
        <p:spPr bwMode="auto">
          <a:xfrm>
            <a:off x="4685108" y="2695610"/>
            <a:ext cx="1455941" cy="76944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defRPr/>
            </a:pPr>
            <a:r>
              <a:rPr lang="en-US" altLang="en-US" sz="4400" b="1" u="none" dirty="0" err="1">
                <a:latin typeface="Times New Roman" panose="02020603050405020304" pitchFamily="18" charset="0"/>
                <a:cs typeface="Times New Roman" panose="02020603050405020304" pitchFamily="18" charset="0"/>
              </a:rPr>
              <a:t>đen</a:t>
            </a:r>
            <a:endParaRPr lang="en-US" altLang="en-US" sz="4400" b="1" u="none" dirty="0">
              <a:highlight>
                <a:srgbClr val="808000"/>
              </a:highlight>
              <a:latin typeface="Times New Roman" panose="02020603050405020304" pitchFamily="18" charset="0"/>
              <a:cs typeface="Times New Roman" panose="02020603050405020304" pitchFamily="18" charset="0"/>
            </a:endParaRPr>
          </a:p>
        </p:txBody>
      </p:sp>
      <p:sp>
        <p:nvSpPr>
          <p:cNvPr id="18" name="Text Box 10">
            <a:extLst>
              <a:ext uri="{FF2B5EF4-FFF2-40B4-BE49-F238E27FC236}">
                <a16:creationId xmlns:a16="http://schemas.microsoft.com/office/drawing/2014/main" id="{C0FC3CB3-1223-5E51-B150-2A1145EA95E7}"/>
              </a:ext>
            </a:extLst>
          </p:cNvPr>
          <p:cNvSpPr txBox="1">
            <a:spLocks noChangeArrowheads="1"/>
          </p:cNvSpPr>
          <p:nvPr/>
        </p:nvSpPr>
        <p:spPr bwMode="auto">
          <a:xfrm>
            <a:off x="6816132" y="2694669"/>
            <a:ext cx="1975443" cy="76944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defRPr/>
            </a:pPr>
            <a:r>
              <a:rPr lang="en-US" altLang="en-US" sz="4400" b="1" u="none" dirty="0" err="1">
                <a:solidFill>
                  <a:schemeClr val="accent2">
                    <a:lumMod val="60000"/>
                    <a:lumOff val="40000"/>
                  </a:schemeClr>
                </a:solidFill>
                <a:latin typeface="Times New Roman" panose="02020603050405020304" pitchFamily="18" charset="0"/>
                <a:cs typeface="Times New Roman" panose="02020603050405020304" pitchFamily="18" charset="0"/>
              </a:rPr>
              <a:t>áo</a:t>
            </a:r>
            <a:r>
              <a:rPr lang="en-US" altLang="en-US" sz="4400" b="1" u="none"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altLang="en-US" sz="4400" b="1" u="none" dirty="0" err="1">
                <a:solidFill>
                  <a:schemeClr val="accent2">
                    <a:lumMod val="60000"/>
                    <a:lumOff val="40000"/>
                  </a:schemeClr>
                </a:solidFill>
                <a:latin typeface="Times New Roman" panose="02020603050405020304" pitchFamily="18" charset="0"/>
                <a:cs typeface="Times New Roman" panose="02020603050405020304" pitchFamily="18" charset="0"/>
              </a:rPr>
              <a:t>hoa</a:t>
            </a:r>
            <a:endParaRPr lang="en-US" altLang="en-US" sz="4400" b="1" u="none" dirty="0">
              <a:solidFill>
                <a:schemeClr val="accent2">
                  <a:lumMod val="60000"/>
                  <a:lumOff val="40000"/>
                </a:schemeClr>
              </a:solidFill>
              <a:highlight>
                <a:srgbClr val="808000"/>
              </a:highlight>
              <a:latin typeface="Times New Roman" panose="02020603050405020304" pitchFamily="18" charset="0"/>
              <a:cs typeface="Times New Roman" panose="02020603050405020304" pitchFamily="18" charset="0"/>
            </a:endParaRPr>
          </a:p>
        </p:txBody>
      </p:sp>
      <p:sp>
        <p:nvSpPr>
          <p:cNvPr id="19" name="Text Box 10">
            <a:extLst>
              <a:ext uri="{FF2B5EF4-FFF2-40B4-BE49-F238E27FC236}">
                <a16:creationId xmlns:a16="http://schemas.microsoft.com/office/drawing/2014/main" id="{2CA8FAAE-238E-9B3A-106A-46A40C16A859}"/>
              </a:ext>
            </a:extLst>
          </p:cNvPr>
          <p:cNvSpPr txBox="1">
            <a:spLocks noChangeArrowheads="1"/>
          </p:cNvSpPr>
          <p:nvPr/>
        </p:nvSpPr>
        <p:spPr bwMode="auto">
          <a:xfrm>
            <a:off x="9466658" y="2700242"/>
            <a:ext cx="1975443" cy="76944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defRPr/>
            </a:pPr>
            <a:r>
              <a:rPr lang="en-US" altLang="en-US" sz="4400" b="1" u="none" dirty="0" err="1">
                <a:solidFill>
                  <a:schemeClr val="bg1">
                    <a:lumMod val="65000"/>
                  </a:schemeClr>
                </a:solidFill>
                <a:latin typeface="Times New Roman" panose="02020603050405020304" pitchFamily="18" charset="0"/>
                <a:cs typeface="Times New Roman" panose="02020603050405020304" pitchFamily="18" charset="0"/>
              </a:rPr>
              <a:t>trắng</a:t>
            </a:r>
            <a:endParaRPr lang="en-US" altLang="en-US" sz="4400" b="1" u="none" dirty="0">
              <a:solidFill>
                <a:schemeClr val="bg1">
                  <a:lumMod val="65000"/>
                </a:schemeClr>
              </a:solidFill>
              <a:highlight>
                <a:srgbClr val="808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810189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heckerboard(across)">
                                      <p:cBhvr>
                                        <p:cTn id="25" dur="500"/>
                                        <p:tgtEl>
                                          <p:spTgt spid="16"/>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heckerboard(across)">
                                      <p:cBhvr>
                                        <p:cTn id="28" dur="500"/>
                                        <p:tgtEl>
                                          <p:spTgt spid="17"/>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heckerboard(across)">
                                      <p:cBhvr>
                                        <p:cTn id="31" dur="500"/>
                                        <p:tgtEl>
                                          <p:spTgt spid="18"/>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heckerboard(across)">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9"/>
                                        </p:tgtEl>
                                        <p:attrNameLst>
                                          <p:attrName>style.visibility</p:attrName>
                                        </p:attrNameLst>
                                      </p:cBhvr>
                                      <p:to>
                                        <p:strVal val="visible"/>
                                      </p:to>
                                    </p:set>
                                    <p:anim calcmode="discrete" valueType="clr">
                                      <p:cBhvr override="childStyle">
                                        <p:cTn id="39"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9"/>
                                        </p:tgtEl>
                                        <p:attrNameLst>
                                          <p:attrName>fillcolor</p:attrName>
                                        </p:attrNameLst>
                                      </p:cBhvr>
                                      <p:tavLst>
                                        <p:tav tm="0">
                                          <p:val>
                                            <p:clrVal>
                                              <a:schemeClr val="accent2"/>
                                            </p:clrVal>
                                          </p:val>
                                        </p:tav>
                                        <p:tav tm="50000">
                                          <p:val>
                                            <p:clrVal>
                                              <a:schemeClr val="hlink"/>
                                            </p:clrVal>
                                          </p:val>
                                        </p:tav>
                                      </p:tavLst>
                                    </p:anim>
                                    <p:set>
                                      <p:cBhvr>
                                        <p:cTn id="41"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3" grpId="0" animBg="1"/>
      <p:bldP spid="15" grpId="0" animBg="1"/>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2">
            <a:extLst>
              <a:ext uri="{FF2B5EF4-FFF2-40B4-BE49-F238E27FC236}">
                <a16:creationId xmlns:a16="http://schemas.microsoft.com/office/drawing/2014/main" id="{6C4FF148-2A2C-2415-C070-A222B54DE174}"/>
              </a:ext>
            </a:extLst>
          </p:cNvPr>
          <p:cNvSpPr/>
          <p:nvPr/>
        </p:nvSpPr>
        <p:spPr>
          <a:xfrm>
            <a:off x="2" y="1"/>
            <a:ext cx="12191999" cy="6857996"/>
          </a:xfrm>
          <a:prstGeom prst="rect">
            <a:avLst/>
          </a:prstGeom>
          <a:blipFill>
            <a:blip r:embed="rId2" cstate="print"/>
            <a:stretch>
              <a:fillRect/>
            </a:stretch>
          </a:blipFill>
        </p:spPr>
        <p:txBody>
          <a:bodyPr wrap="square" lIns="0" tIns="0" rIns="0" bIns="0" rtlCol="0"/>
          <a:lstStyle/>
          <a:p>
            <a:endParaRPr/>
          </a:p>
        </p:txBody>
      </p:sp>
      <p:grpSp>
        <p:nvGrpSpPr>
          <p:cNvPr id="5" name="Group 4"/>
          <p:cNvGrpSpPr>
            <a:grpSpLocks/>
          </p:cNvGrpSpPr>
          <p:nvPr/>
        </p:nvGrpSpPr>
        <p:grpSpPr bwMode="auto">
          <a:xfrm>
            <a:off x="5133978" y="897981"/>
            <a:ext cx="2095498" cy="1274359"/>
            <a:chOff x="5172076" y="1119260"/>
            <a:chExt cx="2095497" cy="1816305"/>
          </a:xfrm>
        </p:grpSpPr>
        <p:pic>
          <p:nvPicPr>
            <p:cNvPr id="542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226" y="1119260"/>
              <a:ext cx="1504949" cy="171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1" name="Text Box 17"/>
            <p:cNvSpPr txBox="1">
              <a:spLocks noChangeArrowheads="1"/>
            </p:cNvSpPr>
            <p:nvPr/>
          </p:nvSpPr>
          <p:spPr bwMode="auto">
            <a:xfrm>
              <a:off x="5172076" y="2014369"/>
              <a:ext cx="2095497" cy="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vi-VN" altLang="en-US" sz="3600" b="1" dirty="0">
                  <a:solidFill>
                    <a:srgbClr val="FF0000"/>
                  </a:solidFill>
                  <a:latin typeface="Times New Roman" panose="02020603050405020304" pitchFamily="18" charset="0"/>
                  <a:cs typeface="Times New Roman" panose="02020603050405020304" pitchFamily="18" charset="0"/>
                </a:rPr>
                <a:t>nắng lên</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grpSp>
      <p:sp>
        <p:nvSpPr>
          <p:cNvPr id="16394" name="Text Box 10"/>
          <p:cNvSpPr txBox="1">
            <a:spLocks noChangeArrowheads="1"/>
          </p:cNvSpPr>
          <p:nvPr/>
        </p:nvSpPr>
        <p:spPr bwMode="auto">
          <a:xfrm>
            <a:off x="1133475" y="4035"/>
            <a:ext cx="98488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2 : </a:t>
            </a:r>
            <a:r>
              <a:rPr lang="en-US" altLang="en-US" sz="3200" dirty="0" err="1">
                <a:latin typeface="Times New Roman" panose="02020603050405020304" pitchFamily="18" charset="0"/>
                <a:cs typeface="Times New Roman" panose="02020603050405020304" pitchFamily="18" charset="0"/>
              </a:rPr>
              <a:t>Màu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sắc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của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dòng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sông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thay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đổi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như</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thê</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nào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một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ngày</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 Nối màu sắc với thời điểm cho phù hợp.</a:t>
            </a:r>
            <a:endParaRPr lang="en-US" altLang="en-US" sz="3200" b="1" dirty="0">
              <a:latin typeface="Times New Roman" panose="02020603050405020304" pitchFamily="18" charset="0"/>
              <a:cs typeface="Times New Roman" panose="02020603050405020304" pitchFamily="18" charset="0"/>
            </a:endParaRPr>
          </a:p>
        </p:txBody>
      </p:sp>
      <p:sp>
        <p:nvSpPr>
          <p:cNvPr id="6" name="Text Box 10"/>
          <p:cNvSpPr txBox="1">
            <a:spLocks noChangeArrowheads="1"/>
          </p:cNvSpPr>
          <p:nvPr/>
        </p:nvSpPr>
        <p:spPr bwMode="auto">
          <a:xfrm>
            <a:off x="9409902" y="3613540"/>
            <a:ext cx="1860484" cy="707886"/>
          </a:xfrm>
          <a:prstGeom prst="rect">
            <a:avLst/>
          </a:prstGeom>
          <a:noFill/>
          <a:ln w="9525">
            <a:solidFill>
              <a:schemeClr val="tx1"/>
            </a:solidFill>
            <a:miter lim="800000"/>
            <a:headEnd/>
            <a:tailEnd/>
          </a:ln>
          <a:effec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defRPr/>
            </a:pPr>
            <a:r>
              <a:rPr lang="vi-VN" altLang="en-US" sz="4000" b="1" u="none" dirty="0">
                <a:solidFill>
                  <a:srgbClr val="FF5050"/>
                </a:solidFill>
                <a:latin typeface="Times New Roman" panose="02020603050405020304" pitchFamily="18" charset="0"/>
                <a:cs typeface="Times New Roman" panose="02020603050405020304" pitchFamily="18" charset="0"/>
              </a:rPr>
              <a:t>áo hoa</a:t>
            </a:r>
            <a:endParaRPr lang="en-US" altLang="en-US" sz="4000" b="1" u="none" dirty="0">
              <a:solidFill>
                <a:schemeClr val="bg1">
                  <a:lumMod val="95000"/>
                </a:schemeClr>
              </a:solidFill>
              <a:highlight>
                <a:srgbClr val="808000"/>
              </a:highlight>
              <a:latin typeface="Times New Roman" panose="02020603050405020304" pitchFamily="18" charset="0"/>
              <a:cs typeface="Times New Roman" panose="02020603050405020304" pitchFamily="18" charset="0"/>
            </a:endParaRPr>
          </a:p>
        </p:txBody>
      </p:sp>
      <p:sp>
        <p:nvSpPr>
          <p:cNvPr id="7" name="Text Box 10"/>
          <p:cNvSpPr txBox="1">
            <a:spLocks noChangeArrowheads="1"/>
          </p:cNvSpPr>
          <p:nvPr/>
        </p:nvSpPr>
        <p:spPr bwMode="auto">
          <a:xfrm>
            <a:off x="1430341" y="2277782"/>
            <a:ext cx="1974662" cy="707886"/>
          </a:xfrm>
          <a:prstGeom prst="rect">
            <a:avLst/>
          </a:prstGeom>
          <a:noFill/>
          <a:ln w="9525">
            <a:solidFill>
              <a:schemeClr val="tx1"/>
            </a:solidFill>
            <a:miter lim="800000"/>
            <a:headEnd/>
            <a:tailEnd/>
          </a:ln>
          <a:effec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defRPr/>
            </a:pPr>
            <a:r>
              <a:rPr lang="vi-VN" altLang="en-US" sz="4000" b="1" u="none" dirty="0">
                <a:solidFill>
                  <a:srgbClr val="FF0066"/>
                </a:solidFill>
                <a:latin typeface="Times New Roman" panose="02020603050405020304" pitchFamily="18" charset="0"/>
                <a:cs typeface="Times New Roman" panose="02020603050405020304" pitchFamily="18" charset="0"/>
              </a:rPr>
              <a:t>lụa đào</a:t>
            </a:r>
            <a:endParaRPr lang="en-US" altLang="en-US" sz="4000" b="1" u="none" dirty="0">
              <a:solidFill>
                <a:schemeClr val="bg1">
                  <a:lumMod val="95000"/>
                </a:schemeClr>
              </a:solidFill>
              <a:highlight>
                <a:srgbClr val="808000"/>
              </a:highlight>
              <a:latin typeface="Times New Roman" panose="02020603050405020304" pitchFamily="18" charset="0"/>
              <a:cs typeface="Times New Roman" panose="02020603050405020304" pitchFamily="18" charset="0"/>
            </a:endParaRPr>
          </a:p>
        </p:txBody>
      </p:sp>
      <p:sp>
        <p:nvSpPr>
          <p:cNvPr id="8" name="Text Box 10"/>
          <p:cNvSpPr txBox="1">
            <a:spLocks noChangeArrowheads="1"/>
          </p:cNvSpPr>
          <p:nvPr/>
        </p:nvSpPr>
        <p:spPr bwMode="auto">
          <a:xfrm>
            <a:off x="1430342" y="3189652"/>
            <a:ext cx="1974662" cy="707886"/>
          </a:xfrm>
          <a:prstGeom prst="rect">
            <a:avLst/>
          </a:prstGeom>
          <a:noFill/>
          <a:ln w="9525">
            <a:solidFill>
              <a:schemeClr val="tx1"/>
            </a:solidFill>
            <a:miter lim="800000"/>
            <a:headEnd/>
            <a:tailEnd/>
          </a:ln>
          <a:effec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defRPr/>
            </a:pPr>
            <a:r>
              <a:rPr lang="vi-VN" altLang="en-US" sz="4000" b="1" u="none" dirty="0">
                <a:solidFill>
                  <a:srgbClr val="0000FF"/>
                </a:solidFill>
                <a:latin typeface="Times New Roman" panose="02020603050405020304" pitchFamily="18" charset="0"/>
                <a:cs typeface="Times New Roman" panose="02020603050405020304" pitchFamily="18" charset="0"/>
              </a:rPr>
              <a:t>xanh</a:t>
            </a:r>
            <a:endParaRPr lang="en-US" altLang="en-US" sz="4000" b="1" u="none" dirty="0">
              <a:solidFill>
                <a:schemeClr val="bg1">
                  <a:lumMod val="95000"/>
                </a:schemeClr>
              </a:solidFill>
              <a:highlight>
                <a:srgbClr val="808000"/>
              </a:highlight>
              <a:latin typeface="Times New Roman" panose="02020603050405020304" pitchFamily="18" charset="0"/>
              <a:cs typeface="Times New Roman" panose="02020603050405020304" pitchFamily="18" charset="0"/>
            </a:endParaRPr>
          </a:p>
        </p:txBody>
      </p:sp>
      <p:sp>
        <p:nvSpPr>
          <p:cNvPr id="9" name="Text Box 10"/>
          <p:cNvSpPr txBox="1">
            <a:spLocks noChangeArrowheads="1"/>
          </p:cNvSpPr>
          <p:nvPr/>
        </p:nvSpPr>
        <p:spPr bwMode="auto">
          <a:xfrm>
            <a:off x="1204916" y="4072894"/>
            <a:ext cx="2518703" cy="707886"/>
          </a:xfrm>
          <a:prstGeom prst="rect">
            <a:avLst/>
          </a:prstGeom>
          <a:noFill/>
          <a:ln w="9525">
            <a:solidFill>
              <a:schemeClr val="tx1"/>
            </a:solidFill>
            <a:miter lim="800000"/>
            <a:headEnd/>
            <a:tailEnd/>
          </a:ln>
          <a:effec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defRPr/>
            </a:pPr>
            <a:r>
              <a:rPr lang="vi-VN" altLang="en-US" sz="4000" b="1" u="none" dirty="0">
                <a:solidFill>
                  <a:srgbClr val="FFC000"/>
                </a:solidFill>
                <a:latin typeface="Times New Roman" panose="02020603050405020304" pitchFamily="18" charset="0"/>
                <a:cs typeface="Times New Roman" panose="02020603050405020304" pitchFamily="18" charset="0"/>
              </a:rPr>
              <a:t>ráng vàng</a:t>
            </a:r>
            <a:endParaRPr lang="en-US" altLang="en-US" sz="4000" b="1" u="none" dirty="0">
              <a:solidFill>
                <a:schemeClr val="bg1">
                  <a:lumMod val="95000"/>
                </a:schemeClr>
              </a:solidFill>
              <a:highlight>
                <a:srgbClr val="808000"/>
              </a:highlight>
              <a:latin typeface="Times New Roman" panose="02020603050405020304" pitchFamily="18" charset="0"/>
              <a:cs typeface="Times New Roman" panose="02020603050405020304" pitchFamily="18" charset="0"/>
            </a:endParaRPr>
          </a:p>
        </p:txBody>
      </p:sp>
      <p:sp>
        <p:nvSpPr>
          <p:cNvPr id="10" name="Text Box 10"/>
          <p:cNvSpPr txBox="1">
            <a:spLocks noChangeArrowheads="1"/>
          </p:cNvSpPr>
          <p:nvPr/>
        </p:nvSpPr>
        <p:spPr bwMode="auto">
          <a:xfrm>
            <a:off x="1204916" y="4899551"/>
            <a:ext cx="2518703" cy="707886"/>
          </a:xfrm>
          <a:prstGeom prst="rect">
            <a:avLst/>
          </a:prstGeom>
          <a:noFill/>
          <a:ln w="9525">
            <a:solidFill>
              <a:schemeClr val="tx1"/>
            </a:solidFill>
            <a:miter lim="800000"/>
            <a:headEnd/>
            <a:tailEnd/>
          </a:ln>
          <a:effec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defRPr/>
            </a:pPr>
            <a:r>
              <a:rPr lang="vi-VN" altLang="en-US" sz="4000" b="1" u="none" dirty="0">
                <a:solidFill>
                  <a:srgbClr val="660066"/>
                </a:solidFill>
                <a:latin typeface="Times New Roman" panose="02020603050405020304" pitchFamily="18" charset="0"/>
                <a:cs typeface="Times New Roman" panose="02020603050405020304" pitchFamily="18" charset="0"/>
              </a:rPr>
              <a:t>nhung tím</a:t>
            </a:r>
            <a:endParaRPr lang="en-US" altLang="en-US" sz="4000" b="1" u="none" dirty="0">
              <a:solidFill>
                <a:schemeClr val="bg1">
                  <a:lumMod val="95000"/>
                </a:schemeClr>
              </a:solidFill>
              <a:highlight>
                <a:srgbClr val="808000"/>
              </a:highlight>
              <a:latin typeface="Times New Roman" panose="02020603050405020304" pitchFamily="18" charset="0"/>
              <a:cs typeface="Times New Roman" panose="02020603050405020304" pitchFamily="18" charset="0"/>
            </a:endParaRPr>
          </a:p>
        </p:txBody>
      </p:sp>
      <p:sp>
        <p:nvSpPr>
          <p:cNvPr id="11" name="Text Box 10"/>
          <p:cNvSpPr txBox="1">
            <a:spLocks noChangeArrowheads="1"/>
          </p:cNvSpPr>
          <p:nvPr/>
        </p:nvSpPr>
        <p:spPr bwMode="auto">
          <a:xfrm>
            <a:off x="5658644" y="2285377"/>
            <a:ext cx="1470923" cy="707886"/>
          </a:xfrm>
          <a:prstGeom prst="rect">
            <a:avLst/>
          </a:prstGeom>
          <a:noFill/>
          <a:ln w="9525">
            <a:solidFill>
              <a:schemeClr val="tx1"/>
            </a:solidFill>
            <a:miter lim="800000"/>
            <a:headEnd/>
            <a:tailEnd/>
          </a:ln>
          <a:effec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defRPr/>
            </a:pPr>
            <a:r>
              <a:rPr lang="vi-VN" altLang="en-US" sz="4000" b="1" u="none" dirty="0">
                <a:latin typeface="Times New Roman" panose="02020603050405020304" pitchFamily="18" charset="0"/>
                <a:cs typeface="Times New Roman" panose="02020603050405020304" pitchFamily="18" charset="0"/>
              </a:rPr>
              <a:t>đen</a:t>
            </a:r>
            <a:endParaRPr lang="en-US" altLang="en-US" sz="4000" b="1" u="none" dirty="0">
              <a:solidFill>
                <a:schemeClr val="bg1">
                  <a:lumMod val="95000"/>
                </a:schemeClr>
              </a:solidFill>
              <a:highlight>
                <a:srgbClr val="808000"/>
              </a:highlight>
              <a:latin typeface="Times New Roman" panose="02020603050405020304" pitchFamily="18" charset="0"/>
              <a:cs typeface="Times New Roman" panose="02020603050405020304" pitchFamily="18" charset="0"/>
            </a:endParaRPr>
          </a:p>
        </p:txBody>
      </p:sp>
      <p:sp>
        <p:nvSpPr>
          <p:cNvPr id="54283" name="Rectangle 4"/>
          <p:cNvSpPr>
            <a:spLocks noChangeArrowheads="1"/>
          </p:cNvSpPr>
          <p:nvPr/>
        </p:nvSpPr>
        <p:spPr bwMode="auto">
          <a:xfrm>
            <a:off x="3567113" y="3394077"/>
            <a:ext cx="83822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i="1">
              <a:solidFill>
                <a:srgbClr val="FF0000"/>
              </a:solidFill>
              <a:latin typeface="Times New Roman" panose="02020603050405020304" pitchFamily="18" charset="0"/>
              <a:cs typeface="Times New Roman" panose="02020603050405020304" pitchFamily="18" charset="0"/>
            </a:endParaRPr>
          </a:p>
        </p:txBody>
      </p:sp>
      <p:sp>
        <p:nvSpPr>
          <p:cNvPr id="25" name="Text Box 17"/>
          <p:cNvSpPr txBox="1">
            <a:spLocks noChangeArrowheads="1"/>
          </p:cNvSpPr>
          <p:nvPr/>
        </p:nvSpPr>
        <p:spPr bwMode="auto">
          <a:xfrm>
            <a:off x="9571830" y="2801306"/>
            <a:ext cx="1470923" cy="707886"/>
          </a:xfrm>
          <a:prstGeom prst="rect">
            <a:avLst/>
          </a:prstGeom>
          <a:noFill/>
          <a:ln w="9525">
            <a:solidFill>
              <a:schemeClr val="tx1"/>
            </a:solidFill>
            <a:miter lim="800000"/>
            <a:headEnd/>
            <a:tailEnd/>
          </a:ln>
          <a:effec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spcBef>
                <a:spcPct val="50000"/>
              </a:spcBef>
              <a:defRPr/>
            </a:pPr>
            <a:r>
              <a:rPr lang="vi-VN" altLang="en-US" sz="4000" b="1" u="none">
                <a:solidFill>
                  <a:schemeClr val="accent1">
                    <a:lumMod val="50000"/>
                  </a:schemeClr>
                </a:solidFill>
                <a:latin typeface="Times New Roman" panose="02020603050405020304" pitchFamily="18" charset="0"/>
                <a:cs typeface="Times New Roman" panose="02020603050405020304" pitchFamily="18" charset="0"/>
              </a:rPr>
              <a:t>trưa</a:t>
            </a:r>
            <a:endParaRPr lang="en-US" altLang="en-US" sz="4000" b="1" u="none"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6" name="Text Box 17"/>
          <p:cNvSpPr txBox="1">
            <a:spLocks noChangeArrowheads="1"/>
          </p:cNvSpPr>
          <p:nvPr/>
        </p:nvSpPr>
        <p:spPr bwMode="auto">
          <a:xfrm>
            <a:off x="5658644" y="3091399"/>
            <a:ext cx="1470923" cy="707886"/>
          </a:xfrm>
          <a:prstGeom prst="rect">
            <a:avLst/>
          </a:prstGeom>
          <a:noFill/>
          <a:ln w="9525">
            <a:solidFill>
              <a:schemeClr val="tx1"/>
            </a:solidFill>
            <a:miter lim="800000"/>
            <a:headEnd/>
            <a:tailEnd/>
          </a:ln>
          <a:effec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spcBef>
                <a:spcPct val="50000"/>
              </a:spcBef>
              <a:defRPr/>
            </a:pPr>
            <a:r>
              <a:rPr lang="vi-VN" altLang="en-US" sz="4000" b="1" u="none" dirty="0">
                <a:solidFill>
                  <a:schemeClr val="accent2">
                    <a:lumMod val="75000"/>
                  </a:schemeClr>
                </a:solidFill>
                <a:latin typeface="Times New Roman" panose="02020603050405020304" pitchFamily="18" charset="0"/>
                <a:cs typeface="Times New Roman" panose="02020603050405020304" pitchFamily="18" charset="0"/>
              </a:rPr>
              <a:t>chiều</a:t>
            </a:r>
            <a:endParaRPr lang="en-US" altLang="en-US" sz="4000" b="1" u="none"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7" name="Text Box 17"/>
          <p:cNvSpPr txBox="1">
            <a:spLocks noChangeArrowheads="1"/>
          </p:cNvSpPr>
          <p:nvPr/>
        </p:nvSpPr>
        <p:spPr bwMode="auto">
          <a:xfrm>
            <a:off x="5658644" y="4019550"/>
            <a:ext cx="1470923" cy="707886"/>
          </a:xfrm>
          <a:prstGeom prst="rect">
            <a:avLst/>
          </a:prstGeom>
          <a:noFill/>
          <a:ln w="9525">
            <a:solidFill>
              <a:schemeClr val="tx1"/>
            </a:solidFill>
            <a:miter lim="800000"/>
            <a:headEnd/>
            <a:tailEnd/>
          </a:ln>
          <a:effec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spcBef>
                <a:spcPct val="50000"/>
              </a:spcBef>
              <a:defRPr/>
            </a:pPr>
            <a:r>
              <a:rPr lang="vi-VN" altLang="en-US" sz="4000" b="1" u="none" dirty="0">
                <a:solidFill>
                  <a:schemeClr val="bg2">
                    <a:lumMod val="25000"/>
                  </a:schemeClr>
                </a:solidFill>
                <a:latin typeface="Times New Roman" panose="02020603050405020304" pitchFamily="18" charset="0"/>
                <a:cs typeface="Times New Roman" panose="02020603050405020304" pitchFamily="18" charset="0"/>
              </a:rPr>
              <a:t>đêm</a:t>
            </a:r>
            <a:endParaRPr lang="en-US" altLang="en-US" sz="4000" b="1" u="none"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28" name="Text Box 17"/>
          <p:cNvSpPr txBox="1">
            <a:spLocks noChangeArrowheads="1"/>
          </p:cNvSpPr>
          <p:nvPr/>
        </p:nvSpPr>
        <p:spPr bwMode="auto">
          <a:xfrm>
            <a:off x="5658644" y="4876800"/>
            <a:ext cx="1570832" cy="707886"/>
          </a:xfrm>
          <a:prstGeom prst="rect">
            <a:avLst/>
          </a:prstGeom>
          <a:noFill/>
          <a:ln w="9525">
            <a:solidFill>
              <a:schemeClr val="tx1"/>
            </a:solidFill>
            <a:miter lim="800000"/>
            <a:headEnd/>
            <a:tailEnd/>
          </a:ln>
          <a:effec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spcBef>
                <a:spcPct val="50000"/>
              </a:spcBef>
              <a:defRPr/>
            </a:pPr>
            <a:r>
              <a:rPr lang="vi-VN" altLang="en-US" sz="4000" b="1" u="none" dirty="0">
                <a:solidFill>
                  <a:schemeClr val="tx1">
                    <a:lumMod val="95000"/>
                    <a:lumOff val="5000"/>
                  </a:schemeClr>
                </a:solidFill>
                <a:latin typeface="Times New Roman" panose="02020603050405020304" pitchFamily="18" charset="0"/>
                <a:cs typeface="Times New Roman" panose="02020603050405020304" pitchFamily="18" charset="0"/>
              </a:rPr>
              <a:t>khuya</a:t>
            </a:r>
            <a:endParaRPr lang="en-US" altLang="en-US" sz="4000" b="1" u="none"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9" name="Text Box 17"/>
          <p:cNvSpPr txBox="1">
            <a:spLocks noChangeArrowheads="1"/>
          </p:cNvSpPr>
          <p:nvPr/>
        </p:nvSpPr>
        <p:spPr bwMode="auto">
          <a:xfrm>
            <a:off x="5456055" y="5758166"/>
            <a:ext cx="1999397" cy="707886"/>
          </a:xfrm>
          <a:prstGeom prst="rect">
            <a:avLst/>
          </a:prstGeom>
          <a:noFill/>
          <a:ln w="9525">
            <a:solidFill>
              <a:schemeClr val="tx1"/>
            </a:solidFill>
            <a:miter lim="800000"/>
            <a:headEnd/>
            <a:tailEnd/>
          </a:ln>
          <a:effec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spcBef>
                <a:spcPct val="50000"/>
              </a:spcBef>
              <a:defRPr/>
            </a:pPr>
            <a:r>
              <a:rPr lang="vi-VN" altLang="en-US" sz="4000" b="1" u="none" dirty="0">
                <a:solidFill>
                  <a:schemeClr val="accent6">
                    <a:lumMod val="75000"/>
                  </a:schemeClr>
                </a:solidFill>
                <a:latin typeface="Times New Roman" panose="02020603050405020304" pitchFamily="18" charset="0"/>
                <a:cs typeface="Times New Roman" panose="02020603050405020304" pitchFamily="18" charset="0"/>
              </a:rPr>
              <a:t>sáng ra</a:t>
            </a:r>
            <a:endParaRPr lang="en-US" altLang="en-US" sz="4000" b="1" u="none"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0" name="Text Box 17">
            <a:extLst>
              <a:ext uri="{FF2B5EF4-FFF2-40B4-BE49-F238E27FC236}">
                <a16:creationId xmlns:a16="http://schemas.microsoft.com/office/drawing/2014/main" id="{8403D125-1B97-1C72-94B7-0AB6AEBCF91A}"/>
              </a:ext>
            </a:extLst>
          </p:cNvPr>
          <p:cNvSpPr txBox="1">
            <a:spLocks noChangeArrowheads="1"/>
          </p:cNvSpPr>
          <p:nvPr/>
        </p:nvSpPr>
        <p:spPr bwMode="auto">
          <a:xfrm>
            <a:off x="9571830" y="4426837"/>
            <a:ext cx="1470923" cy="707886"/>
          </a:xfrm>
          <a:prstGeom prst="rect">
            <a:avLst/>
          </a:prstGeom>
          <a:noFill/>
          <a:ln w="9525">
            <a:solidFill>
              <a:schemeClr val="tx1"/>
            </a:solidFill>
            <a:miter lim="800000"/>
            <a:headEnd/>
            <a:tailEnd/>
          </a:ln>
          <a:effec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spcBef>
                <a:spcPct val="50000"/>
              </a:spcBef>
              <a:defRPr/>
            </a:pPr>
            <a:r>
              <a:rPr lang="en-US" altLang="en-US" sz="4000" b="1" u="none" dirty="0" err="1">
                <a:solidFill>
                  <a:schemeClr val="bg1">
                    <a:lumMod val="65000"/>
                  </a:schemeClr>
                </a:solidFill>
                <a:latin typeface="Times New Roman" panose="02020603050405020304" pitchFamily="18" charset="0"/>
                <a:cs typeface="Times New Roman" panose="02020603050405020304" pitchFamily="18" charset="0"/>
              </a:rPr>
              <a:t>trắng</a:t>
            </a:r>
            <a:endParaRPr lang="en-US" altLang="en-US" sz="4000" b="1" u="none" dirty="0">
              <a:solidFill>
                <a:schemeClr val="bg1">
                  <a:lumMod val="6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139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94"/>
                                        </p:tgtEl>
                                        <p:attrNameLst>
                                          <p:attrName>style.visibility</p:attrName>
                                        </p:attrNameLst>
                                      </p:cBhvr>
                                      <p:to>
                                        <p:strVal val="visible"/>
                                      </p:to>
                                    </p:set>
                                    <p:anim calcmode="discrete" valueType="clr">
                                      <p:cBhvr override="childStyle">
                                        <p:cTn id="7" dur="80"/>
                                        <p:tgtEl>
                                          <p:spTgt spid="1639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94"/>
                                        </p:tgtEl>
                                        <p:attrNameLst>
                                          <p:attrName>fillcolor</p:attrName>
                                        </p:attrNameLst>
                                      </p:cBhvr>
                                      <p:tavLst>
                                        <p:tav tm="0">
                                          <p:val>
                                            <p:clrVal>
                                              <a:schemeClr val="accent2"/>
                                            </p:clrVal>
                                          </p:val>
                                        </p:tav>
                                        <p:tav tm="50000">
                                          <p:val>
                                            <p:clrVal>
                                              <a:schemeClr val="hlink"/>
                                            </p:clrVal>
                                          </p:val>
                                        </p:tav>
                                      </p:tavLst>
                                    </p:anim>
                                    <p:set>
                                      <p:cBhvr>
                                        <p:cTn id="9" dur="80"/>
                                        <p:tgtEl>
                                          <p:spTgt spid="16394"/>
                                        </p:tgtEl>
                                        <p:attrNameLst>
                                          <p:attrName>fill.type</p:attrName>
                                        </p:attrNameLst>
                                      </p:cBhvr>
                                      <p:to>
                                        <p:strVal val="solid"/>
                                      </p:to>
                                    </p:set>
                                  </p:childTnLst>
                                </p:cTn>
                              </p:par>
                            </p:childTnLst>
                          </p:cTn>
                        </p:par>
                      </p:childTnLst>
                    </p:cTn>
                  </p:par>
                  <p:par>
                    <p:cTn id="10" fill="hold">
                      <p:stCondLst>
                        <p:cond delay="indefinite"/>
                      </p:stCondLst>
                      <p:childTnLst>
                        <p:par>
                          <p:cTn id="11" fill="hold" nodeType="after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fill="hold"/>
                                        <p:tgtEl>
                                          <p:spTgt spid="27"/>
                                        </p:tgtEl>
                                        <p:attrNameLst>
                                          <p:attrName>ppt_x</p:attrName>
                                        </p:attrNameLst>
                                      </p:cBhvr>
                                      <p:tavLst>
                                        <p:tav tm="0">
                                          <p:val>
                                            <p:strVal val="#ppt_x"/>
                                          </p:val>
                                        </p:tav>
                                        <p:tav tm="100000">
                                          <p:val>
                                            <p:strVal val="#ppt_x"/>
                                          </p:val>
                                        </p:tav>
                                      </p:tavLst>
                                    </p:anim>
                                    <p:anim calcmode="lin" valueType="num">
                                      <p:cBhvr additive="base">
                                        <p:cTn id="51" dur="500" fill="hold"/>
                                        <p:tgtEl>
                                          <p:spTgt spid="27"/>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500" fill="hold"/>
                                        <p:tgtEl>
                                          <p:spTgt spid="28"/>
                                        </p:tgtEl>
                                        <p:attrNameLst>
                                          <p:attrName>ppt_x</p:attrName>
                                        </p:attrNameLst>
                                      </p:cBhvr>
                                      <p:tavLst>
                                        <p:tav tm="0">
                                          <p:val>
                                            <p:strVal val="#ppt_x"/>
                                          </p:val>
                                        </p:tav>
                                        <p:tav tm="100000">
                                          <p:val>
                                            <p:strVal val="#ppt_x"/>
                                          </p:val>
                                        </p:tav>
                                      </p:tavLst>
                                    </p:anim>
                                    <p:anim calcmode="lin" valueType="num">
                                      <p:cBhvr additive="base">
                                        <p:cTn id="55" dur="500" fill="hold"/>
                                        <p:tgtEl>
                                          <p:spTgt spid="28"/>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500" fill="hold"/>
                                        <p:tgtEl>
                                          <p:spTgt spid="29"/>
                                        </p:tgtEl>
                                        <p:attrNameLst>
                                          <p:attrName>ppt_x</p:attrName>
                                        </p:attrNameLst>
                                      </p:cBhvr>
                                      <p:tavLst>
                                        <p:tav tm="0">
                                          <p:val>
                                            <p:strVal val="#ppt_x"/>
                                          </p:val>
                                        </p:tav>
                                        <p:tav tm="100000">
                                          <p:val>
                                            <p:strVal val="#ppt_x"/>
                                          </p:val>
                                        </p:tav>
                                      </p:tavLst>
                                    </p:anim>
                                    <p:anim calcmode="lin" valueType="num">
                                      <p:cBhvr additive="base">
                                        <p:cTn id="59" dur="500" fill="hold"/>
                                        <p:tgtEl>
                                          <p:spTgt spid="29"/>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nodePh="1">
                                  <p:stCondLst>
                                    <p:cond delay="0"/>
                                  </p:stCondLst>
                                  <p:endCondLst>
                                    <p:cond evt="begin" delay="0">
                                      <p:tn val="64"/>
                                    </p:cond>
                                  </p:endCondLst>
                                  <p:childTnLst>
                                    <p:set>
                                      <p:cBhvr>
                                        <p:cTn id="65" dur="1" fill="hold">
                                          <p:stCondLst>
                                            <p:cond delay="0"/>
                                          </p:stCondLst>
                                        </p:cTn>
                                        <p:tgtEl>
                                          <p:spTgt spid="54283"/>
                                        </p:tgtEl>
                                        <p:attrNameLst>
                                          <p:attrName>style.visibility</p:attrName>
                                        </p:attrNameLst>
                                      </p:cBhvr>
                                      <p:to>
                                        <p:strVal val="visible"/>
                                      </p:to>
                                    </p:set>
                                    <p:anim calcmode="lin" valueType="num">
                                      <p:cBhvr additive="base">
                                        <p:cTn id="66" dur="500" fill="hold"/>
                                        <p:tgtEl>
                                          <p:spTgt spid="54283"/>
                                        </p:tgtEl>
                                        <p:attrNameLst>
                                          <p:attrName>ppt_x</p:attrName>
                                        </p:attrNameLst>
                                      </p:cBhvr>
                                      <p:tavLst>
                                        <p:tav tm="0">
                                          <p:val>
                                            <p:strVal val="#ppt_x"/>
                                          </p:val>
                                        </p:tav>
                                        <p:tav tm="100000">
                                          <p:val>
                                            <p:strVal val="#ppt_x"/>
                                          </p:val>
                                        </p:tav>
                                      </p:tavLst>
                                    </p:anim>
                                    <p:anim calcmode="lin" valueType="num">
                                      <p:cBhvr additive="base">
                                        <p:cTn id="67" dur="500" fill="hold"/>
                                        <p:tgtEl>
                                          <p:spTgt spid="542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p:bldP spid="6" grpId="0" animBg="1"/>
      <p:bldP spid="7" grpId="0" animBg="1"/>
      <p:bldP spid="8" grpId="0" animBg="1"/>
      <p:bldP spid="9" grpId="0" animBg="1"/>
      <p:bldP spid="10" grpId="0" animBg="1"/>
      <p:bldP spid="11" grpId="0" animBg="1"/>
      <p:bldP spid="54283" grpId="0"/>
      <p:bldP spid="25" grpId="0" animBg="1"/>
      <p:bldP spid="26" grpId="0" animBg="1"/>
      <p:bldP spid="27" grpId="0" animBg="1"/>
      <p:bldP spid="28" grpId="0" animBg="1"/>
      <p:bldP spid="2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3580646B-A667-5108-126A-7C91A144C9E8}"/>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id="{F46C34AA-719C-37CD-707B-97B4CA9EF3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id="{91DEDC9B-F681-94F2-CEE7-D0F2C51EDF50}"/>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id="{01ED4CB5-494E-678F-DDA1-1B3A362691B8}"/>
              </a:ext>
            </a:extLst>
          </p:cNvPr>
          <p:cNvSpPr txBox="1"/>
          <p:nvPr/>
        </p:nvSpPr>
        <p:spPr>
          <a:xfrm>
            <a:off x="5353052" y="2621004"/>
            <a:ext cx="5834933" cy="2800767"/>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KHỞI</a:t>
            </a:r>
          </a:p>
          <a:p>
            <a:pPr algn="ctr"/>
            <a:r>
              <a:rPr lang="en-US" sz="8800" b="1" dirty="0">
                <a:solidFill>
                  <a:schemeClr val="accent5">
                    <a:lumMod val="75000"/>
                  </a:schemeClr>
                </a:solidFill>
                <a:effectLst>
                  <a:glow rad="63500">
                    <a:schemeClr val="accent3">
                      <a:satMod val="175000"/>
                      <a:alpha val="40000"/>
                    </a:schemeClr>
                  </a:glow>
                </a:effectLst>
              </a:rPr>
              <a:t>ĐỘNG</a:t>
            </a:r>
          </a:p>
        </p:txBody>
      </p:sp>
    </p:spTree>
    <p:extLst>
      <p:ext uri="{BB962C8B-B14F-4D97-AF65-F5344CB8AC3E}">
        <p14:creationId xmlns:p14="http://schemas.microsoft.com/office/powerpoint/2010/main" val="173063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2">
            <a:extLst>
              <a:ext uri="{FF2B5EF4-FFF2-40B4-BE49-F238E27FC236}">
                <a16:creationId xmlns:a16="http://schemas.microsoft.com/office/drawing/2014/main" id="{6C4FF148-2A2C-2415-C070-A222B54DE174}"/>
              </a:ext>
            </a:extLst>
          </p:cNvPr>
          <p:cNvSpPr/>
          <p:nvPr/>
        </p:nvSpPr>
        <p:spPr>
          <a:xfrm>
            <a:off x="2" y="1"/>
            <a:ext cx="12191999" cy="6857996"/>
          </a:xfrm>
          <a:prstGeom prst="rect">
            <a:avLst/>
          </a:prstGeom>
          <a:blipFill>
            <a:blip r:embed="rId2" cstate="print"/>
            <a:stretch>
              <a:fillRect/>
            </a:stretch>
          </a:blipFill>
        </p:spPr>
        <p:txBody>
          <a:bodyPr wrap="square" lIns="0" tIns="0" rIns="0" bIns="0" rtlCol="0"/>
          <a:lstStyle/>
          <a:p>
            <a:endParaRPr/>
          </a:p>
        </p:txBody>
      </p:sp>
      <p:grpSp>
        <p:nvGrpSpPr>
          <p:cNvPr id="5" name="Group 4"/>
          <p:cNvGrpSpPr>
            <a:grpSpLocks/>
          </p:cNvGrpSpPr>
          <p:nvPr/>
        </p:nvGrpSpPr>
        <p:grpSpPr bwMode="auto">
          <a:xfrm>
            <a:off x="5133978" y="897981"/>
            <a:ext cx="2095498" cy="1274359"/>
            <a:chOff x="5172076" y="1119260"/>
            <a:chExt cx="2095497" cy="1816305"/>
          </a:xfrm>
        </p:grpSpPr>
        <p:pic>
          <p:nvPicPr>
            <p:cNvPr id="542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226" y="1119260"/>
              <a:ext cx="1504949" cy="171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1" name="Text Box 17"/>
            <p:cNvSpPr txBox="1">
              <a:spLocks noChangeArrowheads="1"/>
            </p:cNvSpPr>
            <p:nvPr/>
          </p:nvSpPr>
          <p:spPr bwMode="auto">
            <a:xfrm>
              <a:off x="5172076" y="2014369"/>
              <a:ext cx="2095497" cy="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vi-VN" altLang="en-US" sz="3600" b="1" dirty="0">
                  <a:solidFill>
                    <a:srgbClr val="FF0000"/>
                  </a:solidFill>
                  <a:latin typeface="Times New Roman" panose="02020603050405020304" pitchFamily="18" charset="0"/>
                  <a:cs typeface="Times New Roman" panose="02020603050405020304" pitchFamily="18" charset="0"/>
                </a:rPr>
                <a:t>nắng lên</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grpSp>
      <p:sp>
        <p:nvSpPr>
          <p:cNvPr id="16394" name="Text Box 10"/>
          <p:cNvSpPr txBox="1">
            <a:spLocks noChangeArrowheads="1"/>
          </p:cNvSpPr>
          <p:nvPr/>
        </p:nvSpPr>
        <p:spPr bwMode="auto">
          <a:xfrm>
            <a:off x="1133475" y="4035"/>
            <a:ext cx="98488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2 : </a:t>
            </a:r>
            <a:r>
              <a:rPr lang="en-US" altLang="en-US" sz="3200" dirty="0" err="1">
                <a:latin typeface="Times New Roman" panose="02020603050405020304" pitchFamily="18" charset="0"/>
                <a:cs typeface="Times New Roman" panose="02020603050405020304" pitchFamily="18" charset="0"/>
              </a:rPr>
              <a:t>Màu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sắc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của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dòng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sông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thay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đổi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như</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thê</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nào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một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ngày</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 Nối màu sắc với thời điểm cho phù hợp.</a:t>
            </a:r>
            <a:endParaRPr lang="en-US" altLang="en-US" sz="3200" b="1" dirty="0">
              <a:latin typeface="Times New Roman" panose="02020603050405020304" pitchFamily="18" charset="0"/>
              <a:cs typeface="Times New Roman" panose="02020603050405020304" pitchFamily="18" charset="0"/>
            </a:endParaRPr>
          </a:p>
        </p:txBody>
      </p:sp>
      <p:sp>
        <p:nvSpPr>
          <p:cNvPr id="6" name="Text Box 10"/>
          <p:cNvSpPr txBox="1">
            <a:spLocks noChangeArrowheads="1"/>
          </p:cNvSpPr>
          <p:nvPr/>
        </p:nvSpPr>
        <p:spPr bwMode="auto">
          <a:xfrm>
            <a:off x="9409902" y="3613540"/>
            <a:ext cx="1860484" cy="707886"/>
          </a:xfrm>
          <a:prstGeom prst="rect">
            <a:avLst/>
          </a:prstGeom>
          <a:noFill/>
          <a:ln w="9525">
            <a:solidFill>
              <a:schemeClr val="tx1"/>
            </a:solidFill>
            <a:miter lim="800000"/>
            <a:headEnd/>
            <a:tailEnd/>
          </a:ln>
          <a:effec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defRPr/>
            </a:pPr>
            <a:r>
              <a:rPr lang="vi-VN" altLang="en-US" sz="4000" b="1" u="none" dirty="0">
                <a:solidFill>
                  <a:srgbClr val="FF5050"/>
                </a:solidFill>
                <a:latin typeface="Times New Roman" panose="02020603050405020304" pitchFamily="18" charset="0"/>
                <a:cs typeface="Times New Roman" panose="02020603050405020304" pitchFamily="18" charset="0"/>
              </a:rPr>
              <a:t>áo hoa</a:t>
            </a:r>
            <a:endParaRPr lang="en-US" altLang="en-US" sz="4000" b="1" u="none" dirty="0">
              <a:solidFill>
                <a:schemeClr val="bg1">
                  <a:lumMod val="95000"/>
                </a:schemeClr>
              </a:solidFill>
              <a:highlight>
                <a:srgbClr val="808000"/>
              </a:highlight>
              <a:latin typeface="Times New Roman" panose="02020603050405020304" pitchFamily="18" charset="0"/>
              <a:cs typeface="Times New Roman" panose="02020603050405020304" pitchFamily="18" charset="0"/>
            </a:endParaRPr>
          </a:p>
        </p:txBody>
      </p:sp>
      <p:sp>
        <p:nvSpPr>
          <p:cNvPr id="7" name="Text Box 10"/>
          <p:cNvSpPr txBox="1">
            <a:spLocks noChangeArrowheads="1"/>
          </p:cNvSpPr>
          <p:nvPr/>
        </p:nvSpPr>
        <p:spPr bwMode="auto">
          <a:xfrm>
            <a:off x="1430341" y="2277782"/>
            <a:ext cx="1974662" cy="707886"/>
          </a:xfrm>
          <a:prstGeom prst="rect">
            <a:avLst/>
          </a:prstGeom>
          <a:noFill/>
          <a:ln w="9525">
            <a:solidFill>
              <a:schemeClr val="tx1"/>
            </a:solidFill>
            <a:miter lim="800000"/>
            <a:headEnd/>
            <a:tailEnd/>
          </a:ln>
          <a:effec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defRPr/>
            </a:pPr>
            <a:r>
              <a:rPr lang="vi-VN" altLang="en-US" sz="4000" b="1" u="none" dirty="0">
                <a:solidFill>
                  <a:srgbClr val="FF0066"/>
                </a:solidFill>
                <a:latin typeface="Times New Roman" panose="02020603050405020304" pitchFamily="18" charset="0"/>
                <a:cs typeface="Times New Roman" panose="02020603050405020304" pitchFamily="18" charset="0"/>
              </a:rPr>
              <a:t>lụa đào</a:t>
            </a:r>
            <a:endParaRPr lang="en-US" altLang="en-US" sz="4000" b="1" u="none" dirty="0">
              <a:solidFill>
                <a:schemeClr val="bg1">
                  <a:lumMod val="95000"/>
                </a:schemeClr>
              </a:solidFill>
              <a:highlight>
                <a:srgbClr val="808000"/>
              </a:highlight>
              <a:latin typeface="Times New Roman" panose="02020603050405020304" pitchFamily="18" charset="0"/>
              <a:cs typeface="Times New Roman" panose="02020603050405020304" pitchFamily="18" charset="0"/>
            </a:endParaRPr>
          </a:p>
        </p:txBody>
      </p:sp>
      <p:sp>
        <p:nvSpPr>
          <p:cNvPr id="8" name="Text Box 10"/>
          <p:cNvSpPr txBox="1">
            <a:spLocks noChangeArrowheads="1"/>
          </p:cNvSpPr>
          <p:nvPr/>
        </p:nvSpPr>
        <p:spPr bwMode="auto">
          <a:xfrm>
            <a:off x="1430342" y="3189652"/>
            <a:ext cx="1974662" cy="707886"/>
          </a:xfrm>
          <a:prstGeom prst="rect">
            <a:avLst/>
          </a:prstGeom>
          <a:noFill/>
          <a:ln w="9525">
            <a:solidFill>
              <a:schemeClr val="tx1"/>
            </a:solidFill>
            <a:miter lim="800000"/>
            <a:headEnd/>
            <a:tailEnd/>
          </a:ln>
          <a:effec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defRPr/>
            </a:pPr>
            <a:r>
              <a:rPr lang="vi-VN" altLang="en-US" sz="4000" b="1" u="none" dirty="0">
                <a:solidFill>
                  <a:srgbClr val="0000FF"/>
                </a:solidFill>
                <a:latin typeface="Times New Roman" panose="02020603050405020304" pitchFamily="18" charset="0"/>
                <a:cs typeface="Times New Roman" panose="02020603050405020304" pitchFamily="18" charset="0"/>
              </a:rPr>
              <a:t>xanh</a:t>
            </a:r>
            <a:endParaRPr lang="en-US" altLang="en-US" sz="4000" b="1" u="none" dirty="0">
              <a:solidFill>
                <a:schemeClr val="bg1">
                  <a:lumMod val="95000"/>
                </a:schemeClr>
              </a:solidFill>
              <a:highlight>
                <a:srgbClr val="808000"/>
              </a:highlight>
              <a:latin typeface="Times New Roman" panose="02020603050405020304" pitchFamily="18" charset="0"/>
              <a:cs typeface="Times New Roman" panose="02020603050405020304" pitchFamily="18" charset="0"/>
            </a:endParaRPr>
          </a:p>
        </p:txBody>
      </p:sp>
      <p:sp>
        <p:nvSpPr>
          <p:cNvPr id="9" name="Text Box 10"/>
          <p:cNvSpPr txBox="1">
            <a:spLocks noChangeArrowheads="1"/>
          </p:cNvSpPr>
          <p:nvPr/>
        </p:nvSpPr>
        <p:spPr bwMode="auto">
          <a:xfrm>
            <a:off x="1204916" y="4072894"/>
            <a:ext cx="2518703" cy="707886"/>
          </a:xfrm>
          <a:prstGeom prst="rect">
            <a:avLst/>
          </a:prstGeom>
          <a:noFill/>
          <a:ln w="9525">
            <a:solidFill>
              <a:schemeClr val="tx1"/>
            </a:solidFill>
            <a:miter lim="800000"/>
            <a:headEnd/>
            <a:tailEnd/>
          </a:ln>
          <a:effec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defRPr/>
            </a:pPr>
            <a:r>
              <a:rPr lang="vi-VN" altLang="en-US" sz="4000" b="1" u="none" dirty="0">
                <a:solidFill>
                  <a:srgbClr val="FFC000"/>
                </a:solidFill>
                <a:latin typeface="Times New Roman" panose="02020603050405020304" pitchFamily="18" charset="0"/>
                <a:cs typeface="Times New Roman" panose="02020603050405020304" pitchFamily="18" charset="0"/>
              </a:rPr>
              <a:t>ráng vàng</a:t>
            </a:r>
            <a:endParaRPr lang="en-US" altLang="en-US" sz="4000" b="1" u="none" dirty="0">
              <a:solidFill>
                <a:schemeClr val="bg1">
                  <a:lumMod val="95000"/>
                </a:schemeClr>
              </a:solidFill>
              <a:highlight>
                <a:srgbClr val="808000"/>
              </a:highlight>
              <a:latin typeface="Times New Roman" panose="02020603050405020304" pitchFamily="18" charset="0"/>
              <a:cs typeface="Times New Roman" panose="02020603050405020304" pitchFamily="18" charset="0"/>
            </a:endParaRPr>
          </a:p>
        </p:txBody>
      </p:sp>
      <p:sp>
        <p:nvSpPr>
          <p:cNvPr id="10" name="Text Box 10"/>
          <p:cNvSpPr txBox="1">
            <a:spLocks noChangeArrowheads="1"/>
          </p:cNvSpPr>
          <p:nvPr/>
        </p:nvSpPr>
        <p:spPr bwMode="auto">
          <a:xfrm>
            <a:off x="1204916" y="4899551"/>
            <a:ext cx="2518703" cy="707886"/>
          </a:xfrm>
          <a:prstGeom prst="rect">
            <a:avLst/>
          </a:prstGeom>
          <a:noFill/>
          <a:ln w="9525">
            <a:solidFill>
              <a:schemeClr val="tx1"/>
            </a:solidFill>
            <a:miter lim="800000"/>
            <a:headEnd/>
            <a:tailEnd/>
          </a:ln>
          <a:effec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defRPr/>
            </a:pPr>
            <a:r>
              <a:rPr lang="vi-VN" altLang="en-US" sz="4000" b="1" u="none" dirty="0">
                <a:solidFill>
                  <a:srgbClr val="660066"/>
                </a:solidFill>
                <a:latin typeface="Times New Roman" panose="02020603050405020304" pitchFamily="18" charset="0"/>
                <a:cs typeface="Times New Roman" panose="02020603050405020304" pitchFamily="18" charset="0"/>
              </a:rPr>
              <a:t>nhung tím</a:t>
            </a:r>
            <a:endParaRPr lang="en-US" altLang="en-US" sz="4000" b="1" u="none" dirty="0">
              <a:solidFill>
                <a:schemeClr val="bg1">
                  <a:lumMod val="95000"/>
                </a:schemeClr>
              </a:solidFill>
              <a:highlight>
                <a:srgbClr val="808000"/>
              </a:highlight>
              <a:latin typeface="Times New Roman" panose="02020603050405020304" pitchFamily="18" charset="0"/>
              <a:cs typeface="Times New Roman" panose="02020603050405020304" pitchFamily="18" charset="0"/>
            </a:endParaRPr>
          </a:p>
        </p:txBody>
      </p:sp>
      <p:sp>
        <p:nvSpPr>
          <p:cNvPr id="11" name="Text Box 10"/>
          <p:cNvSpPr txBox="1">
            <a:spLocks noChangeArrowheads="1"/>
          </p:cNvSpPr>
          <p:nvPr/>
        </p:nvSpPr>
        <p:spPr bwMode="auto">
          <a:xfrm>
            <a:off x="9571829" y="2732908"/>
            <a:ext cx="1470923" cy="707886"/>
          </a:xfrm>
          <a:prstGeom prst="rect">
            <a:avLst/>
          </a:prstGeom>
          <a:noFill/>
          <a:ln w="9525">
            <a:solidFill>
              <a:schemeClr val="tx1"/>
            </a:solidFill>
            <a:miter lim="800000"/>
            <a:headEnd/>
            <a:tailEnd/>
          </a:ln>
          <a:effec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defRPr/>
            </a:pPr>
            <a:r>
              <a:rPr lang="vi-VN" altLang="en-US" sz="4000" b="1" u="none" dirty="0">
                <a:latin typeface="Times New Roman" panose="02020603050405020304" pitchFamily="18" charset="0"/>
                <a:cs typeface="Times New Roman" panose="02020603050405020304" pitchFamily="18" charset="0"/>
              </a:rPr>
              <a:t>đen</a:t>
            </a:r>
            <a:endParaRPr lang="en-US" altLang="en-US" sz="4000" b="1" u="none" dirty="0">
              <a:solidFill>
                <a:schemeClr val="bg1">
                  <a:lumMod val="95000"/>
                </a:schemeClr>
              </a:solidFill>
              <a:highlight>
                <a:srgbClr val="808000"/>
              </a:highlight>
              <a:latin typeface="Times New Roman" panose="02020603050405020304" pitchFamily="18" charset="0"/>
              <a:cs typeface="Times New Roman" panose="02020603050405020304" pitchFamily="18" charset="0"/>
            </a:endParaRPr>
          </a:p>
        </p:txBody>
      </p:sp>
      <p:sp>
        <p:nvSpPr>
          <p:cNvPr id="54283" name="Rectangle 4"/>
          <p:cNvSpPr>
            <a:spLocks noChangeArrowheads="1"/>
          </p:cNvSpPr>
          <p:nvPr/>
        </p:nvSpPr>
        <p:spPr bwMode="auto">
          <a:xfrm>
            <a:off x="3567113" y="3394077"/>
            <a:ext cx="83822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i="1">
              <a:solidFill>
                <a:srgbClr val="FF0000"/>
              </a:solidFill>
              <a:latin typeface="Times New Roman" panose="02020603050405020304" pitchFamily="18" charset="0"/>
              <a:cs typeface="Times New Roman" panose="02020603050405020304" pitchFamily="18" charset="0"/>
            </a:endParaRPr>
          </a:p>
        </p:txBody>
      </p:sp>
      <p:sp>
        <p:nvSpPr>
          <p:cNvPr id="25" name="Text Box 17"/>
          <p:cNvSpPr txBox="1">
            <a:spLocks noChangeArrowheads="1"/>
          </p:cNvSpPr>
          <p:nvPr/>
        </p:nvSpPr>
        <p:spPr bwMode="auto">
          <a:xfrm>
            <a:off x="5656556" y="2203742"/>
            <a:ext cx="1470923" cy="707886"/>
          </a:xfrm>
          <a:prstGeom prst="rect">
            <a:avLst/>
          </a:prstGeom>
          <a:noFill/>
          <a:ln w="9525">
            <a:solidFill>
              <a:schemeClr val="tx1"/>
            </a:solidFill>
            <a:miter lim="800000"/>
            <a:headEnd/>
            <a:tailEnd/>
          </a:ln>
          <a:effec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spcBef>
                <a:spcPct val="50000"/>
              </a:spcBef>
              <a:defRPr/>
            </a:pPr>
            <a:r>
              <a:rPr lang="vi-VN" altLang="en-US" sz="4000" b="1" u="none">
                <a:solidFill>
                  <a:schemeClr val="accent1">
                    <a:lumMod val="50000"/>
                  </a:schemeClr>
                </a:solidFill>
                <a:latin typeface="Times New Roman" panose="02020603050405020304" pitchFamily="18" charset="0"/>
                <a:cs typeface="Times New Roman" panose="02020603050405020304" pitchFamily="18" charset="0"/>
              </a:rPr>
              <a:t>trưa</a:t>
            </a:r>
            <a:endParaRPr lang="en-US" altLang="en-US" sz="4000" b="1" u="none"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6" name="Text Box 17"/>
          <p:cNvSpPr txBox="1">
            <a:spLocks noChangeArrowheads="1"/>
          </p:cNvSpPr>
          <p:nvPr/>
        </p:nvSpPr>
        <p:spPr bwMode="auto">
          <a:xfrm>
            <a:off x="5658644" y="3091399"/>
            <a:ext cx="1470923" cy="707886"/>
          </a:xfrm>
          <a:prstGeom prst="rect">
            <a:avLst/>
          </a:prstGeom>
          <a:noFill/>
          <a:ln w="9525">
            <a:solidFill>
              <a:schemeClr val="tx1"/>
            </a:solidFill>
            <a:miter lim="800000"/>
            <a:headEnd/>
            <a:tailEnd/>
          </a:ln>
          <a:effec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spcBef>
                <a:spcPct val="50000"/>
              </a:spcBef>
              <a:defRPr/>
            </a:pPr>
            <a:r>
              <a:rPr lang="vi-VN" altLang="en-US" sz="4000" b="1" u="none" dirty="0">
                <a:solidFill>
                  <a:schemeClr val="accent2">
                    <a:lumMod val="75000"/>
                  </a:schemeClr>
                </a:solidFill>
                <a:latin typeface="Times New Roman" panose="02020603050405020304" pitchFamily="18" charset="0"/>
                <a:cs typeface="Times New Roman" panose="02020603050405020304" pitchFamily="18" charset="0"/>
              </a:rPr>
              <a:t>chiều</a:t>
            </a:r>
            <a:endParaRPr lang="en-US" altLang="en-US" sz="4000" b="1" u="none"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7" name="Text Box 17"/>
          <p:cNvSpPr txBox="1">
            <a:spLocks noChangeArrowheads="1"/>
          </p:cNvSpPr>
          <p:nvPr/>
        </p:nvSpPr>
        <p:spPr bwMode="auto">
          <a:xfrm>
            <a:off x="5658644" y="4019550"/>
            <a:ext cx="1470923" cy="707886"/>
          </a:xfrm>
          <a:prstGeom prst="rect">
            <a:avLst/>
          </a:prstGeom>
          <a:noFill/>
          <a:ln w="9525">
            <a:solidFill>
              <a:schemeClr val="tx1"/>
            </a:solidFill>
            <a:miter lim="800000"/>
            <a:headEnd/>
            <a:tailEnd/>
          </a:ln>
          <a:effec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spcBef>
                <a:spcPct val="50000"/>
              </a:spcBef>
              <a:defRPr/>
            </a:pPr>
            <a:r>
              <a:rPr lang="vi-VN" altLang="en-US" sz="4000" b="1" u="none" dirty="0">
                <a:solidFill>
                  <a:schemeClr val="bg2">
                    <a:lumMod val="25000"/>
                  </a:schemeClr>
                </a:solidFill>
                <a:latin typeface="Times New Roman" panose="02020603050405020304" pitchFamily="18" charset="0"/>
                <a:cs typeface="Times New Roman" panose="02020603050405020304" pitchFamily="18" charset="0"/>
              </a:rPr>
              <a:t>đêm</a:t>
            </a:r>
            <a:endParaRPr lang="en-US" altLang="en-US" sz="4000" b="1" u="none"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28" name="Text Box 17"/>
          <p:cNvSpPr txBox="1">
            <a:spLocks noChangeArrowheads="1"/>
          </p:cNvSpPr>
          <p:nvPr/>
        </p:nvSpPr>
        <p:spPr bwMode="auto">
          <a:xfrm>
            <a:off x="5658644" y="4876800"/>
            <a:ext cx="1570832" cy="707886"/>
          </a:xfrm>
          <a:prstGeom prst="rect">
            <a:avLst/>
          </a:prstGeom>
          <a:noFill/>
          <a:ln w="9525">
            <a:solidFill>
              <a:schemeClr val="tx1"/>
            </a:solidFill>
            <a:miter lim="800000"/>
            <a:headEnd/>
            <a:tailEnd/>
          </a:ln>
          <a:effec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spcBef>
                <a:spcPct val="50000"/>
              </a:spcBef>
              <a:defRPr/>
            </a:pPr>
            <a:r>
              <a:rPr lang="vi-VN" altLang="en-US" sz="4000" b="1" u="none" dirty="0">
                <a:solidFill>
                  <a:schemeClr val="tx1">
                    <a:lumMod val="95000"/>
                    <a:lumOff val="5000"/>
                  </a:schemeClr>
                </a:solidFill>
                <a:latin typeface="Times New Roman" panose="02020603050405020304" pitchFamily="18" charset="0"/>
                <a:cs typeface="Times New Roman" panose="02020603050405020304" pitchFamily="18" charset="0"/>
              </a:rPr>
              <a:t>khuya</a:t>
            </a:r>
            <a:endParaRPr lang="en-US" altLang="en-US" sz="4000" b="1" u="none"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9" name="Text Box 17"/>
          <p:cNvSpPr txBox="1">
            <a:spLocks noChangeArrowheads="1"/>
          </p:cNvSpPr>
          <p:nvPr/>
        </p:nvSpPr>
        <p:spPr bwMode="auto">
          <a:xfrm>
            <a:off x="5456055" y="5758166"/>
            <a:ext cx="1999397" cy="707886"/>
          </a:xfrm>
          <a:prstGeom prst="rect">
            <a:avLst/>
          </a:prstGeom>
          <a:noFill/>
          <a:ln w="9525">
            <a:solidFill>
              <a:schemeClr val="tx1"/>
            </a:solidFill>
            <a:miter lim="800000"/>
            <a:headEnd/>
            <a:tailEnd/>
          </a:ln>
          <a:effec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spcBef>
                <a:spcPct val="50000"/>
              </a:spcBef>
              <a:defRPr/>
            </a:pPr>
            <a:r>
              <a:rPr lang="vi-VN" altLang="en-US" sz="4000" b="1" u="none" dirty="0">
                <a:solidFill>
                  <a:schemeClr val="accent6">
                    <a:lumMod val="75000"/>
                  </a:schemeClr>
                </a:solidFill>
                <a:latin typeface="Times New Roman" panose="02020603050405020304" pitchFamily="18" charset="0"/>
                <a:cs typeface="Times New Roman" panose="02020603050405020304" pitchFamily="18" charset="0"/>
              </a:rPr>
              <a:t>sáng ra</a:t>
            </a:r>
            <a:endParaRPr lang="en-US" altLang="en-US" sz="4000" b="1" u="none"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0" name="Text Box 17">
            <a:extLst>
              <a:ext uri="{FF2B5EF4-FFF2-40B4-BE49-F238E27FC236}">
                <a16:creationId xmlns:a16="http://schemas.microsoft.com/office/drawing/2014/main" id="{8403D125-1B97-1C72-94B7-0AB6AEBCF91A}"/>
              </a:ext>
            </a:extLst>
          </p:cNvPr>
          <p:cNvSpPr txBox="1">
            <a:spLocks noChangeArrowheads="1"/>
          </p:cNvSpPr>
          <p:nvPr/>
        </p:nvSpPr>
        <p:spPr bwMode="auto">
          <a:xfrm>
            <a:off x="9571830" y="4426837"/>
            <a:ext cx="1470923" cy="707886"/>
          </a:xfrm>
          <a:prstGeom prst="rect">
            <a:avLst/>
          </a:prstGeom>
          <a:noFill/>
          <a:ln w="9525">
            <a:solidFill>
              <a:schemeClr val="tx1"/>
            </a:solidFill>
            <a:miter lim="800000"/>
            <a:headEnd/>
            <a:tailEnd/>
          </a:ln>
          <a:effec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spcBef>
                <a:spcPct val="50000"/>
              </a:spcBef>
              <a:defRPr/>
            </a:pPr>
            <a:r>
              <a:rPr lang="en-US" altLang="en-US" sz="4000" b="1" u="none" dirty="0" err="1">
                <a:solidFill>
                  <a:schemeClr val="bg1">
                    <a:lumMod val="65000"/>
                  </a:schemeClr>
                </a:solidFill>
                <a:latin typeface="Times New Roman" panose="02020603050405020304" pitchFamily="18" charset="0"/>
                <a:cs typeface="Times New Roman" panose="02020603050405020304" pitchFamily="18" charset="0"/>
              </a:rPr>
              <a:t>trắng</a:t>
            </a:r>
            <a:endParaRPr lang="en-US" altLang="en-US" sz="4000" b="1" u="none" dirty="0">
              <a:solidFill>
                <a:schemeClr val="bg1">
                  <a:lumMod val="65000"/>
                </a:schemeClr>
              </a:solidFill>
              <a:latin typeface="Times New Roman" panose="02020603050405020304" pitchFamily="18" charset="0"/>
              <a:cs typeface="Times New Roman" panose="02020603050405020304" pitchFamily="18" charset="0"/>
            </a:endParaRPr>
          </a:p>
        </p:txBody>
      </p:sp>
      <p:cxnSp>
        <p:nvCxnSpPr>
          <p:cNvPr id="21" name="Straight Arrow Connector 20">
            <a:extLst>
              <a:ext uri="{FF2B5EF4-FFF2-40B4-BE49-F238E27FC236}">
                <a16:creationId xmlns:a16="http://schemas.microsoft.com/office/drawing/2014/main" id="{398FB434-113E-7706-9B0D-C99A9EE73A20}"/>
              </a:ext>
            </a:extLst>
          </p:cNvPr>
          <p:cNvCxnSpPr>
            <a:cxnSpLocks/>
          </p:cNvCxnSpPr>
          <p:nvPr/>
        </p:nvCxnSpPr>
        <p:spPr>
          <a:xfrm flipV="1">
            <a:off x="3405003" y="1991826"/>
            <a:ext cx="1916788" cy="694191"/>
          </a:xfrm>
          <a:prstGeom prst="straightConnector1">
            <a:avLst/>
          </a:prstGeom>
          <a:ln w="57150">
            <a:solidFill>
              <a:srgbClr val="FF0066"/>
            </a:solidFill>
            <a:tailEnd type="triangle"/>
          </a:ln>
        </p:spPr>
        <p:style>
          <a:lnRef idx="1">
            <a:schemeClr val="accent2"/>
          </a:lnRef>
          <a:fillRef idx="0">
            <a:schemeClr val="accent2"/>
          </a:fillRef>
          <a:effectRef idx="0">
            <a:schemeClr val="accent2"/>
          </a:effectRef>
          <a:fontRef idx="minor">
            <a:schemeClr val="tx1"/>
          </a:fontRef>
        </p:style>
      </p:cxnSp>
      <p:cxnSp>
        <p:nvCxnSpPr>
          <p:cNvPr id="40" name="Straight Arrow Connector 39">
            <a:extLst>
              <a:ext uri="{FF2B5EF4-FFF2-40B4-BE49-F238E27FC236}">
                <a16:creationId xmlns:a16="http://schemas.microsoft.com/office/drawing/2014/main" id="{7265C20C-C72C-3AD6-6674-E3C47FAC8593}"/>
              </a:ext>
            </a:extLst>
          </p:cNvPr>
          <p:cNvCxnSpPr>
            <a:cxnSpLocks/>
            <a:endCxn id="25" idx="1"/>
          </p:cNvCxnSpPr>
          <p:nvPr/>
        </p:nvCxnSpPr>
        <p:spPr>
          <a:xfrm flipV="1">
            <a:off x="3424145" y="2557685"/>
            <a:ext cx="2232411" cy="1159852"/>
          </a:xfrm>
          <a:prstGeom prst="straightConnector1">
            <a:avLst/>
          </a:prstGeom>
          <a:ln w="57150">
            <a:solidFill>
              <a:srgbClr val="0000FF"/>
            </a:solidFill>
            <a:tailEnd type="triangle"/>
          </a:ln>
        </p:spPr>
        <p:style>
          <a:lnRef idx="1">
            <a:schemeClr val="accent2"/>
          </a:lnRef>
          <a:fillRef idx="0">
            <a:schemeClr val="accent2"/>
          </a:fillRef>
          <a:effectRef idx="0">
            <a:schemeClr val="accent2"/>
          </a:effectRef>
          <a:fontRef idx="minor">
            <a:schemeClr val="tx1"/>
          </a:fontRef>
        </p:style>
      </p:cxnSp>
      <p:cxnSp>
        <p:nvCxnSpPr>
          <p:cNvPr id="42" name="Straight Arrow Connector 41">
            <a:extLst>
              <a:ext uri="{FF2B5EF4-FFF2-40B4-BE49-F238E27FC236}">
                <a16:creationId xmlns:a16="http://schemas.microsoft.com/office/drawing/2014/main" id="{4218C1D8-81AA-50FC-796D-121A83A6C6F9}"/>
              </a:ext>
            </a:extLst>
          </p:cNvPr>
          <p:cNvCxnSpPr>
            <a:cxnSpLocks/>
          </p:cNvCxnSpPr>
          <p:nvPr/>
        </p:nvCxnSpPr>
        <p:spPr>
          <a:xfrm flipV="1">
            <a:off x="3712537" y="3508582"/>
            <a:ext cx="1944019" cy="1092239"/>
          </a:xfrm>
          <a:prstGeom prst="straightConnector1">
            <a:avLst/>
          </a:prstGeom>
          <a:ln w="57150">
            <a:solidFill>
              <a:srgbClr val="FFC000"/>
            </a:solidFill>
            <a:tailEnd type="triangle"/>
          </a:ln>
        </p:spPr>
        <p:style>
          <a:lnRef idx="1">
            <a:schemeClr val="accent2"/>
          </a:lnRef>
          <a:fillRef idx="0">
            <a:schemeClr val="accent2"/>
          </a:fillRef>
          <a:effectRef idx="0">
            <a:schemeClr val="accent2"/>
          </a:effectRef>
          <a:fontRef idx="minor">
            <a:schemeClr val="tx1"/>
          </a:fontRef>
        </p:style>
      </p:cxnSp>
      <p:cxnSp>
        <p:nvCxnSpPr>
          <p:cNvPr id="44" name="Straight Arrow Connector 43">
            <a:extLst>
              <a:ext uri="{FF2B5EF4-FFF2-40B4-BE49-F238E27FC236}">
                <a16:creationId xmlns:a16="http://schemas.microsoft.com/office/drawing/2014/main" id="{0563A3D0-5D27-A84E-CAAA-8C48E4686A5F}"/>
              </a:ext>
            </a:extLst>
          </p:cNvPr>
          <p:cNvCxnSpPr>
            <a:cxnSpLocks/>
          </p:cNvCxnSpPr>
          <p:nvPr/>
        </p:nvCxnSpPr>
        <p:spPr>
          <a:xfrm flipV="1">
            <a:off x="3739768" y="4283396"/>
            <a:ext cx="1916788" cy="970098"/>
          </a:xfrm>
          <a:prstGeom prst="straightConnector1">
            <a:avLst/>
          </a:prstGeom>
          <a:ln w="57150">
            <a:solidFill>
              <a:srgbClr val="990099"/>
            </a:solidFill>
            <a:tailEnd type="triangle"/>
          </a:ln>
        </p:spPr>
        <p:style>
          <a:lnRef idx="1">
            <a:schemeClr val="accent2"/>
          </a:lnRef>
          <a:fillRef idx="0">
            <a:schemeClr val="accent2"/>
          </a:fillRef>
          <a:effectRef idx="0">
            <a:schemeClr val="accent2"/>
          </a:effectRef>
          <a:fontRef idx="minor">
            <a:schemeClr val="tx1"/>
          </a:fontRef>
        </p:style>
      </p:cxnSp>
      <p:cxnSp>
        <p:nvCxnSpPr>
          <p:cNvPr id="48" name="Straight Arrow Connector 47">
            <a:extLst>
              <a:ext uri="{FF2B5EF4-FFF2-40B4-BE49-F238E27FC236}">
                <a16:creationId xmlns:a16="http://schemas.microsoft.com/office/drawing/2014/main" id="{BA6C2CE7-EB3C-634F-8985-FF3A572D27C2}"/>
              </a:ext>
            </a:extLst>
          </p:cNvPr>
          <p:cNvCxnSpPr>
            <a:cxnSpLocks/>
          </p:cNvCxnSpPr>
          <p:nvPr/>
        </p:nvCxnSpPr>
        <p:spPr>
          <a:xfrm flipH="1">
            <a:off x="7229476" y="2982362"/>
            <a:ext cx="2342353" cy="2176190"/>
          </a:xfrm>
          <a:prstGeom prst="straightConnector1">
            <a:avLst/>
          </a:prstGeom>
          <a:ln w="57150">
            <a:solidFill>
              <a:schemeClr val="tx1">
                <a:lumMod val="85000"/>
                <a:lumOff val="1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50" name="Straight Arrow Connector 49">
            <a:extLst>
              <a:ext uri="{FF2B5EF4-FFF2-40B4-BE49-F238E27FC236}">
                <a16:creationId xmlns:a16="http://schemas.microsoft.com/office/drawing/2014/main" id="{9B9378DC-5F03-317F-CA87-601C3BD85724}"/>
              </a:ext>
            </a:extLst>
          </p:cNvPr>
          <p:cNvCxnSpPr>
            <a:cxnSpLocks/>
          </p:cNvCxnSpPr>
          <p:nvPr/>
        </p:nvCxnSpPr>
        <p:spPr>
          <a:xfrm flipH="1">
            <a:off x="7463937" y="4343086"/>
            <a:ext cx="1926540" cy="1957838"/>
          </a:xfrm>
          <a:prstGeom prst="straightConnector1">
            <a:avLst/>
          </a:prstGeom>
          <a:ln w="57150">
            <a:solidFill>
              <a:srgbClr val="FF5050"/>
            </a:solidFill>
            <a:tailEnd type="triangle"/>
          </a:ln>
        </p:spPr>
        <p:style>
          <a:lnRef idx="1">
            <a:schemeClr val="accent2"/>
          </a:lnRef>
          <a:fillRef idx="0">
            <a:schemeClr val="accent2"/>
          </a:fillRef>
          <a:effectRef idx="0">
            <a:schemeClr val="accent2"/>
          </a:effectRef>
          <a:fontRef idx="minor">
            <a:schemeClr val="tx1"/>
          </a:fontRef>
        </p:style>
      </p:cxnSp>
      <p:cxnSp>
        <p:nvCxnSpPr>
          <p:cNvPr id="53" name="Straight Arrow Connector 52">
            <a:extLst>
              <a:ext uri="{FF2B5EF4-FFF2-40B4-BE49-F238E27FC236}">
                <a16:creationId xmlns:a16="http://schemas.microsoft.com/office/drawing/2014/main" id="{1AE3296B-CA80-8504-6196-D84842EE10AB}"/>
              </a:ext>
            </a:extLst>
          </p:cNvPr>
          <p:cNvCxnSpPr>
            <a:cxnSpLocks/>
          </p:cNvCxnSpPr>
          <p:nvPr/>
        </p:nvCxnSpPr>
        <p:spPr>
          <a:xfrm flipH="1">
            <a:off x="7469751" y="5147901"/>
            <a:ext cx="2102078" cy="1326503"/>
          </a:xfrm>
          <a:prstGeom prst="straightConnector1">
            <a:avLst/>
          </a:prstGeom>
          <a:ln w="57150">
            <a:solidFill>
              <a:schemeClr val="accent6">
                <a:lumMod val="75000"/>
              </a:schemeClr>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80640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ppt_x"/>
                                          </p:val>
                                        </p:tav>
                                        <p:tav tm="100000">
                                          <p:val>
                                            <p:strVal val="#ppt_x"/>
                                          </p:val>
                                        </p:tav>
                                      </p:tavLst>
                                    </p:anim>
                                    <p:anim calcmode="lin" valueType="num">
                                      <p:cBhvr additive="base">
                                        <p:cTn id="3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ong- dao">
            <a:hlinkClick r:id="rId2" action="ppaction://hlinksldjump"/>
          </p:cNvPr>
          <p:cNvPicPr>
            <a:picLocks noChangeAspect="1" noChangeArrowheads="1"/>
          </p:cNvPicPr>
          <p:nvPr/>
        </p:nvPicPr>
        <p:blipFill>
          <a:blip r:embed="rId3">
            <a:clrChange>
              <a:clrFrom>
                <a:srgbClr val="7FB8A5"/>
              </a:clrFrom>
              <a:clrTo>
                <a:srgbClr val="7FB8A5">
                  <a:alpha val="0"/>
                </a:srgbClr>
              </a:clrTo>
            </a:clrChange>
            <a:lum bright="6000"/>
          </a:blip>
          <a:srcRect/>
          <a:stretch>
            <a:fillRect/>
          </a:stretch>
        </p:blipFill>
        <p:spPr bwMode="auto">
          <a:xfrm>
            <a:off x="0" y="0"/>
            <a:ext cx="12192000" cy="6858000"/>
          </a:xfrm>
          <a:prstGeom prst="rect">
            <a:avLst/>
          </a:prstGeom>
          <a:solidFill>
            <a:srgbClr val="472137"/>
          </a:solidFill>
          <a:ln>
            <a:solidFill>
              <a:schemeClr val="tx2">
                <a:lumMod val="75000"/>
              </a:schemeClr>
            </a:solidFill>
          </a:ln>
        </p:spPr>
      </p:pic>
      <p:sp>
        <p:nvSpPr>
          <p:cNvPr id="27651" name="Text Box 3"/>
          <p:cNvSpPr txBox="1">
            <a:spLocks noChangeArrowheads="1"/>
          </p:cNvSpPr>
          <p:nvPr/>
        </p:nvSpPr>
        <p:spPr bwMode="auto">
          <a:xfrm>
            <a:off x="4229100" y="5156201"/>
            <a:ext cx="7759700" cy="707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4000" b="1" dirty="0" err="1">
                <a:solidFill>
                  <a:srgbClr val="D60093"/>
                </a:solidFill>
                <a:latin typeface="Times New Roman" panose="02020603050405020304" pitchFamily="18" charset="0"/>
                <a:cs typeface="Times New Roman" panose="02020603050405020304" pitchFamily="18" charset="0"/>
              </a:rPr>
              <a:t>Nắng</a:t>
            </a:r>
            <a:r>
              <a:rPr lang="en-US" altLang="en-US" sz="4000" b="1" dirty="0">
                <a:solidFill>
                  <a:srgbClr val="D60093"/>
                </a:solidFill>
                <a:latin typeface="Times New Roman" panose="02020603050405020304" pitchFamily="18" charset="0"/>
                <a:cs typeface="Times New Roman" panose="02020603050405020304" pitchFamily="18" charset="0"/>
              </a:rPr>
              <a:t> </a:t>
            </a:r>
            <a:r>
              <a:rPr lang="en-US" altLang="en-US" sz="4000" b="1" dirty="0" err="1">
                <a:solidFill>
                  <a:srgbClr val="D60093"/>
                </a:solidFill>
                <a:latin typeface="Times New Roman" panose="02020603050405020304" pitchFamily="18" charset="0"/>
                <a:cs typeface="Times New Roman" panose="02020603050405020304" pitchFamily="18" charset="0"/>
              </a:rPr>
              <a:t>lên</a:t>
            </a:r>
            <a:r>
              <a:rPr lang="en-US" altLang="en-US" sz="4000" b="1" dirty="0">
                <a:solidFill>
                  <a:srgbClr val="D60093"/>
                </a:solidFill>
                <a:latin typeface="Times New Roman" panose="02020603050405020304" pitchFamily="18" charset="0"/>
                <a:cs typeface="Times New Roman" panose="02020603050405020304" pitchFamily="18" charset="0"/>
              </a:rPr>
              <a:t> </a:t>
            </a:r>
            <a:r>
              <a:rPr lang="en-US" altLang="en-US" sz="4000" b="1" dirty="0" err="1">
                <a:solidFill>
                  <a:srgbClr val="D60093"/>
                </a:solidFill>
                <a:latin typeface="Times New Roman" panose="02020603050405020304" pitchFamily="18" charset="0"/>
                <a:cs typeface="Times New Roman" panose="02020603050405020304" pitchFamily="18" charset="0"/>
              </a:rPr>
              <a:t>mặc</a:t>
            </a:r>
            <a:r>
              <a:rPr lang="en-US" altLang="en-US" sz="4000" b="1" dirty="0">
                <a:solidFill>
                  <a:srgbClr val="D60093"/>
                </a:solidFill>
                <a:latin typeface="Times New Roman" panose="02020603050405020304" pitchFamily="18" charset="0"/>
                <a:cs typeface="Times New Roman" panose="02020603050405020304" pitchFamily="18" charset="0"/>
              </a:rPr>
              <a:t> </a:t>
            </a:r>
            <a:r>
              <a:rPr lang="en-US" altLang="en-US" sz="4000" b="1" dirty="0" err="1">
                <a:solidFill>
                  <a:srgbClr val="D60093"/>
                </a:solidFill>
                <a:latin typeface="Times New Roman" panose="02020603050405020304" pitchFamily="18" charset="0"/>
                <a:cs typeface="Times New Roman" panose="02020603050405020304" pitchFamily="18" charset="0"/>
              </a:rPr>
              <a:t>áo</a:t>
            </a:r>
            <a:r>
              <a:rPr lang="en-US" altLang="en-US" sz="4000" b="1" dirty="0">
                <a:solidFill>
                  <a:srgbClr val="D60093"/>
                </a:solidFill>
                <a:latin typeface="Times New Roman" panose="02020603050405020304" pitchFamily="18" charset="0"/>
                <a:cs typeface="Times New Roman" panose="02020603050405020304" pitchFamily="18" charset="0"/>
              </a:rPr>
              <a:t> </a:t>
            </a:r>
            <a:r>
              <a:rPr lang="en-US" altLang="en-US" sz="4000" b="1" dirty="0" err="1">
                <a:solidFill>
                  <a:srgbClr val="D60093"/>
                </a:solidFill>
                <a:latin typeface="Times New Roman" panose="02020603050405020304" pitchFamily="18" charset="0"/>
                <a:cs typeface="Times New Roman" panose="02020603050405020304" pitchFamily="18" charset="0"/>
              </a:rPr>
              <a:t>lụa</a:t>
            </a:r>
            <a:r>
              <a:rPr lang="en-US" altLang="en-US" sz="4000" b="1" dirty="0">
                <a:solidFill>
                  <a:srgbClr val="D60093"/>
                </a:solidFill>
                <a:latin typeface="Times New Roman" panose="02020603050405020304" pitchFamily="18" charset="0"/>
                <a:cs typeface="Times New Roman" panose="02020603050405020304" pitchFamily="18" charset="0"/>
              </a:rPr>
              <a:t> </a:t>
            </a:r>
            <a:r>
              <a:rPr lang="en-US" altLang="en-US" sz="4000" b="1" dirty="0" err="1">
                <a:solidFill>
                  <a:srgbClr val="D60093"/>
                </a:solidFill>
                <a:latin typeface="Times New Roman" panose="02020603050405020304" pitchFamily="18" charset="0"/>
                <a:cs typeface="Times New Roman" panose="02020603050405020304" pitchFamily="18" charset="0"/>
              </a:rPr>
              <a:t>đào</a:t>
            </a:r>
            <a:r>
              <a:rPr lang="en-US" altLang="en-US" sz="4000" b="1" dirty="0">
                <a:solidFill>
                  <a:srgbClr val="D60093"/>
                </a:solidFill>
                <a:latin typeface="Times New Roman" panose="02020603050405020304" pitchFamily="18" charset="0"/>
                <a:cs typeface="Times New Roman" panose="02020603050405020304" pitchFamily="18" charset="0"/>
              </a:rPr>
              <a:t> </a:t>
            </a:r>
            <a:r>
              <a:rPr lang="en-US" altLang="en-US" sz="4000" b="1" dirty="0" err="1">
                <a:solidFill>
                  <a:srgbClr val="D60093"/>
                </a:solidFill>
                <a:latin typeface="Times New Roman" panose="02020603050405020304" pitchFamily="18" charset="0"/>
                <a:cs typeface="Times New Roman" panose="02020603050405020304" pitchFamily="18" charset="0"/>
              </a:rPr>
              <a:t>thướt</a:t>
            </a:r>
            <a:r>
              <a:rPr lang="en-US" altLang="en-US" sz="4000" b="1" dirty="0">
                <a:solidFill>
                  <a:srgbClr val="D60093"/>
                </a:solidFill>
                <a:latin typeface="Times New Roman" panose="02020603050405020304" pitchFamily="18" charset="0"/>
                <a:cs typeface="Times New Roman" panose="02020603050405020304" pitchFamily="18" charset="0"/>
              </a:rPr>
              <a:t> </a:t>
            </a:r>
            <a:r>
              <a:rPr lang="en-US" altLang="en-US" sz="4000" b="1" dirty="0" err="1">
                <a:solidFill>
                  <a:srgbClr val="D60093"/>
                </a:solidFill>
                <a:latin typeface="Times New Roman" panose="02020603050405020304" pitchFamily="18" charset="0"/>
                <a:cs typeface="Times New Roman" panose="02020603050405020304" pitchFamily="18" charset="0"/>
              </a:rPr>
              <a:t>tha</a:t>
            </a:r>
            <a:endParaRPr lang="en-US" altLang="en-US" sz="4000" b="1" dirty="0">
              <a:solidFill>
                <a:srgbClr val="D6009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997809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51"/>
                                        </p:tgtEl>
                                        <p:attrNameLst>
                                          <p:attrName>style.visibility</p:attrName>
                                        </p:attrNameLst>
                                      </p:cBhvr>
                                      <p:to>
                                        <p:strVal val="visible"/>
                                      </p:to>
                                    </p:set>
                                    <p:animEffect transition="in" filter="fade">
                                      <p:cBhvr>
                                        <p:cTn id="10"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ong-xanh">
            <a:hlinkClick r:id="rId2" action="ppaction://hlinksldjump"/>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9050"/>
            <a:ext cx="12192000" cy="6884988"/>
          </a:xfrm>
        </p:spPr>
      </p:pic>
      <p:sp>
        <p:nvSpPr>
          <p:cNvPr id="19459" name="Text Box 3"/>
          <p:cNvSpPr txBox="1">
            <a:spLocks noChangeArrowheads="1"/>
          </p:cNvSpPr>
          <p:nvPr/>
        </p:nvSpPr>
        <p:spPr bwMode="auto">
          <a:xfrm>
            <a:off x="2085976" y="5058092"/>
            <a:ext cx="1010602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Trưa</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về</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trời</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rộng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bao</a:t>
            </a:r>
            <a:r>
              <a:rPr lang="en-US" altLang="en-US" sz="4000" b="1" dirty="0">
                <a:solidFill>
                  <a:srgbClr val="0000FF"/>
                </a:solidFill>
                <a:latin typeface="Times New Roman" panose="02020603050405020304" pitchFamily="18" charset="0"/>
                <a:cs typeface="Times New Roman" panose="02020603050405020304" pitchFamily="18" charset="0"/>
              </a:rPr>
              <a:t> la</a:t>
            </a:r>
          </a:p>
          <a:p>
            <a:pPr algn="ctr">
              <a:lnSpc>
                <a:spcPct val="100000"/>
              </a:lnSpc>
              <a:spcBef>
                <a:spcPct val="0"/>
              </a:spcBef>
              <a:buFontTx/>
              <a:buNone/>
            </a:pP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Áo</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xanh</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sông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mặc</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như</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là</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mới</a:t>
            </a:r>
            <a:r>
              <a:rPr lang="en-US" altLang="en-US" sz="4000" b="1" dirty="0">
                <a:solidFill>
                  <a:srgbClr val="0000FF"/>
                </a:solidFill>
                <a:latin typeface="Times New Roman" panose="02020603050405020304" pitchFamily="18" charset="0"/>
                <a:cs typeface="Times New Roman" panose="02020603050405020304" pitchFamily="18" charset="0"/>
              </a:rPr>
              <a:t> may</a:t>
            </a:r>
          </a:p>
        </p:txBody>
      </p:sp>
    </p:spTree>
    <p:extLst>
      <p:ext uri="{BB962C8B-B14F-4D97-AF65-F5344CB8AC3E}">
        <p14:creationId xmlns:p14="http://schemas.microsoft.com/office/powerpoint/2010/main" val="136074989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59"/>
                                        </p:tgtEl>
                                        <p:attrNameLst>
                                          <p:attrName>style.visibility</p:attrName>
                                        </p:attrNameLst>
                                      </p:cBhvr>
                                      <p:to>
                                        <p:strVal val="visible"/>
                                      </p:to>
                                    </p:set>
                                    <p:animEffect transition="in" filter="fade">
                                      <p:cBhvr>
                                        <p:cTn id="10"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ong-rang vang">
            <a:hlinkClick r:id="rId2" action="ppaction://hlinksldjump"/>
          </p:cNvPr>
          <p:cNvPicPr>
            <a:picLocks noGrp="1" noChangeAspect="1" noChangeArrowheads="1"/>
          </p:cNvPicPr>
          <p:nvPr>
            <p:ph idx="4294967295"/>
          </p:nvPr>
        </p:nvPicPr>
        <p:blipFill>
          <a:blip r:embed="rId3"/>
          <a:srcRect/>
          <a:stretch>
            <a:fillRect/>
          </a:stretch>
        </p:blipFill>
        <p:spPr>
          <a:xfrm>
            <a:off x="-1" y="-57150"/>
            <a:ext cx="12192001" cy="6915150"/>
          </a:xfrm>
          <a:solidFill>
            <a:schemeClr val="accent5">
              <a:lumMod val="50000"/>
            </a:schemeClr>
          </a:solidFill>
        </p:spPr>
      </p:pic>
      <p:sp>
        <p:nvSpPr>
          <p:cNvPr id="29699" name="Rectangle 3"/>
          <p:cNvSpPr>
            <a:spLocks noChangeArrowheads="1"/>
          </p:cNvSpPr>
          <p:nvPr/>
        </p:nvSpPr>
        <p:spPr bwMode="auto">
          <a:xfrm>
            <a:off x="3048000" y="5537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Chiều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trôi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thơ</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thẩn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áng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mây</a:t>
            </a:r>
            <a:r>
              <a:rPr lang="en-US" altLang="en-US" sz="3600" b="1" dirty="0">
                <a:solidFill>
                  <a:srgbClr val="FF0000"/>
                </a:solidFill>
                <a:latin typeface="Times New Roman" panose="02020603050405020304" pitchFamily="18" charset="0"/>
                <a:cs typeface="Times New Roman" panose="02020603050405020304" pitchFamily="18" charset="0"/>
              </a:rPr>
              <a:t> </a:t>
            </a:r>
            <a:br>
              <a:rPr lang="en-US" altLang="en-US" sz="3600" b="1" dirty="0">
                <a:solidFill>
                  <a:srgbClr val="FF0000"/>
                </a:solidFill>
                <a:latin typeface="Times New Roman" panose="02020603050405020304" pitchFamily="18" charset="0"/>
                <a:cs typeface="Times New Roman" panose="02020603050405020304" pitchFamily="18" charset="0"/>
              </a:rPr>
            </a:br>
            <a:r>
              <a:rPr lang="en-US" altLang="en-US" sz="3600" b="1" dirty="0" err="1">
                <a:solidFill>
                  <a:srgbClr val="FF0000"/>
                </a:solidFill>
                <a:latin typeface="Times New Roman" panose="02020603050405020304" pitchFamily="18" charset="0"/>
                <a:cs typeface="Times New Roman" panose="02020603050405020304" pitchFamily="18" charset="0"/>
              </a:rPr>
              <a:t>Cài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lên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màu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áo</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hây</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hây</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ráng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vàng</a:t>
            </a:r>
            <a:r>
              <a:rPr lang="en-US" altLang="en-US" sz="36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879833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699"/>
                                        </p:tgtEl>
                                        <p:attrNameLst>
                                          <p:attrName>style.visibility</p:attrName>
                                        </p:attrNameLst>
                                      </p:cBhvr>
                                      <p:to>
                                        <p:strVal val="visible"/>
                                      </p:to>
                                    </p:set>
                                    <p:animEffect transition="in" filter="fade">
                                      <p:cBhvr>
                                        <p:cTn id="10"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39" name="AutoShape 139"/>
          <p:cNvSpPr>
            <a:spLocks noChangeArrowheads="1"/>
          </p:cNvSpPr>
          <p:nvPr/>
        </p:nvSpPr>
        <p:spPr bwMode="auto">
          <a:xfrm flipH="1">
            <a:off x="6477000" y="2362200"/>
            <a:ext cx="304800" cy="762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Comic Sans MS" pitchFamily="66" charset="0"/>
            </a:endParaRPr>
          </a:p>
        </p:txBody>
      </p:sp>
      <p:grpSp>
        <p:nvGrpSpPr>
          <p:cNvPr id="30723" name="Group 153"/>
          <p:cNvGrpSpPr>
            <a:grpSpLocks/>
          </p:cNvGrpSpPr>
          <p:nvPr/>
        </p:nvGrpSpPr>
        <p:grpSpPr bwMode="auto">
          <a:xfrm>
            <a:off x="0" y="0"/>
            <a:ext cx="12192000" cy="6858000"/>
            <a:chOff x="0" y="964"/>
            <a:chExt cx="5760" cy="3356"/>
          </a:xfrm>
        </p:grpSpPr>
        <p:pic>
          <p:nvPicPr>
            <p:cNvPr id="59397" name="Picture 10" descr="song-tim">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4"/>
              <a:ext cx="5760" cy="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1" name="AutoShape 31"/>
            <p:cNvSpPr>
              <a:spLocks noChangeArrowheads="1"/>
            </p:cNvSpPr>
            <p:nvPr/>
          </p:nvSpPr>
          <p:spPr bwMode="auto">
            <a:xfrm>
              <a:off x="1488" y="1824"/>
              <a:ext cx="144" cy="144"/>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25632" name="AutoShape 32"/>
            <p:cNvSpPr>
              <a:spLocks noChangeArrowheads="1"/>
            </p:cNvSpPr>
            <p:nvPr/>
          </p:nvSpPr>
          <p:spPr bwMode="auto">
            <a:xfrm>
              <a:off x="2736" y="1536"/>
              <a:ext cx="192" cy="19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25633" name="AutoShape 33"/>
            <p:cNvSpPr>
              <a:spLocks noChangeArrowheads="1"/>
            </p:cNvSpPr>
            <p:nvPr/>
          </p:nvSpPr>
          <p:spPr bwMode="auto">
            <a:xfrm>
              <a:off x="1056" y="2832"/>
              <a:ext cx="144" cy="19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25634" name="AutoShape 34"/>
            <p:cNvSpPr>
              <a:spLocks noChangeArrowheads="1"/>
            </p:cNvSpPr>
            <p:nvPr/>
          </p:nvSpPr>
          <p:spPr bwMode="auto">
            <a:xfrm>
              <a:off x="3408" y="1536"/>
              <a:ext cx="144" cy="19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25688" name="AutoShape 88"/>
            <p:cNvSpPr>
              <a:spLocks noChangeArrowheads="1"/>
            </p:cNvSpPr>
            <p:nvPr/>
          </p:nvSpPr>
          <p:spPr bwMode="auto">
            <a:xfrm>
              <a:off x="1392" y="2256"/>
              <a:ext cx="144" cy="144"/>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25689" name="AutoShape 89"/>
            <p:cNvSpPr>
              <a:spLocks noChangeArrowheads="1"/>
            </p:cNvSpPr>
            <p:nvPr/>
          </p:nvSpPr>
          <p:spPr bwMode="auto">
            <a:xfrm>
              <a:off x="3120" y="1296"/>
              <a:ext cx="240" cy="24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25690" name="AutoShape 90"/>
            <p:cNvSpPr>
              <a:spLocks noChangeArrowheads="1"/>
            </p:cNvSpPr>
            <p:nvPr/>
          </p:nvSpPr>
          <p:spPr bwMode="auto">
            <a:xfrm>
              <a:off x="4416" y="1296"/>
              <a:ext cx="96" cy="24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25713" name="AutoShape 113"/>
            <p:cNvSpPr>
              <a:spLocks noChangeArrowheads="1"/>
            </p:cNvSpPr>
            <p:nvPr/>
          </p:nvSpPr>
          <p:spPr bwMode="auto">
            <a:xfrm>
              <a:off x="1200" y="2112"/>
              <a:ext cx="144" cy="192"/>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25714" name="AutoShape 114"/>
            <p:cNvSpPr>
              <a:spLocks noChangeArrowheads="1"/>
            </p:cNvSpPr>
            <p:nvPr/>
          </p:nvSpPr>
          <p:spPr bwMode="auto">
            <a:xfrm>
              <a:off x="2592" y="1248"/>
              <a:ext cx="96" cy="19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25715" name="AutoShape 115"/>
            <p:cNvSpPr>
              <a:spLocks noChangeArrowheads="1"/>
            </p:cNvSpPr>
            <p:nvPr/>
          </p:nvSpPr>
          <p:spPr bwMode="auto">
            <a:xfrm>
              <a:off x="4320" y="2064"/>
              <a:ext cx="48" cy="19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25716" name="AutoShape 116"/>
            <p:cNvSpPr>
              <a:spLocks noChangeArrowheads="1"/>
            </p:cNvSpPr>
            <p:nvPr/>
          </p:nvSpPr>
          <p:spPr bwMode="auto">
            <a:xfrm>
              <a:off x="2160" y="1584"/>
              <a:ext cx="144" cy="144"/>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25740" name="AutoShape 140"/>
            <p:cNvSpPr>
              <a:spLocks noChangeArrowheads="1"/>
            </p:cNvSpPr>
            <p:nvPr/>
          </p:nvSpPr>
          <p:spPr bwMode="auto">
            <a:xfrm>
              <a:off x="4848" y="1440"/>
              <a:ext cx="96" cy="144"/>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25741" name="AutoShape 141"/>
            <p:cNvSpPr>
              <a:spLocks noChangeArrowheads="1"/>
            </p:cNvSpPr>
            <p:nvPr/>
          </p:nvSpPr>
          <p:spPr bwMode="auto">
            <a:xfrm>
              <a:off x="5040" y="1824"/>
              <a:ext cx="96" cy="144"/>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25742" name="AutoShape 142"/>
            <p:cNvSpPr>
              <a:spLocks noChangeArrowheads="1"/>
            </p:cNvSpPr>
            <p:nvPr/>
          </p:nvSpPr>
          <p:spPr bwMode="auto">
            <a:xfrm>
              <a:off x="3840" y="1584"/>
              <a:ext cx="96" cy="144"/>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25743" name="AutoShape 143"/>
            <p:cNvSpPr>
              <a:spLocks noChangeArrowheads="1"/>
            </p:cNvSpPr>
            <p:nvPr/>
          </p:nvSpPr>
          <p:spPr bwMode="auto">
            <a:xfrm>
              <a:off x="5328" y="2544"/>
              <a:ext cx="144" cy="24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25744" name="AutoShape 144"/>
            <p:cNvSpPr>
              <a:spLocks noChangeArrowheads="1"/>
            </p:cNvSpPr>
            <p:nvPr/>
          </p:nvSpPr>
          <p:spPr bwMode="auto">
            <a:xfrm>
              <a:off x="4704" y="1104"/>
              <a:ext cx="144" cy="24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25745" name="AutoShape 145"/>
            <p:cNvSpPr>
              <a:spLocks noChangeArrowheads="1"/>
            </p:cNvSpPr>
            <p:nvPr/>
          </p:nvSpPr>
          <p:spPr bwMode="auto">
            <a:xfrm>
              <a:off x="480" y="1968"/>
              <a:ext cx="144" cy="24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25746" name="AutoShape 146"/>
            <p:cNvSpPr>
              <a:spLocks noChangeArrowheads="1"/>
            </p:cNvSpPr>
            <p:nvPr/>
          </p:nvSpPr>
          <p:spPr bwMode="auto">
            <a:xfrm>
              <a:off x="1392" y="1392"/>
              <a:ext cx="144" cy="24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25747" name="AutoShape 147"/>
            <p:cNvSpPr>
              <a:spLocks noChangeArrowheads="1"/>
            </p:cNvSpPr>
            <p:nvPr/>
          </p:nvSpPr>
          <p:spPr bwMode="auto">
            <a:xfrm>
              <a:off x="5232" y="1536"/>
              <a:ext cx="144" cy="24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25748" name="AutoShape 148"/>
            <p:cNvSpPr>
              <a:spLocks noChangeArrowheads="1"/>
            </p:cNvSpPr>
            <p:nvPr/>
          </p:nvSpPr>
          <p:spPr bwMode="auto">
            <a:xfrm>
              <a:off x="3840" y="1104"/>
              <a:ext cx="144" cy="24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59418" name="Oval 150"/>
            <p:cNvSpPr>
              <a:spLocks noChangeArrowheads="1"/>
            </p:cNvSpPr>
            <p:nvPr/>
          </p:nvSpPr>
          <p:spPr bwMode="auto">
            <a:xfrm>
              <a:off x="336" y="1056"/>
              <a:ext cx="528" cy="480"/>
            </a:xfrm>
            <a:prstGeom prst="ellipse">
              <a:avLst/>
            </a:prstGeom>
            <a:gradFill rotWithShape="1">
              <a:gsLst>
                <a:gs pos="0">
                  <a:srgbClr val="FFFF00"/>
                </a:gs>
                <a:gs pos="100000">
                  <a:schemeClr val="bg1"/>
                </a:gs>
              </a:gsLst>
              <a:path path="shape">
                <a:fillToRect l="50000" t="50000" r="50000" b="50000"/>
              </a:path>
            </a:gra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grpSp>
      <p:sp>
        <p:nvSpPr>
          <p:cNvPr id="30724" name="Text Box 27"/>
          <p:cNvSpPr txBox="1">
            <a:spLocks noChangeArrowheads="1"/>
          </p:cNvSpPr>
          <p:nvPr/>
        </p:nvSpPr>
        <p:spPr bwMode="auto">
          <a:xfrm>
            <a:off x="2946400" y="5100090"/>
            <a:ext cx="9042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b="1" dirty="0" err="1">
                <a:solidFill>
                  <a:srgbClr val="C00000"/>
                </a:solidFill>
                <a:latin typeface="Times New Roman" panose="02020603050405020304" pitchFamily="18" charset="0"/>
                <a:cs typeface="Times New Roman" panose="02020603050405020304" pitchFamily="18" charset="0"/>
              </a:rPr>
              <a:t>Đêm</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thêu</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trước</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ngực</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vầng</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trăng</a:t>
            </a:r>
            <a:r>
              <a:rPr lang="en-US" altLang="en-US" sz="3600" b="1" dirty="0">
                <a:solidFill>
                  <a:srgbClr val="C00000"/>
                </a:solidFill>
                <a:latin typeface="Times New Roman" panose="02020603050405020304" pitchFamily="18" charset="0"/>
                <a:cs typeface="Times New Roman" panose="02020603050405020304" pitchFamily="18" charset="0"/>
              </a:rPr>
              <a:t> </a:t>
            </a:r>
            <a:br>
              <a:rPr lang="en-US" altLang="en-US" sz="3600" b="1" dirty="0">
                <a:solidFill>
                  <a:srgbClr val="C00000"/>
                </a:solidFill>
                <a:latin typeface="Times New Roman" panose="02020603050405020304" pitchFamily="18" charset="0"/>
                <a:cs typeface="Times New Roman" panose="02020603050405020304" pitchFamily="18" charset="0"/>
              </a:rPr>
            </a:br>
            <a:r>
              <a:rPr lang="en-US" altLang="en-US" sz="3600" b="1" dirty="0" err="1">
                <a:solidFill>
                  <a:srgbClr val="C00000"/>
                </a:solidFill>
                <a:latin typeface="Times New Roman" panose="02020603050405020304" pitchFamily="18" charset="0"/>
                <a:cs typeface="Times New Roman" panose="02020603050405020304" pitchFamily="18" charset="0"/>
              </a:rPr>
              <a:t>Trên</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nền</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nhung</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tím</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trăm</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ngàn</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sao</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lên</a:t>
            </a:r>
            <a:endParaRPr lang="en-US" altLang="en-US"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065183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500"/>
                                        <p:tgtEl>
                                          <p:spTgt spid="307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24"/>
                                        </p:tgtEl>
                                        <p:attrNameLst>
                                          <p:attrName>style.visibility</p:attrName>
                                        </p:attrNameLst>
                                      </p:cBhvr>
                                      <p:to>
                                        <p:strVal val="visible"/>
                                      </p:to>
                                    </p:set>
                                    <p:animEffect transition="in" filter="fade">
                                      <p:cBhvr>
                                        <p:cTn id="10"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9"/>
          <p:cNvGrpSpPr>
            <a:grpSpLocks/>
          </p:cNvGrpSpPr>
          <p:nvPr/>
        </p:nvGrpSpPr>
        <p:grpSpPr bwMode="auto">
          <a:xfrm>
            <a:off x="-104774" y="0"/>
            <a:ext cx="12382500" cy="6858000"/>
            <a:chOff x="0" y="864"/>
            <a:chExt cx="5760" cy="3456"/>
          </a:xfrm>
        </p:grpSpPr>
        <p:pic>
          <p:nvPicPr>
            <p:cNvPr id="60420" name="Picture 3" descr="song-den">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4"/>
              <a:ext cx="5760" cy="3456"/>
            </a:xfrm>
            <a:prstGeom prst="rect">
              <a:avLst/>
            </a:prstGeom>
            <a:solidFill>
              <a:srgbClr val="474747"/>
            </a:solidFill>
            <a:ln w="9525">
              <a:solidFill>
                <a:srgbClr val="5B2E76"/>
              </a:solidFill>
              <a:miter lim="800000"/>
              <a:headEnd/>
              <a:tailEnd/>
            </a:ln>
          </p:spPr>
        </p:pic>
        <p:sp>
          <p:nvSpPr>
            <p:cNvPr id="60421" name="AutoShape 6"/>
            <p:cNvSpPr>
              <a:spLocks noChangeArrowheads="1"/>
            </p:cNvSpPr>
            <p:nvPr/>
          </p:nvSpPr>
          <p:spPr bwMode="auto">
            <a:xfrm rot="10256543">
              <a:off x="1766" y="1949"/>
              <a:ext cx="2238" cy="529"/>
            </a:xfrm>
            <a:prstGeom prst="cloudCallout">
              <a:avLst>
                <a:gd name="adj1" fmla="val 8481"/>
                <a:gd name="adj2" fmla="val -21144"/>
              </a:avLst>
            </a:prstGeom>
            <a:solidFill>
              <a:srgbClr val="2B2127"/>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vi-VN" altLang="en-US" sz="1800">
                <a:latin typeface="Comic Sans MS" panose="030F0702030302020204" pitchFamily="66" charset="0"/>
              </a:endParaRPr>
            </a:p>
          </p:txBody>
        </p:sp>
      </p:grpSp>
      <p:sp>
        <p:nvSpPr>
          <p:cNvPr id="31747" name="Text Box 6"/>
          <p:cNvSpPr txBox="1">
            <a:spLocks noChangeArrowheads="1"/>
          </p:cNvSpPr>
          <p:nvPr/>
        </p:nvSpPr>
        <p:spPr bwMode="auto">
          <a:xfrm>
            <a:off x="2540000" y="4740275"/>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b="1" dirty="0" err="1">
                <a:solidFill>
                  <a:schemeClr val="bg1"/>
                </a:solidFill>
                <a:latin typeface="Times New Roman" panose="02020603050405020304" pitchFamily="18" charset="0"/>
                <a:cs typeface="Times New Roman" panose="02020603050405020304" pitchFamily="18" charset="0"/>
              </a:rPr>
              <a:t>Khuya</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rồi</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sông</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mặc</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áo</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đen</a:t>
            </a:r>
            <a:br>
              <a:rPr lang="en-US" altLang="en-US" sz="3600" b="1" dirty="0">
                <a:solidFill>
                  <a:schemeClr val="bg1"/>
                </a:solidFill>
                <a:latin typeface="Times New Roman" panose="02020603050405020304" pitchFamily="18" charset="0"/>
                <a:cs typeface="Times New Roman" panose="02020603050405020304" pitchFamily="18" charset="0"/>
              </a:rPr>
            </a:br>
            <a:r>
              <a:rPr lang="en-US" altLang="en-US" sz="3600" b="1" dirty="0" err="1">
                <a:solidFill>
                  <a:schemeClr val="bg1"/>
                </a:solidFill>
                <a:latin typeface="Times New Roman" panose="02020603050405020304" pitchFamily="18" charset="0"/>
                <a:cs typeface="Times New Roman" panose="02020603050405020304" pitchFamily="18" charset="0"/>
              </a:rPr>
              <a:t>Nép</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trong</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rừng</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bưởi</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lặng</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yên</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đôi</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bờ</a:t>
            </a:r>
            <a:r>
              <a:rPr lang="en-US" altLang="en-US" sz="36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5298166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500"/>
                                        <p:tgtEl>
                                          <p:spTgt spid="317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747"/>
                                        </p:tgtEl>
                                        <p:attrNameLst>
                                          <p:attrName>style.visibility</p:attrName>
                                        </p:attrNameLst>
                                      </p:cBhvr>
                                      <p:to>
                                        <p:strVal val="visible"/>
                                      </p:to>
                                    </p:set>
                                    <p:animEffect transition="in" filter="fade">
                                      <p:cBhvr>
                                        <p:cTn id="10"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8"/>
          <p:cNvSpPr>
            <a:spLocks noChangeArrowheads="1"/>
          </p:cNvSpPr>
          <p:nvPr/>
        </p:nvSpPr>
        <p:spPr bwMode="auto">
          <a:xfrm>
            <a:off x="6629400" y="51054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1443" name="AutoShape 11"/>
          <p:cNvSpPr>
            <a:spLocks noChangeArrowheads="1"/>
          </p:cNvSpPr>
          <p:nvPr/>
        </p:nvSpPr>
        <p:spPr bwMode="auto">
          <a:xfrm>
            <a:off x="6553200" y="4800600"/>
            <a:ext cx="1524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1444" name="AutoShape 17"/>
          <p:cNvSpPr>
            <a:spLocks noChangeArrowheads="1"/>
          </p:cNvSpPr>
          <p:nvPr/>
        </p:nvSpPr>
        <p:spPr bwMode="auto">
          <a:xfrm>
            <a:off x="3124200" y="4114800"/>
            <a:ext cx="1524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1445" name="AutoShape 29"/>
          <p:cNvSpPr>
            <a:spLocks noChangeArrowheads="1"/>
          </p:cNvSpPr>
          <p:nvPr/>
        </p:nvSpPr>
        <p:spPr bwMode="auto">
          <a:xfrm flipV="1">
            <a:off x="4419600" y="3352800"/>
            <a:ext cx="762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1446" name="AutoShape 30"/>
          <p:cNvSpPr>
            <a:spLocks noChangeArrowheads="1"/>
          </p:cNvSpPr>
          <p:nvPr/>
        </p:nvSpPr>
        <p:spPr bwMode="auto">
          <a:xfrm>
            <a:off x="5867400" y="2895600"/>
            <a:ext cx="762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1447" name="AutoShape 41"/>
          <p:cNvSpPr>
            <a:spLocks noChangeArrowheads="1"/>
          </p:cNvSpPr>
          <p:nvPr/>
        </p:nvSpPr>
        <p:spPr bwMode="auto">
          <a:xfrm>
            <a:off x="4724400" y="4724400"/>
            <a:ext cx="3048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1448" name="AutoShape 54"/>
          <p:cNvSpPr>
            <a:spLocks noChangeArrowheads="1"/>
          </p:cNvSpPr>
          <p:nvPr/>
        </p:nvSpPr>
        <p:spPr bwMode="auto">
          <a:xfrm>
            <a:off x="4114800" y="52578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1449" name="AutoShape 63"/>
          <p:cNvSpPr>
            <a:spLocks noChangeArrowheads="1"/>
          </p:cNvSpPr>
          <p:nvPr/>
        </p:nvSpPr>
        <p:spPr bwMode="auto">
          <a:xfrm>
            <a:off x="6934200" y="5486400"/>
            <a:ext cx="1524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1450" name="AutoShape 67"/>
          <p:cNvSpPr>
            <a:spLocks noChangeArrowheads="1"/>
          </p:cNvSpPr>
          <p:nvPr/>
        </p:nvSpPr>
        <p:spPr bwMode="auto">
          <a:xfrm>
            <a:off x="4419600" y="54864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1451" name="AutoShape 68"/>
          <p:cNvSpPr>
            <a:spLocks noChangeArrowheads="1"/>
          </p:cNvSpPr>
          <p:nvPr/>
        </p:nvSpPr>
        <p:spPr bwMode="auto">
          <a:xfrm>
            <a:off x="3124200" y="4572000"/>
            <a:ext cx="152400" cy="2286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1452" name="AutoShape 74"/>
          <p:cNvSpPr>
            <a:spLocks noChangeArrowheads="1"/>
          </p:cNvSpPr>
          <p:nvPr/>
        </p:nvSpPr>
        <p:spPr bwMode="auto">
          <a:xfrm flipV="1">
            <a:off x="6172200" y="3124200"/>
            <a:ext cx="762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1453" name="AutoShape 76"/>
          <p:cNvSpPr>
            <a:spLocks noChangeArrowheads="1"/>
          </p:cNvSpPr>
          <p:nvPr/>
        </p:nvSpPr>
        <p:spPr bwMode="auto">
          <a:xfrm flipH="1">
            <a:off x="4038600" y="2971800"/>
            <a:ext cx="762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1454" name="AutoShape 88"/>
          <p:cNvSpPr>
            <a:spLocks noChangeArrowheads="1"/>
          </p:cNvSpPr>
          <p:nvPr/>
        </p:nvSpPr>
        <p:spPr bwMode="auto">
          <a:xfrm>
            <a:off x="2971800" y="4495800"/>
            <a:ext cx="2286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1455" name="AutoShape 89"/>
          <p:cNvSpPr>
            <a:spLocks noChangeArrowheads="1"/>
          </p:cNvSpPr>
          <p:nvPr/>
        </p:nvSpPr>
        <p:spPr bwMode="auto">
          <a:xfrm>
            <a:off x="3124200" y="4648200"/>
            <a:ext cx="2286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1456" name="AutoShape 94"/>
          <p:cNvSpPr>
            <a:spLocks noChangeArrowheads="1"/>
          </p:cNvSpPr>
          <p:nvPr/>
        </p:nvSpPr>
        <p:spPr bwMode="auto">
          <a:xfrm>
            <a:off x="7010400" y="4953000"/>
            <a:ext cx="76200" cy="76200"/>
          </a:xfrm>
          <a:prstGeom prst="star4">
            <a:avLst>
              <a:gd name="adj" fmla="val 12500"/>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1457" name="AutoShape 96"/>
          <p:cNvSpPr>
            <a:spLocks noChangeArrowheads="1"/>
          </p:cNvSpPr>
          <p:nvPr/>
        </p:nvSpPr>
        <p:spPr bwMode="auto">
          <a:xfrm flipH="1" flipV="1">
            <a:off x="7162800" y="4800600"/>
            <a:ext cx="152400" cy="76200"/>
          </a:xfrm>
          <a:prstGeom prst="star4">
            <a:avLst>
              <a:gd name="adj" fmla="val 12500"/>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1458" name="AutoShape 98"/>
          <p:cNvSpPr>
            <a:spLocks noChangeArrowheads="1"/>
          </p:cNvSpPr>
          <p:nvPr/>
        </p:nvSpPr>
        <p:spPr bwMode="auto">
          <a:xfrm>
            <a:off x="7620000" y="5562600"/>
            <a:ext cx="76200" cy="76200"/>
          </a:xfrm>
          <a:prstGeom prst="star4">
            <a:avLst>
              <a:gd name="adj" fmla="val 12500"/>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1459" name="AutoShape 99"/>
          <p:cNvSpPr>
            <a:spLocks noChangeArrowheads="1"/>
          </p:cNvSpPr>
          <p:nvPr/>
        </p:nvSpPr>
        <p:spPr bwMode="auto">
          <a:xfrm>
            <a:off x="7772400" y="5715000"/>
            <a:ext cx="76200" cy="76200"/>
          </a:xfrm>
          <a:prstGeom prst="star4">
            <a:avLst>
              <a:gd name="adj" fmla="val 12500"/>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1460" name="AutoShape 100"/>
          <p:cNvSpPr>
            <a:spLocks noChangeArrowheads="1"/>
          </p:cNvSpPr>
          <p:nvPr/>
        </p:nvSpPr>
        <p:spPr bwMode="auto">
          <a:xfrm>
            <a:off x="6324600" y="5867400"/>
            <a:ext cx="76200" cy="76200"/>
          </a:xfrm>
          <a:prstGeom prst="star4">
            <a:avLst>
              <a:gd name="adj" fmla="val 12500"/>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1461" name="AutoShape 101"/>
          <p:cNvSpPr>
            <a:spLocks noChangeArrowheads="1"/>
          </p:cNvSpPr>
          <p:nvPr/>
        </p:nvSpPr>
        <p:spPr bwMode="auto">
          <a:xfrm>
            <a:off x="7696200" y="3886200"/>
            <a:ext cx="76200" cy="76200"/>
          </a:xfrm>
          <a:prstGeom prst="star4">
            <a:avLst>
              <a:gd name="adj" fmla="val 12500"/>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1462" name="AutoShape 97"/>
          <p:cNvSpPr>
            <a:spLocks noChangeArrowheads="1"/>
          </p:cNvSpPr>
          <p:nvPr/>
        </p:nvSpPr>
        <p:spPr bwMode="auto">
          <a:xfrm>
            <a:off x="6705600" y="1981200"/>
            <a:ext cx="228600" cy="152400"/>
          </a:xfrm>
          <a:prstGeom prst="star4">
            <a:avLst>
              <a:gd name="adj" fmla="val 12500"/>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grpSp>
        <p:nvGrpSpPr>
          <p:cNvPr id="61463" name="Group 93"/>
          <p:cNvGrpSpPr>
            <a:grpSpLocks/>
          </p:cNvGrpSpPr>
          <p:nvPr/>
        </p:nvGrpSpPr>
        <p:grpSpPr bwMode="auto">
          <a:xfrm>
            <a:off x="0" y="0"/>
            <a:ext cx="12192000" cy="6858000"/>
            <a:chOff x="0" y="1600200"/>
            <a:chExt cx="9144000" cy="5257800"/>
          </a:xfrm>
        </p:grpSpPr>
        <p:graphicFrame>
          <p:nvGraphicFramePr>
            <p:cNvPr id="61465" name="Object 3">
              <a:hlinkClick r:id="rId3" action="ppaction://hlinksldjump"/>
            </p:cNvPr>
            <p:cNvGraphicFramePr>
              <a:graphicFrameLocks noChangeAspect="1"/>
            </p:cNvGraphicFramePr>
            <p:nvPr/>
          </p:nvGraphicFramePr>
          <p:xfrm>
            <a:off x="0" y="1600200"/>
            <a:ext cx="9144000" cy="5257800"/>
          </p:xfrm>
          <a:graphic>
            <a:graphicData uri="http://schemas.openxmlformats.org/presentationml/2006/ole">
              <mc:AlternateContent xmlns:mc="http://schemas.openxmlformats.org/markup-compatibility/2006">
                <mc:Choice xmlns:v="urn:schemas-microsoft-com:vml" Requires="v">
                  <p:oleObj spid="_x0000_s3074" name="PhotoImpact" r:id="rId4" imgW="10085714" imgH="5533333" progId="PI3.Image">
                    <p:embed/>
                  </p:oleObj>
                </mc:Choice>
                <mc:Fallback>
                  <p:oleObj name="PhotoImpact" r:id="rId4" imgW="10085714" imgH="5533333" progId="PI3.Image">
                    <p:embed/>
                    <p:pic>
                      <p:nvPicPr>
                        <p:cNvPr id="61465" name="Object 3">
                          <a:hlinkClick r:id="" action="ppaction://noaction"/>
                        </p:cNvPr>
                        <p:cNvPicPr>
                          <a:picLocks noChangeAspect="1" noChangeArrowheads="1"/>
                        </p:cNvPicPr>
                        <p:nvPr/>
                      </p:nvPicPr>
                      <p:blipFill>
                        <a:blip r:embed="rId5">
                          <a:extLst>
                            <a:ext uri="{28A0092B-C50C-407E-A947-70E740481C1C}">
                              <a14:useLocalDpi xmlns:a14="http://schemas.microsoft.com/office/drawing/2010/main" val="0"/>
                            </a:ext>
                          </a:extLst>
                        </a:blip>
                        <a:srcRect r="4877"/>
                        <a:stretch>
                          <a:fillRect/>
                        </a:stretch>
                      </p:blipFill>
                      <p:spPr bwMode="auto">
                        <a:xfrm>
                          <a:off x="0" y="1600200"/>
                          <a:ext cx="9144000" cy="5257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66" name="AutoShape 6"/>
            <p:cNvSpPr>
              <a:spLocks noChangeArrowheads="1"/>
            </p:cNvSpPr>
            <p:nvPr/>
          </p:nvSpPr>
          <p:spPr bwMode="auto">
            <a:xfrm>
              <a:off x="4876800" y="57150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67" name="AutoShape 7"/>
            <p:cNvSpPr>
              <a:spLocks noChangeArrowheads="1"/>
            </p:cNvSpPr>
            <p:nvPr/>
          </p:nvSpPr>
          <p:spPr bwMode="auto">
            <a:xfrm>
              <a:off x="3657600" y="4876800"/>
              <a:ext cx="1524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68" name="AutoShape 9"/>
            <p:cNvSpPr>
              <a:spLocks noChangeArrowheads="1"/>
            </p:cNvSpPr>
            <p:nvPr/>
          </p:nvSpPr>
          <p:spPr bwMode="auto">
            <a:xfrm>
              <a:off x="5867400" y="4191000"/>
              <a:ext cx="1524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69" name="AutoShape 10"/>
            <p:cNvSpPr>
              <a:spLocks noChangeArrowheads="1"/>
            </p:cNvSpPr>
            <p:nvPr/>
          </p:nvSpPr>
          <p:spPr bwMode="auto">
            <a:xfrm>
              <a:off x="5791200" y="5257800"/>
              <a:ext cx="152400" cy="2286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70" name="AutoShape 12"/>
            <p:cNvSpPr>
              <a:spLocks noChangeArrowheads="1"/>
            </p:cNvSpPr>
            <p:nvPr/>
          </p:nvSpPr>
          <p:spPr bwMode="auto">
            <a:xfrm flipV="1">
              <a:off x="4800600" y="4648200"/>
              <a:ext cx="76200" cy="762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71" name="AutoShape 13"/>
            <p:cNvSpPr>
              <a:spLocks noChangeArrowheads="1"/>
            </p:cNvSpPr>
            <p:nvPr/>
          </p:nvSpPr>
          <p:spPr bwMode="auto">
            <a:xfrm>
              <a:off x="5410200" y="4495800"/>
              <a:ext cx="1524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72" name="AutoShape 14"/>
            <p:cNvSpPr>
              <a:spLocks noChangeArrowheads="1"/>
            </p:cNvSpPr>
            <p:nvPr/>
          </p:nvSpPr>
          <p:spPr bwMode="auto">
            <a:xfrm>
              <a:off x="4343400" y="4800600"/>
              <a:ext cx="762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73" name="AutoShape 15"/>
            <p:cNvSpPr>
              <a:spLocks noChangeArrowheads="1"/>
            </p:cNvSpPr>
            <p:nvPr/>
          </p:nvSpPr>
          <p:spPr bwMode="auto">
            <a:xfrm flipV="1">
              <a:off x="6019800" y="4648200"/>
              <a:ext cx="76200" cy="762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74" name="AutoShape 16"/>
            <p:cNvSpPr>
              <a:spLocks noChangeArrowheads="1"/>
            </p:cNvSpPr>
            <p:nvPr/>
          </p:nvSpPr>
          <p:spPr bwMode="auto">
            <a:xfrm>
              <a:off x="1828800" y="4343400"/>
              <a:ext cx="2286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75" name="AutoShape 18"/>
            <p:cNvSpPr>
              <a:spLocks noChangeArrowheads="1"/>
            </p:cNvSpPr>
            <p:nvPr/>
          </p:nvSpPr>
          <p:spPr bwMode="auto">
            <a:xfrm flipV="1">
              <a:off x="2133600" y="3657600"/>
              <a:ext cx="228600" cy="2286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76" name="AutoShape 19"/>
            <p:cNvSpPr>
              <a:spLocks noChangeArrowheads="1"/>
            </p:cNvSpPr>
            <p:nvPr/>
          </p:nvSpPr>
          <p:spPr bwMode="auto">
            <a:xfrm>
              <a:off x="1295400" y="4267200"/>
              <a:ext cx="2286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77" name="AutoShape 20"/>
            <p:cNvSpPr>
              <a:spLocks noChangeArrowheads="1"/>
            </p:cNvSpPr>
            <p:nvPr/>
          </p:nvSpPr>
          <p:spPr bwMode="auto">
            <a:xfrm flipV="1">
              <a:off x="2743200" y="4038600"/>
              <a:ext cx="76200" cy="762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78" name="AutoShape 21"/>
            <p:cNvSpPr>
              <a:spLocks noChangeArrowheads="1"/>
            </p:cNvSpPr>
            <p:nvPr/>
          </p:nvSpPr>
          <p:spPr bwMode="auto">
            <a:xfrm>
              <a:off x="2286000" y="4876800"/>
              <a:ext cx="1524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79" name="AutoShape 22"/>
            <p:cNvSpPr>
              <a:spLocks noChangeArrowheads="1"/>
            </p:cNvSpPr>
            <p:nvPr/>
          </p:nvSpPr>
          <p:spPr bwMode="auto">
            <a:xfrm>
              <a:off x="2057400" y="4648200"/>
              <a:ext cx="1524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80" name="AutoShape 23"/>
            <p:cNvSpPr>
              <a:spLocks noChangeArrowheads="1"/>
            </p:cNvSpPr>
            <p:nvPr/>
          </p:nvSpPr>
          <p:spPr bwMode="auto">
            <a:xfrm>
              <a:off x="685800" y="3810000"/>
              <a:ext cx="762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81" name="AutoShape 24"/>
            <p:cNvSpPr>
              <a:spLocks noChangeArrowheads="1"/>
            </p:cNvSpPr>
            <p:nvPr/>
          </p:nvSpPr>
          <p:spPr bwMode="auto">
            <a:xfrm>
              <a:off x="1066800" y="5486400"/>
              <a:ext cx="1524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82" name="AutoShape 25"/>
            <p:cNvSpPr>
              <a:spLocks noChangeArrowheads="1"/>
            </p:cNvSpPr>
            <p:nvPr/>
          </p:nvSpPr>
          <p:spPr bwMode="auto">
            <a:xfrm>
              <a:off x="3200400" y="4343400"/>
              <a:ext cx="304800" cy="2286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83" name="AutoShape 26"/>
            <p:cNvSpPr>
              <a:spLocks noChangeArrowheads="1"/>
            </p:cNvSpPr>
            <p:nvPr/>
          </p:nvSpPr>
          <p:spPr bwMode="auto">
            <a:xfrm>
              <a:off x="3429000" y="3276600"/>
              <a:ext cx="762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84" name="AutoShape 27"/>
            <p:cNvSpPr>
              <a:spLocks noChangeArrowheads="1"/>
            </p:cNvSpPr>
            <p:nvPr/>
          </p:nvSpPr>
          <p:spPr bwMode="auto">
            <a:xfrm>
              <a:off x="3200400" y="3124200"/>
              <a:ext cx="1524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85" name="AutoShape 28"/>
            <p:cNvSpPr>
              <a:spLocks noChangeArrowheads="1"/>
            </p:cNvSpPr>
            <p:nvPr/>
          </p:nvSpPr>
          <p:spPr bwMode="auto">
            <a:xfrm>
              <a:off x="3733800" y="28956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86" name="AutoShape 31"/>
            <p:cNvSpPr>
              <a:spLocks noChangeArrowheads="1"/>
            </p:cNvSpPr>
            <p:nvPr/>
          </p:nvSpPr>
          <p:spPr bwMode="auto">
            <a:xfrm>
              <a:off x="5791200" y="35052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87" name="AutoShape 32"/>
            <p:cNvSpPr>
              <a:spLocks noChangeArrowheads="1"/>
            </p:cNvSpPr>
            <p:nvPr/>
          </p:nvSpPr>
          <p:spPr bwMode="auto">
            <a:xfrm flipV="1">
              <a:off x="5486400" y="3276600"/>
              <a:ext cx="152400" cy="762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88" name="AutoShape 33"/>
            <p:cNvSpPr>
              <a:spLocks noChangeArrowheads="1"/>
            </p:cNvSpPr>
            <p:nvPr/>
          </p:nvSpPr>
          <p:spPr bwMode="auto">
            <a:xfrm flipV="1">
              <a:off x="6096000" y="3124200"/>
              <a:ext cx="228600" cy="1524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89" name="AutoShape 34"/>
            <p:cNvSpPr>
              <a:spLocks noChangeArrowheads="1"/>
            </p:cNvSpPr>
            <p:nvPr/>
          </p:nvSpPr>
          <p:spPr bwMode="auto">
            <a:xfrm>
              <a:off x="5029200" y="34290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90" name="AutoShape 35"/>
            <p:cNvSpPr>
              <a:spLocks noChangeArrowheads="1"/>
            </p:cNvSpPr>
            <p:nvPr/>
          </p:nvSpPr>
          <p:spPr bwMode="auto">
            <a:xfrm flipV="1">
              <a:off x="6705600" y="3200400"/>
              <a:ext cx="152400" cy="1524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91" name="AutoShape 36"/>
            <p:cNvSpPr>
              <a:spLocks noChangeArrowheads="1"/>
            </p:cNvSpPr>
            <p:nvPr/>
          </p:nvSpPr>
          <p:spPr bwMode="auto">
            <a:xfrm flipV="1">
              <a:off x="6781800" y="4038600"/>
              <a:ext cx="152400" cy="762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92" name="AutoShape 37"/>
            <p:cNvSpPr>
              <a:spLocks noChangeArrowheads="1"/>
            </p:cNvSpPr>
            <p:nvPr/>
          </p:nvSpPr>
          <p:spPr bwMode="auto">
            <a:xfrm flipV="1">
              <a:off x="6629400" y="3810000"/>
              <a:ext cx="228600" cy="762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93" name="AutoShape 38"/>
            <p:cNvSpPr>
              <a:spLocks noChangeArrowheads="1"/>
            </p:cNvSpPr>
            <p:nvPr/>
          </p:nvSpPr>
          <p:spPr bwMode="auto">
            <a:xfrm>
              <a:off x="7162800" y="34290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94" name="AutoShape 39"/>
            <p:cNvSpPr>
              <a:spLocks noChangeArrowheads="1"/>
            </p:cNvSpPr>
            <p:nvPr/>
          </p:nvSpPr>
          <p:spPr bwMode="auto">
            <a:xfrm>
              <a:off x="6324600" y="38862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95" name="AutoShape 40"/>
            <p:cNvSpPr>
              <a:spLocks noChangeArrowheads="1"/>
            </p:cNvSpPr>
            <p:nvPr/>
          </p:nvSpPr>
          <p:spPr bwMode="auto">
            <a:xfrm>
              <a:off x="7772400" y="35052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96" name="AutoShape 42"/>
            <p:cNvSpPr>
              <a:spLocks noChangeArrowheads="1"/>
            </p:cNvSpPr>
            <p:nvPr/>
          </p:nvSpPr>
          <p:spPr bwMode="auto">
            <a:xfrm flipV="1">
              <a:off x="4953000" y="4648200"/>
              <a:ext cx="152400" cy="2286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97" name="AutoShape 43"/>
            <p:cNvSpPr>
              <a:spLocks noChangeArrowheads="1"/>
            </p:cNvSpPr>
            <p:nvPr/>
          </p:nvSpPr>
          <p:spPr bwMode="auto">
            <a:xfrm>
              <a:off x="3505200" y="4114800"/>
              <a:ext cx="1524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98" name="AutoShape 44"/>
            <p:cNvSpPr>
              <a:spLocks noChangeArrowheads="1"/>
            </p:cNvSpPr>
            <p:nvPr/>
          </p:nvSpPr>
          <p:spPr bwMode="auto">
            <a:xfrm flipV="1">
              <a:off x="2514600" y="4343400"/>
              <a:ext cx="76200" cy="1524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499" name="AutoShape 45"/>
            <p:cNvSpPr>
              <a:spLocks noChangeArrowheads="1"/>
            </p:cNvSpPr>
            <p:nvPr/>
          </p:nvSpPr>
          <p:spPr bwMode="auto">
            <a:xfrm flipV="1">
              <a:off x="1600200" y="3810000"/>
              <a:ext cx="152400" cy="1524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00" name="AutoShape 46"/>
            <p:cNvSpPr>
              <a:spLocks noChangeArrowheads="1"/>
            </p:cNvSpPr>
            <p:nvPr/>
          </p:nvSpPr>
          <p:spPr bwMode="auto">
            <a:xfrm flipV="1">
              <a:off x="6934200" y="4800600"/>
              <a:ext cx="381000" cy="1524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01" name="AutoShape 47"/>
            <p:cNvSpPr>
              <a:spLocks noChangeArrowheads="1"/>
            </p:cNvSpPr>
            <p:nvPr/>
          </p:nvSpPr>
          <p:spPr bwMode="auto">
            <a:xfrm flipV="1">
              <a:off x="5562600" y="4343400"/>
              <a:ext cx="152400" cy="762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02" name="AutoShape 48"/>
            <p:cNvSpPr>
              <a:spLocks noChangeArrowheads="1"/>
            </p:cNvSpPr>
            <p:nvPr/>
          </p:nvSpPr>
          <p:spPr bwMode="auto">
            <a:xfrm>
              <a:off x="7239000" y="4343400"/>
              <a:ext cx="2286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03" name="AutoShape 49"/>
            <p:cNvSpPr>
              <a:spLocks noChangeArrowheads="1"/>
            </p:cNvSpPr>
            <p:nvPr/>
          </p:nvSpPr>
          <p:spPr bwMode="auto">
            <a:xfrm>
              <a:off x="6400800" y="47244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04" name="AutoShape 50"/>
            <p:cNvSpPr>
              <a:spLocks noChangeArrowheads="1"/>
            </p:cNvSpPr>
            <p:nvPr/>
          </p:nvSpPr>
          <p:spPr bwMode="auto">
            <a:xfrm>
              <a:off x="7848600" y="4343400"/>
              <a:ext cx="2286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05" name="AutoShape 51"/>
            <p:cNvSpPr>
              <a:spLocks noChangeArrowheads="1"/>
            </p:cNvSpPr>
            <p:nvPr/>
          </p:nvSpPr>
          <p:spPr bwMode="auto">
            <a:xfrm>
              <a:off x="3124200" y="52578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06" name="AutoShape 52"/>
            <p:cNvSpPr>
              <a:spLocks noChangeArrowheads="1"/>
            </p:cNvSpPr>
            <p:nvPr/>
          </p:nvSpPr>
          <p:spPr bwMode="auto">
            <a:xfrm>
              <a:off x="2895600" y="50292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07" name="AutoShape 53"/>
            <p:cNvSpPr>
              <a:spLocks noChangeArrowheads="1"/>
            </p:cNvSpPr>
            <p:nvPr/>
          </p:nvSpPr>
          <p:spPr bwMode="auto">
            <a:xfrm>
              <a:off x="3429000" y="5029200"/>
              <a:ext cx="762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08" name="AutoShape 55"/>
            <p:cNvSpPr>
              <a:spLocks noChangeArrowheads="1"/>
            </p:cNvSpPr>
            <p:nvPr/>
          </p:nvSpPr>
          <p:spPr bwMode="auto">
            <a:xfrm flipV="1">
              <a:off x="4038600" y="5029200"/>
              <a:ext cx="228600" cy="762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09" name="AutoShape 56"/>
            <p:cNvSpPr>
              <a:spLocks noChangeArrowheads="1"/>
            </p:cNvSpPr>
            <p:nvPr/>
          </p:nvSpPr>
          <p:spPr bwMode="auto">
            <a:xfrm flipH="1" flipV="1">
              <a:off x="4343400" y="4191000"/>
              <a:ext cx="152400" cy="762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10" name="AutoShape 57"/>
            <p:cNvSpPr>
              <a:spLocks noChangeArrowheads="1"/>
            </p:cNvSpPr>
            <p:nvPr/>
          </p:nvSpPr>
          <p:spPr bwMode="auto">
            <a:xfrm>
              <a:off x="6553200" y="51054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11" name="AutoShape 58"/>
            <p:cNvSpPr>
              <a:spLocks noChangeArrowheads="1"/>
            </p:cNvSpPr>
            <p:nvPr/>
          </p:nvSpPr>
          <p:spPr bwMode="auto">
            <a:xfrm>
              <a:off x="6400800" y="35052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12" name="AutoShape 59"/>
            <p:cNvSpPr>
              <a:spLocks noChangeArrowheads="1"/>
            </p:cNvSpPr>
            <p:nvPr/>
          </p:nvSpPr>
          <p:spPr bwMode="auto">
            <a:xfrm>
              <a:off x="4495800" y="5562600"/>
              <a:ext cx="1524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13" name="AutoShape 60"/>
            <p:cNvSpPr>
              <a:spLocks noChangeArrowheads="1"/>
            </p:cNvSpPr>
            <p:nvPr/>
          </p:nvSpPr>
          <p:spPr bwMode="auto">
            <a:xfrm>
              <a:off x="5943600" y="57150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14" name="AutoShape 61"/>
            <p:cNvSpPr>
              <a:spLocks noChangeArrowheads="1"/>
            </p:cNvSpPr>
            <p:nvPr/>
          </p:nvSpPr>
          <p:spPr bwMode="auto">
            <a:xfrm>
              <a:off x="1219200" y="28956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15" name="AutoShape 62"/>
            <p:cNvSpPr>
              <a:spLocks noChangeArrowheads="1"/>
            </p:cNvSpPr>
            <p:nvPr/>
          </p:nvSpPr>
          <p:spPr bwMode="auto">
            <a:xfrm>
              <a:off x="5105400" y="5257800"/>
              <a:ext cx="2286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16" name="AutoShape 64"/>
            <p:cNvSpPr>
              <a:spLocks noChangeArrowheads="1"/>
            </p:cNvSpPr>
            <p:nvPr/>
          </p:nvSpPr>
          <p:spPr bwMode="auto">
            <a:xfrm flipV="1">
              <a:off x="3962400" y="4267200"/>
              <a:ext cx="152400" cy="762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17" name="AutoShape 65"/>
            <p:cNvSpPr>
              <a:spLocks noChangeArrowheads="1"/>
            </p:cNvSpPr>
            <p:nvPr/>
          </p:nvSpPr>
          <p:spPr bwMode="auto">
            <a:xfrm>
              <a:off x="5029200" y="37338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18" name="AutoShape 66"/>
            <p:cNvSpPr>
              <a:spLocks noChangeArrowheads="1"/>
            </p:cNvSpPr>
            <p:nvPr/>
          </p:nvSpPr>
          <p:spPr bwMode="auto">
            <a:xfrm>
              <a:off x="3124200" y="57150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19" name="AutoShape 69"/>
            <p:cNvSpPr>
              <a:spLocks noChangeArrowheads="1"/>
            </p:cNvSpPr>
            <p:nvPr/>
          </p:nvSpPr>
          <p:spPr bwMode="auto">
            <a:xfrm>
              <a:off x="2590800" y="57150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20" name="AutoShape 70"/>
            <p:cNvSpPr>
              <a:spLocks noChangeArrowheads="1"/>
            </p:cNvSpPr>
            <p:nvPr/>
          </p:nvSpPr>
          <p:spPr bwMode="auto">
            <a:xfrm flipV="1">
              <a:off x="4038600" y="5486400"/>
              <a:ext cx="76200" cy="762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21" name="AutoShape 71"/>
            <p:cNvSpPr>
              <a:spLocks noChangeArrowheads="1"/>
            </p:cNvSpPr>
            <p:nvPr/>
          </p:nvSpPr>
          <p:spPr bwMode="auto">
            <a:xfrm flipV="1">
              <a:off x="5181600" y="3200400"/>
              <a:ext cx="76200" cy="762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22" name="AutoShape 72"/>
            <p:cNvSpPr>
              <a:spLocks noChangeArrowheads="1"/>
            </p:cNvSpPr>
            <p:nvPr/>
          </p:nvSpPr>
          <p:spPr bwMode="auto">
            <a:xfrm>
              <a:off x="5029200" y="2895600"/>
              <a:ext cx="2286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23" name="AutoShape 73"/>
            <p:cNvSpPr>
              <a:spLocks noChangeArrowheads="1"/>
            </p:cNvSpPr>
            <p:nvPr/>
          </p:nvSpPr>
          <p:spPr bwMode="auto">
            <a:xfrm>
              <a:off x="5486400" y="2514600"/>
              <a:ext cx="762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24" name="AutoShape 75"/>
            <p:cNvSpPr>
              <a:spLocks noChangeArrowheads="1"/>
            </p:cNvSpPr>
            <p:nvPr/>
          </p:nvSpPr>
          <p:spPr bwMode="auto">
            <a:xfrm flipV="1">
              <a:off x="6172200" y="2819400"/>
              <a:ext cx="152400" cy="762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25" name="AutoShape 77"/>
            <p:cNvSpPr>
              <a:spLocks noChangeArrowheads="1"/>
            </p:cNvSpPr>
            <p:nvPr/>
          </p:nvSpPr>
          <p:spPr bwMode="auto">
            <a:xfrm>
              <a:off x="2362200" y="2743200"/>
              <a:ext cx="2286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26" name="AutoShape 78"/>
            <p:cNvSpPr>
              <a:spLocks noChangeArrowheads="1"/>
            </p:cNvSpPr>
            <p:nvPr/>
          </p:nvSpPr>
          <p:spPr bwMode="auto">
            <a:xfrm flipV="1">
              <a:off x="2895600" y="2590800"/>
              <a:ext cx="152400" cy="1524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27" name="AutoShape 79"/>
            <p:cNvSpPr>
              <a:spLocks noChangeArrowheads="1"/>
            </p:cNvSpPr>
            <p:nvPr/>
          </p:nvSpPr>
          <p:spPr bwMode="auto">
            <a:xfrm>
              <a:off x="2057400" y="29718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28" name="AutoShape 80"/>
            <p:cNvSpPr>
              <a:spLocks noChangeArrowheads="1"/>
            </p:cNvSpPr>
            <p:nvPr/>
          </p:nvSpPr>
          <p:spPr bwMode="auto">
            <a:xfrm>
              <a:off x="3505200" y="2590800"/>
              <a:ext cx="228600" cy="2286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29" name="AutoShape 90"/>
            <p:cNvSpPr>
              <a:spLocks noChangeArrowheads="1"/>
            </p:cNvSpPr>
            <p:nvPr/>
          </p:nvSpPr>
          <p:spPr bwMode="auto">
            <a:xfrm>
              <a:off x="838200" y="4572000"/>
              <a:ext cx="2286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30" name="AutoShape 91"/>
            <p:cNvSpPr>
              <a:spLocks noChangeArrowheads="1"/>
            </p:cNvSpPr>
            <p:nvPr/>
          </p:nvSpPr>
          <p:spPr bwMode="auto">
            <a:xfrm>
              <a:off x="5029200" y="4495800"/>
              <a:ext cx="304800" cy="152400"/>
            </a:xfrm>
            <a:prstGeom prst="star4">
              <a:avLst>
                <a:gd name="adj" fmla="val 12500"/>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31" name="AutoShape 92"/>
            <p:cNvSpPr>
              <a:spLocks noChangeArrowheads="1"/>
            </p:cNvSpPr>
            <p:nvPr/>
          </p:nvSpPr>
          <p:spPr bwMode="auto">
            <a:xfrm>
              <a:off x="5257800" y="4800600"/>
              <a:ext cx="76200" cy="76200"/>
            </a:xfrm>
            <a:prstGeom prst="star4">
              <a:avLst>
                <a:gd name="adj" fmla="val 12500"/>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32" name="AutoShape 93"/>
            <p:cNvSpPr>
              <a:spLocks noChangeArrowheads="1"/>
            </p:cNvSpPr>
            <p:nvPr/>
          </p:nvSpPr>
          <p:spPr bwMode="auto">
            <a:xfrm>
              <a:off x="5029200" y="4953000"/>
              <a:ext cx="76200" cy="76200"/>
            </a:xfrm>
            <a:prstGeom prst="star4">
              <a:avLst>
                <a:gd name="adj" fmla="val 12500"/>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33" name="AutoShape 95"/>
            <p:cNvSpPr>
              <a:spLocks noChangeArrowheads="1"/>
            </p:cNvSpPr>
            <p:nvPr/>
          </p:nvSpPr>
          <p:spPr bwMode="auto">
            <a:xfrm>
              <a:off x="4724400" y="5486400"/>
              <a:ext cx="76200" cy="76200"/>
            </a:xfrm>
            <a:prstGeom prst="star4">
              <a:avLst>
                <a:gd name="adj" fmla="val 12500"/>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1534" name="AutoShape 97"/>
            <p:cNvSpPr>
              <a:spLocks noChangeArrowheads="1"/>
            </p:cNvSpPr>
            <p:nvPr/>
          </p:nvSpPr>
          <p:spPr bwMode="auto">
            <a:xfrm>
              <a:off x="6781800" y="5257800"/>
              <a:ext cx="228600" cy="152400"/>
            </a:xfrm>
            <a:prstGeom prst="star4">
              <a:avLst>
                <a:gd name="adj" fmla="val 12500"/>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grpSp>
      <p:sp>
        <p:nvSpPr>
          <p:cNvPr id="61464" name="Text Box 95"/>
          <p:cNvSpPr txBox="1">
            <a:spLocks noChangeArrowheads="1"/>
          </p:cNvSpPr>
          <p:nvPr/>
        </p:nvSpPr>
        <p:spPr bwMode="auto">
          <a:xfrm>
            <a:off x="4044949" y="4852266"/>
            <a:ext cx="814705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dirty="0" err="1">
                <a:solidFill>
                  <a:srgbClr val="C00000"/>
                </a:solidFill>
                <a:latin typeface="Times New Roman" panose="02020603050405020304" pitchFamily="18" charset="0"/>
                <a:cs typeface="Times New Roman" panose="02020603050405020304" pitchFamily="18" charset="0"/>
              </a:rPr>
              <a:t>Sáng</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ra</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thơm</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đến</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ngẩn</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ngơ</a:t>
            </a:r>
            <a:r>
              <a:rPr lang="en-US" altLang="en-US" sz="3600" b="1" dirty="0">
                <a:solidFill>
                  <a:srgbClr val="C00000"/>
                </a:solidFill>
                <a:latin typeface="Times New Roman" panose="02020603050405020304" pitchFamily="18" charset="0"/>
                <a:cs typeface="Times New Roman" panose="02020603050405020304" pitchFamily="18" charset="0"/>
              </a:rPr>
              <a:t> </a:t>
            </a:r>
            <a:br>
              <a:rPr lang="en-US" altLang="en-US" sz="3600" b="1" dirty="0">
                <a:solidFill>
                  <a:srgbClr val="C00000"/>
                </a:solidFill>
                <a:latin typeface="Times New Roman" panose="02020603050405020304" pitchFamily="18" charset="0"/>
                <a:cs typeface="Times New Roman" panose="02020603050405020304" pitchFamily="18" charset="0"/>
              </a:rPr>
            </a:br>
            <a:r>
              <a:rPr lang="en-US" altLang="en-US" sz="3600" b="1" dirty="0" err="1">
                <a:solidFill>
                  <a:srgbClr val="C00000"/>
                </a:solidFill>
                <a:latin typeface="Times New Roman" panose="02020603050405020304" pitchFamily="18" charset="0"/>
                <a:cs typeface="Times New Roman" panose="02020603050405020304" pitchFamily="18" charset="0"/>
              </a:rPr>
              <a:t>Dòng</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sông</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đã</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mặc</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bao</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giờ</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áo</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hoa</a:t>
            </a:r>
            <a:endParaRPr lang="vi-VN" altLang="en-US"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741822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3"/>
                                        </p:tgtEl>
                                        <p:attrNameLst>
                                          <p:attrName>style.visibility</p:attrName>
                                        </p:attrNameLst>
                                      </p:cBhvr>
                                      <p:to>
                                        <p:strVal val="visible"/>
                                      </p:to>
                                    </p:set>
                                    <p:animEffect transition="in" filter="fade">
                                      <p:cBhvr>
                                        <p:cTn id="7" dur="500"/>
                                        <p:tgtEl>
                                          <p:spTgt spid="614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64"/>
                                        </p:tgtEl>
                                        <p:attrNameLst>
                                          <p:attrName>style.visibility</p:attrName>
                                        </p:attrNameLst>
                                      </p:cBhvr>
                                      <p:to>
                                        <p:strVal val="visible"/>
                                      </p:to>
                                    </p:set>
                                    <p:animEffect transition="in" filter="fade">
                                      <p:cBhvr>
                                        <p:cTn id="10" dur="500"/>
                                        <p:tgtEl>
                                          <p:spTgt spid="61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3"/>
            <a:ext cx="12192000"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AutoShape 8"/>
          <p:cNvSpPr>
            <a:spLocks noChangeArrowheads="1"/>
          </p:cNvSpPr>
          <p:nvPr/>
        </p:nvSpPr>
        <p:spPr bwMode="auto">
          <a:xfrm>
            <a:off x="6629400" y="51054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68" name="AutoShape 11"/>
          <p:cNvSpPr>
            <a:spLocks noChangeArrowheads="1"/>
          </p:cNvSpPr>
          <p:nvPr/>
        </p:nvSpPr>
        <p:spPr bwMode="auto">
          <a:xfrm>
            <a:off x="6553200" y="4800600"/>
            <a:ext cx="1524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69" name="AutoShape 17"/>
          <p:cNvSpPr>
            <a:spLocks noChangeArrowheads="1"/>
          </p:cNvSpPr>
          <p:nvPr/>
        </p:nvSpPr>
        <p:spPr bwMode="auto">
          <a:xfrm>
            <a:off x="3124200" y="4114800"/>
            <a:ext cx="1524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70" name="AutoShape 29"/>
          <p:cNvSpPr>
            <a:spLocks noChangeArrowheads="1"/>
          </p:cNvSpPr>
          <p:nvPr/>
        </p:nvSpPr>
        <p:spPr bwMode="auto">
          <a:xfrm flipV="1">
            <a:off x="4419600" y="3352800"/>
            <a:ext cx="762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71" name="AutoShape 30"/>
          <p:cNvSpPr>
            <a:spLocks noChangeArrowheads="1"/>
          </p:cNvSpPr>
          <p:nvPr/>
        </p:nvSpPr>
        <p:spPr bwMode="auto">
          <a:xfrm>
            <a:off x="5867400" y="2895600"/>
            <a:ext cx="762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72" name="AutoShape 41"/>
          <p:cNvSpPr>
            <a:spLocks noChangeArrowheads="1"/>
          </p:cNvSpPr>
          <p:nvPr/>
        </p:nvSpPr>
        <p:spPr bwMode="auto">
          <a:xfrm>
            <a:off x="4724400" y="4724400"/>
            <a:ext cx="3048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73" name="AutoShape 54"/>
          <p:cNvSpPr>
            <a:spLocks noChangeArrowheads="1"/>
          </p:cNvSpPr>
          <p:nvPr/>
        </p:nvSpPr>
        <p:spPr bwMode="auto">
          <a:xfrm>
            <a:off x="4114800" y="52578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74" name="AutoShape 63"/>
          <p:cNvSpPr>
            <a:spLocks noChangeArrowheads="1"/>
          </p:cNvSpPr>
          <p:nvPr/>
        </p:nvSpPr>
        <p:spPr bwMode="auto">
          <a:xfrm>
            <a:off x="6934200" y="5486400"/>
            <a:ext cx="1524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75" name="AutoShape 67"/>
          <p:cNvSpPr>
            <a:spLocks noChangeArrowheads="1"/>
          </p:cNvSpPr>
          <p:nvPr/>
        </p:nvSpPr>
        <p:spPr bwMode="auto">
          <a:xfrm>
            <a:off x="4419600" y="54864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76" name="AutoShape 68"/>
          <p:cNvSpPr>
            <a:spLocks noChangeArrowheads="1"/>
          </p:cNvSpPr>
          <p:nvPr/>
        </p:nvSpPr>
        <p:spPr bwMode="auto">
          <a:xfrm>
            <a:off x="3124200" y="4572000"/>
            <a:ext cx="152400" cy="2286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77" name="AutoShape 74"/>
          <p:cNvSpPr>
            <a:spLocks noChangeArrowheads="1"/>
          </p:cNvSpPr>
          <p:nvPr/>
        </p:nvSpPr>
        <p:spPr bwMode="auto">
          <a:xfrm flipV="1">
            <a:off x="6172200" y="3124200"/>
            <a:ext cx="762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78" name="AutoShape 76"/>
          <p:cNvSpPr>
            <a:spLocks noChangeArrowheads="1"/>
          </p:cNvSpPr>
          <p:nvPr/>
        </p:nvSpPr>
        <p:spPr bwMode="auto">
          <a:xfrm flipH="1">
            <a:off x="4038600" y="2971800"/>
            <a:ext cx="762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79" name="AutoShape 88"/>
          <p:cNvSpPr>
            <a:spLocks noChangeArrowheads="1"/>
          </p:cNvSpPr>
          <p:nvPr/>
        </p:nvSpPr>
        <p:spPr bwMode="auto">
          <a:xfrm>
            <a:off x="2971800" y="4495800"/>
            <a:ext cx="2286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80" name="AutoShape 89"/>
          <p:cNvSpPr>
            <a:spLocks noChangeArrowheads="1"/>
          </p:cNvSpPr>
          <p:nvPr/>
        </p:nvSpPr>
        <p:spPr bwMode="auto">
          <a:xfrm>
            <a:off x="3124200" y="4648200"/>
            <a:ext cx="2286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81" name="AutoShape 94"/>
          <p:cNvSpPr>
            <a:spLocks noChangeArrowheads="1"/>
          </p:cNvSpPr>
          <p:nvPr/>
        </p:nvSpPr>
        <p:spPr bwMode="auto">
          <a:xfrm>
            <a:off x="7010400" y="4953000"/>
            <a:ext cx="76200" cy="76200"/>
          </a:xfrm>
          <a:prstGeom prst="star4">
            <a:avLst>
              <a:gd name="adj" fmla="val 12500"/>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82" name="AutoShape 96"/>
          <p:cNvSpPr>
            <a:spLocks noChangeArrowheads="1"/>
          </p:cNvSpPr>
          <p:nvPr/>
        </p:nvSpPr>
        <p:spPr bwMode="auto">
          <a:xfrm flipH="1" flipV="1">
            <a:off x="7162800" y="4800600"/>
            <a:ext cx="152400" cy="76200"/>
          </a:xfrm>
          <a:prstGeom prst="star4">
            <a:avLst>
              <a:gd name="adj" fmla="val 12500"/>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83" name="AutoShape 98"/>
          <p:cNvSpPr>
            <a:spLocks noChangeArrowheads="1"/>
          </p:cNvSpPr>
          <p:nvPr/>
        </p:nvSpPr>
        <p:spPr bwMode="auto">
          <a:xfrm>
            <a:off x="7620000" y="5562600"/>
            <a:ext cx="76200" cy="76200"/>
          </a:xfrm>
          <a:prstGeom prst="star4">
            <a:avLst>
              <a:gd name="adj" fmla="val 12500"/>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84" name="AutoShape 99"/>
          <p:cNvSpPr>
            <a:spLocks noChangeArrowheads="1"/>
          </p:cNvSpPr>
          <p:nvPr/>
        </p:nvSpPr>
        <p:spPr bwMode="auto">
          <a:xfrm>
            <a:off x="7772400" y="5715000"/>
            <a:ext cx="76200" cy="76200"/>
          </a:xfrm>
          <a:prstGeom prst="star4">
            <a:avLst>
              <a:gd name="adj" fmla="val 12500"/>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85" name="AutoShape 100"/>
          <p:cNvSpPr>
            <a:spLocks noChangeArrowheads="1"/>
          </p:cNvSpPr>
          <p:nvPr/>
        </p:nvSpPr>
        <p:spPr bwMode="auto">
          <a:xfrm>
            <a:off x="6324600" y="5867400"/>
            <a:ext cx="76200" cy="76200"/>
          </a:xfrm>
          <a:prstGeom prst="star4">
            <a:avLst>
              <a:gd name="adj" fmla="val 12500"/>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86" name="AutoShape 101"/>
          <p:cNvSpPr>
            <a:spLocks noChangeArrowheads="1"/>
          </p:cNvSpPr>
          <p:nvPr/>
        </p:nvSpPr>
        <p:spPr bwMode="auto">
          <a:xfrm>
            <a:off x="7696200" y="3886200"/>
            <a:ext cx="76200" cy="76200"/>
          </a:xfrm>
          <a:prstGeom prst="star4">
            <a:avLst>
              <a:gd name="adj" fmla="val 12500"/>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87" name="AutoShape 97"/>
          <p:cNvSpPr>
            <a:spLocks noChangeArrowheads="1"/>
          </p:cNvSpPr>
          <p:nvPr/>
        </p:nvSpPr>
        <p:spPr bwMode="auto">
          <a:xfrm>
            <a:off x="6705600" y="1981200"/>
            <a:ext cx="228600" cy="152400"/>
          </a:xfrm>
          <a:prstGeom prst="star4">
            <a:avLst>
              <a:gd name="adj" fmla="val 12500"/>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grpSp>
        <p:nvGrpSpPr>
          <p:cNvPr id="62488" name="Group 93"/>
          <p:cNvGrpSpPr>
            <a:grpSpLocks/>
          </p:cNvGrpSpPr>
          <p:nvPr/>
        </p:nvGrpSpPr>
        <p:grpSpPr bwMode="auto">
          <a:xfrm>
            <a:off x="914400" y="1192213"/>
            <a:ext cx="9855200" cy="4373563"/>
            <a:chOff x="685800" y="2514600"/>
            <a:chExt cx="7391400" cy="3352800"/>
          </a:xfrm>
        </p:grpSpPr>
        <p:sp>
          <p:nvSpPr>
            <p:cNvPr id="62490" name="AutoShape 6"/>
            <p:cNvSpPr>
              <a:spLocks noChangeArrowheads="1"/>
            </p:cNvSpPr>
            <p:nvPr/>
          </p:nvSpPr>
          <p:spPr bwMode="auto">
            <a:xfrm>
              <a:off x="4876800" y="57150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91" name="AutoShape 7"/>
            <p:cNvSpPr>
              <a:spLocks noChangeArrowheads="1"/>
            </p:cNvSpPr>
            <p:nvPr/>
          </p:nvSpPr>
          <p:spPr bwMode="auto">
            <a:xfrm>
              <a:off x="3657600" y="4876800"/>
              <a:ext cx="1524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92" name="AutoShape 9"/>
            <p:cNvSpPr>
              <a:spLocks noChangeArrowheads="1"/>
            </p:cNvSpPr>
            <p:nvPr/>
          </p:nvSpPr>
          <p:spPr bwMode="auto">
            <a:xfrm>
              <a:off x="5867400" y="4191000"/>
              <a:ext cx="1524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93" name="AutoShape 10"/>
            <p:cNvSpPr>
              <a:spLocks noChangeArrowheads="1"/>
            </p:cNvSpPr>
            <p:nvPr/>
          </p:nvSpPr>
          <p:spPr bwMode="auto">
            <a:xfrm>
              <a:off x="5791200" y="5257800"/>
              <a:ext cx="152400" cy="2286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94" name="AutoShape 12"/>
            <p:cNvSpPr>
              <a:spLocks noChangeArrowheads="1"/>
            </p:cNvSpPr>
            <p:nvPr/>
          </p:nvSpPr>
          <p:spPr bwMode="auto">
            <a:xfrm flipV="1">
              <a:off x="4800600" y="4648200"/>
              <a:ext cx="76200" cy="762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95" name="AutoShape 13"/>
            <p:cNvSpPr>
              <a:spLocks noChangeArrowheads="1"/>
            </p:cNvSpPr>
            <p:nvPr/>
          </p:nvSpPr>
          <p:spPr bwMode="auto">
            <a:xfrm>
              <a:off x="5410200" y="4495800"/>
              <a:ext cx="1524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96" name="AutoShape 14"/>
            <p:cNvSpPr>
              <a:spLocks noChangeArrowheads="1"/>
            </p:cNvSpPr>
            <p:nvPr/>
          </p:nvSpPr>
          <p:spPr bwMode="auto">
            <a:xfrm>
              <a:off x="4343400" y="4800600"/>
              <a:ext cx="762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97" name="AutoShape 15"/>
            <p:cNvSpPr>
              <a:spLocks noChangeArrowheads="1"/>
            </p:cNvSpPr>
            <p:nvPr/>
          </p:nvSpPr>
          <p:spPr bwMode="auto">
            <a:xfrm flipV="1">
              <a:off x="6019800" y="4648200"/>
              <a:ext cx="76200" cy="762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98" name="AutoShape 16"/>
            <p:cNvSpPr>
              <a:spLocks noChangeArrowheads="1"/>
            </p:cNvSpPr>
            <p:nvPr/>
          </p:nvSpPr>
          <p:spPr bwMode="auto">
            <a:xfrm>
              <a:off x="1828800" y="4343400"/>
              <a:ext cx="2286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499" name="AutoShape 18"/>
            <p:cNvSpPr>
              <a:spLocks noChangeArrowheads="1"/>
            </p:cNvSpPr>
            <p:nvPr/>
          </p:nvSpPr>
          <p:spPr bwMode="auto">
            <a:xfrm flipV="1">
              <a:off x="2133600" y="3657600"/>
              <a:ext cx="228600" cy="2286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00" name="AutoShape 19"/>
            <p:cNvSpPr>
              <a:spLocks noChangeArrowheads="1"/>
            </p:cNvSpPr>
            <p:nvPr/>
          </p:nvSpPr>
          <p:spPr bwMode="auto">
            <a:xfrm>
              <a:off x="1295400" y="4267200"/>
              <a:ext cx="2286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01" name="AutoShape 20"/>
            <p:cNvSpPr>
              <a:spLocks noChangeArrowheads="1"/>
            </p:cNvSpPr>
            <p:nvPr/>
          </p:nvSpPr>
          <p:spPr bwMode="auto">
            <a:xfrm flipV="1">
              <a:off x="2743200" y="4038600"/>
              <a:ext cx="76200" cy="762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02" name="AutoShape 21"/>
            <p:cNvSpPr>
              <a:spLocks noChangeArrowheads="1"/>
            </p:cNvSpPr>
            <p:nvPr/>
          </p:nvSpPr>
          <p:spPr bwMode="auto">
            <a:xfrm>
              <a:off x="2286000" y="4876800"/>
              <a:ext cx="1524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03" name="AutoShape 22"/>
            <p:cNvSpPr>
              <a:spLocks noChangeArrowheads="1"/>
            </p:cNvSpPr>
            <p:nvPr/>
          </p:nvSpPr>
          <p:spPr bwMode="auto">
            <a:xfrm>
              <a:off x="2057400" y="4648200"/>
              <a:ext cx="1524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04" name="AutoShape 23"/>
            <p:cNvSpPr>
              <a:spLocks noChangeArrowheads="1"/>
            </p:cNvSpPr>
            <p:nvPr/>
          </p:nvSpPr>
          <p:spPr bwMode="auto">
            <a:xfrm>
              <a:off x="685800" y="3810000"/>
              <a:ext cx="762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05" name="AutoShape 24"/>
            <p:cNvSpPr>
              <a:spLocks noChangeArrowheads="1"/>
            </p:cNvSpPr>
            <p:nvPr/>
          </p:nvSpPr>
          <p:spPr bwMode="auto">
            <a:xfrm>
              <a:off x="1066800" y="5486400"/>
              <a:ext cx="1524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06" name="AutoShape 25"/>
            <p:cNvSpPr>
              <a:spLocks noChangeArrowheads="1"/>
            </p:cNvSpPr>
            <p:nvPr/>
          </p:nvSpPr>
          <p:spPr bwMode="auto">
            <a:xfrm>
              <a:off x="3200400" y="4343400"/>
              <a:ext cx="304800" cy="2286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07" name="AutoShape 26"/>
            <p:cNvSpPr>
              <a:spLocks noChangeArrowheads="1"/>
            </p:cNvSpPr>
            <p:nvPr/>
          </p:nvSpPr>
          <p:spPr bwMode="auto">
            <a:xfrm>
              <a:off x="3429000" y="3276600"/>
              <a:ext cx="762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08" name="AutoShape 27"/>
            <p:cNvSpPr>
              <a:spLocks noChangeArrowheads="1"/>
            </p:cNvSpPr>
            <p:nvPr/>
          </p:nvSpPr>
          <p:spPr bwMode="auto">
            <a:xfrm>
              <a:off x="3200400" y="3124200"/>
              <a:ext cx="1524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09" name="AutoShape 28"/>
            <p:cNvSpPr>
              <a:spLocks noChangeArrowheads="1"/>
            </p:cNvSpPr>
            <p:nvPr/>
          </p:nvSpPr>
          <p:spPr bwMode="auto">
            <a:xfrm>
              <a:off x="3733800" y="28956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10" name="AutoShape 31"/>
            <p:cNvSpPr>
              <a:spLocks noChangeArrowheads="1"/>
            </p:cNvSpPr>
            <p:nvPr/>
          </p:nvSpPr>
          <p:spPr bwMode="auto">
            <a:xfrm>
              <a:off x="5791200" y="35052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11" name="AutoShape 32"/>
            <p:cNvSpPr>
              <a:spLocks noChangeArrowheads="1"/>
            </p:cNvSpPr>
            <p:nvPr/>
          </p:nvSpPr>
          <p:spPr bwMode="auto">
            <a:xfrm flipV="1">
              <a:off x="5486400" y="3276600"/>
              <a:ext cx="152400" cy="762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12" name="AutoShape 33"/>
            <p:cNvSpPr>
              <a:spLocks noChangeArrowheads="1"/>
            </p:cNvSpPr>
            <p:nvPr/>
          </p:nvSpPr>
          <p:spPr bwMode="auto">
            <a:xfrm flipV="1">
              <a:off x="6096000" y="3124200"/>
              <a:ext cx="228600" cy="1524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13" name="AutoShape 34"/>
            <p:cNvSpPr>
              <a:spLocks noChangeArrowheads="1"/>
            </p:cNvSpPr>
            <p:nvPr/>
          </p:nvSpPr>
          <p:spPr bwMode="auto">
            <a:xfrm>
              <a:off x="5029200" y="34290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14" name="AutoShape 35"/>
            <p:cNvSpPr>
              <a:spLocks noChangeArrowheads="1"/>
            </p:cNvSpPr>
            <p:nvPr/>
          </p:nvSpPr>
          <p:spPr bwMode="auto">
            <a:xfrm flipV="1">
              <a:off x="6705600" y="3200400"/>
              <a:ext cx="152400" cy="1524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15" name="AutoShape 36"/>
            <p:cNvSpPr>
              <a:spLocks noChangeArrowheads="1"/>
            </p:cNvSpPr>
            <p:nvPr/>
          </p:nvSpPr>
          <p:spPr bwMode="auto">
            <a:xfrm flipV="1">
              <a:off x="6781800" y="4038600"/>
              <a:ext cx="152400" cy="762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16" name="AutoShape 37"/>
            <p:cNvSpPr>
              <a:spLocks noChangeArrowheads="1"/>
            </p:cNvSpPr>
            <p:nvPr/>
          </p:nvSpPr>
          <p:spPr bwMode="auto">
            <a:xfrm flipV="1">
              <a:off x="6629400" y="3810000"/>
              <a:ext cx="228600" cy="762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17" name="AutoShape 38"/>
            <p:cNvSpPr>
              <a:spLocks noChangeArrowheads="1"/>
            </p:cNvSpPr>
            <p:nvPr/>
          </p:nvSpPr>
          <p:spPr bwMode="auto">
            <a:xfrm>
              <a:off x="7162800" y="34290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18" name="AutoShape 39"/>
            <p:cNvSpPr>
              <a:spLocks noChangeArrowheads="1"/>
            </p:cNvSpPr>
            <p:nvPr/>
          </p:nvSpPr>
          <p:spPr bwMode="auto">
            <a:xfrm>
              <a:off x="6324600" y="38862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19" name="AutoShape 40"/>
            <p:cNvSpPr>
              <a:spLocks noChangeArrowheads="1"/>
            </p:cNvSpPr>
            <p:nvPr/>
          </p:nvSpPr>
          <p:spPr bwMode="auto">
            <a:xfrm>
              <a:off x="7772400" y="35052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20" name="AutoShape 42"/>
            <p:cNvSpPr>
              <a:spLocks noChangeArrowheads="1"/>
            </p:cNvSpPr>
            <p:nvPr/>
          </p:nvSpPr>
          <p:spPr bwMode="auto">
            <a:xfrm flipV="1">
              <a:off x="4953000" y="4648200"/>
              <a:ext cx="152400" cy="2286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21" name="AutoShape 43"/>
            <p:cNvSpPr>
              <a:spLocks noChangeArrowheads="1"/>
            </p:cNvSpPr>
            <p:nvPr/>
          </p:nvSpPr>
          <p:spPr bwMode="auto">
            <a:xfrm>
              <a:off x="3505200" y="4114800"/>
              <a:ext cx="1524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22" name="AutoShape 44"/>
            <p:cNvSpPr>
              <a:spLocks noChangeArrowheads="1"/>
            </p:cNvSpPr>
            <p:nvPr/>
          </p:nvSpPr>
          <p:spPr bwMode="auto">
            <a:xfrm flipV="1">
              <a:off x="2514600" y="4343400"/>
              <a:ext cx="76200" cy="1524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23" name="AutoShape 45"/>
            <p:cNvSpPr>
              <a:spLocks noChangeArrowheads="1"/>
            </p:cNvSpPr>
            <p:nvPr/>
          </p:nvSpPr>
          <p:spPr bwMode="auto">
            <a:xfrm flipV="1">
              <a:off x="1600200" y="3810000"/>
              <a:ext cx="152400" cy="1524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24" name="AutoShape 46"/>
            <p:cNvSpPr>
              <a:spLocks noChangeArrowheads="1"/>
            </p:cNvSpPr>
            <p:nvPr/>
          </p:nvSpPr>
          <p:spPr bwMode="auto">
            <a:xfrm flipV="1">
              <a:off x="6934200" y="4800600"/>
              <a:ext cx="381000" cy="1524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25" name="AutoShape 47"/>
            <p:cNvSpPr>
              <a:spLocks noChangeArrowheads="1"/>
            </p:cNvSpPr>
            <p:nvPr/>
          </p:nvSpPr>
          <p:spPr bwMode="auto">
            <a:xfrm flipV="1">
              <a:off x="5562600" y="4343400"/>
              <a:ext cx="152400" cy="762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26" name="AutoShape 48"/>
            <p:cNvSpPr>
              <a:spLocks noChangeArrowheads="1"/>
            </p:cNvSpPr>
            <p:nvPr/>
          </p:nvSpPr>
          <p:spPr bwMode="auto">
            <a:xfrm>
              <a:off x="7239000" y="4343400"/>
              <a:ext cx="2286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27" name="AutoShape 49"/>
            <p:cNvSpPr>
              <a:spLocks noChangeArrowheads="1"/>
            </p:cNvSpPr>
            <p:nvPr/>
          </p:nvSpPr>
          <p:spPr bwMode="auto">
            <a:xfrm>
              <a:off x="6400800" y="47244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28" name="AutoShape 50"/>
            <p:cNvSpPr>
              <a:spLocks noChangeArrowheads="1"/>
            </p:cNvSpPr>
            <p:nvPr/>
          </p:nvSpPr>
          <p:spPr bwMode="auto">
            <a:xfrm>
              <a:off x="7848600" y="4343400"/>
              <a:ext cx="2286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29" name="AutoShape 51"/>
            <p:cNvSpPr>
              <a:spLocks noChangeArrowheads="1"/>
            </p:cNvSpPr>
            <p:nvPr/>
          </p:nvSpPr>
          <p:spPr bwMode="auto">
            <a:xfrm>
              <a:off x="3124200" y="52578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30" name="AutoShape 52"/>
            <p:cNvSpPr>
              <a:spLocks noChangeArrowheads="1"/>
            </p:cNvSpPr>
            <p:nvPr/>
          </p:nvSpPr>
          <p:spPr bwMode="auto">
            <a:xfrm>
              <a:off x="2895600" y="50292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31" name="AutoShape 53"/>
            <p:cNvSpPr>
              <a:spLocks noChangeArrowheads="1"/>
            </p:cNvSpPr>
            <p:nvPr/>
          </p:nvSpPr>
          <p:spPr bwMode="auto">
            <a:xfrm>
              <a:off x="3429000" y="5029200"/>
              <a:ext cx="762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32" name="AutoShape 55"/>
            <p:cNvSpPr>
              <a:spLocks noChangeArrowheads="1"/>
            </p:cNvSpPr>
            <p:nvPr/>
          </p:nvSpPr>
          <p:spPr bwMode="auto">
            <a:xfrm flipV="1">
              <a:off x="4038600" y="5029200"/>
              <a:ext cx="228600" cy="762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33" name="AutoShape 56"/>
            <p:cNvSpPr>
              <a:spLocks noChangeArrowheads="1"/>
            </p:cNvSpPr>
            <p:nvPr/>
          </p:nvSpPr>
          <p:spPr bwMode="auto">
            <a:xfrm flipH="1" flipV="1">
              <a:off x="4343400" y="4191000"/>
              <a:ext cx="152400" cy="762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34" name="AutoShape 57"/>
            <p:cNvSpPr>
              <a:spLocks noChangeArrowheads="1"/>
            </p:cNvSpPr>
            <p:nvPr/>
          </p:nvSpPr>
          <p:spPr bwMode="auto">
            <a:xfrm>
              <a:off x="6553200" y="51054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35" name="AutoShape 58"/>
            <p:cNvSpPr>
              <a:spLocks noChangeArrowheads="1"/>
            </p:cNvSpPr>
            <p:nvPr/>
          </p:nvSpPr>
          <p:spPr bwMode="auto">
            <a:xfrm>
              <a:off x="6400800" y="35052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36" name="AutoShape 59"/>
            <p:cNvSpPr>
              <a:spLocks noChangeArrowheads="1"/>
            </p:cNvSpPr>
            <p:nvPr/>
          </p:nvSpPr>
          <p:spPr bwMode="auto">
            <a:xfrm>
              <a:off x="4495800" y="5562600"/>
              <a:ext cx="1524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37" name="AutoShape 60"/>
            <p:cNvSpPr>
              <a:spLocks noChangeArrowheads="1"/>
            </p:cNvSpPr>
            <p:nvPr/>
          </p:nvSpPr>
          <p:spPr bwMode="auto">
            <a:xfrm>
              <a:off x="5943600" y="57150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38" name="AutoShape 61"/>
            <p:cNvSpPr>
              <a:spLocks noChangeArrowheads="1"/>
            </p:cNvSpPr>
            <p:nvPr/>
          </p:nvSpPr>
          <p:spPr bwMode="auto">
            <a:xfrm>
              <a:off x="1219200" y="28956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39" name="AutoShape 62"/>
            <p:cNvSpPr>
              <a:spLocks noChangeArrowheads="1"/>
            </p:cNvSpPr>
            <p:nvPr/>
          </p:nvSpPr>
          <p:spPr bwMode="auto">
            <a:xfrm>
              <a:off x="5105400" y="5257800"/>
              <a:ext cx="2286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40" name="AutoShape 64"/>
            <p:cNvSpPr>
              <a:spLocks noChangeArrowheads="1"/>
            </p:cNvSpPr>
            <p:nvPr/>
          </p:nvSpPr>
          <p:spPr bwMode="auto">
            <a:xfrm flipV="1">
              <a:off x="3962400" y="4267200"/>
              <a:ext cx="152400" cy="762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41" name="AutoShape 65"/>
            <p:cNvSpPr>
              <a:spLocks noChangeArrowheads="1"/>
            </p:cNvSpPr>
            <p:nvPr/>
          </p:nvSpPr>
          <p:spPr bwMode="auto">
            <a:xfrm>
              <a:off x="5029200" y="37338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42" name="AutoShape 66"/>
            <p:cNvSpPr>
              <a:spLocks noChangeArrowheads="1"/>
            </p:cNvSpPr>
            <p:nvPr/>
          </p:nvSpPr>
          <p:spPr bwMode="auto">
            <a:xfrm>
              <a:off x="3124200" y="57150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43" name="AutoShape 69"/>
            <p:cNvSpPr>
              <a:spLocks noChangeArrowheads="1"/>
            </p:cNvSpPr>
            <p:nvPr/>
          </p:nvSpPr>
          <p:spPr bwMode="auto">
            <a:xfrm>
              <a:off x="2590800" y="57150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44" name="AutoShape 70"/>
            <p:cNvSpPr>
              <a:spLocks noChangeArrowheads="1"/>
            </p:cNvSpPr>
            <p:nvPr/>
          </p:nvSpPr>
          <p:spPr bwMode="auto">
            <a:xfrm flipV="1">
              <a:off x="4038600" y="5486400"/>
              <a:ext cx="76200" cy="762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45" name="AutoShape 71"/>
            <p:cNvSpPr>
              <a:spLocks noChangeArrowheads="1"/>
            </p:cNvSpPr>
            <p:nvPr/>
          </p:nvSpPr>
          <p:spPr bwMode="auto">
            <a:xfrm flipV="1">
              <a:off x="5181600" y="3200400"/>
              <a:ext cx="76200" cy="762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46" name="AutoShape 72"/>
            <p:cNvSpPr>
              <a:spLocks noChangeArrowheads="1"/>
            </p:cNvSpPr>
            <p:nvPr/>
          </p:nvSpPr>
          <p:spPr bwMode="auto">
            <a:xfrm>
              <a:off x="5029200" y="2895600"/>
              <a:ext cx="2286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47" name="AutoShape 73"/>
            <p:cNvSpPr>
              <a:spLocks noChangeArrowheads="1"/>
            </p:cNvSpPr>
            <p:nvPr/>
          </p:nvSpPr>
          <p:spPr bwMode="auto">
            <a:xfrm>
              <a:off x="5486400" y="2514600"/>
              <a:ext cx="762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48" name="AutoShape 75"/>
            <p:cNvSpPr>
              <a:spLocks noChangeArrowheads="1"/>
            </p:cNvSpPr>
            <p:nvPr/>
          </p:nvSpPr>
          <p:spPr bwMode="auto">
            <a:xfrm flipV="1">
              <a:off x="6172200" y="2819400"/>
              <a:ext cx="152400" cy="762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49" name="AutoShape 77"/>
            <p:cNvSpPr>
              <a:spLocks noChangeArrowheads="1"/>
            </p:cNvSpPr>
            <p:nvPr/>
          </p:nvSpPr>
          <p:spPr bwMode="auto">
            <a:xfrm>
              <a:off x="2362200" y="2743200"/>
              <a:ext cx="2286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50" name="AutoShape 78"/>
            <p:cNvSpPr>
              <a:spLocks noChangeArrowheads="1"/>
            </p:cNvSpPr>
            <p:nvPr/>
          </p:nvSpPr>
          <p:spPr bwMode="auto">
            <a:xfrm flipV="1">
              <a:off x="2895600" y="2590800"/>
              <a:ext cx="152400" cy="152400"/>
            </a:xfrm>
            <a:prstGeom prst="irregularSeal1">
              <a:avLst/>
            </a:prstGeom>
            <a:solidFill>
              <a:schemeClr val="bg1"/>
            </a:solidFill>
            <a:ln w="9525">
              <a:solidFill>
                <a:schemeClr val="bg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51" name="AutoShape 79"/>
            <p:cNvSpPr>
              <a:spLocks noChangeArrowheads="1"/>
            </p:cNvSpPr>
            <p:nvPr/>
          </p:nvSpPr>
          <p:spPr bwMode="auto">
            <a:xfrm>
              <a:off x="2057400" y="2971800"/>
              <a:ext cx="304800" cy="1524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52" name="AutoShape 80"/>
            <p:cNvSpPr>
              <a:spLocks noChangeArrowheads="1"/>
            </p:cNvSpPr>
            <p:nvPr/>
          </p:nvSpPr>
          <p:spPr bwMode="auto">
            <a:xfrm>
              <a:off x="3505200" y="2590800"/>
              <a:ext cx="228600" cy="2286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53" name="AutoShape 90"/>
            <p:cNvSpPr>
              <a:spLocks noChangeArrowheads="1"/>
            </p:cNvSpPr>
            <p:nvPr/>
          </p:nvSpPr>
          <p:spPr bwMode="auto">
            <a:xfrm>
              <a:off x="838200" y="4572000"/>
              <a:ext cx="228600" cy="76200"/>
            </a:xfrm>
            <a:prstGeom prst="irregularSeal1">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54" name="AutoShape 91"/>
            <p:cNvSpPr>
              <a:spLocks noChangeArrowheads="1"/>
            </p:cNvSpPr>
            <p:nvPr/>
          </p:nvSpPr>
          <p:spPr bwMode="auto">
            <a:xfrm>
              <a:off x="5029200" y="4495800"/>
              <a:ext cx="304800" cy="152400"/>
            </a:xfrm>
            <a:prstGeom prst="star4">
              <a:avLst>
                <a:gd name="adj" fmla="val 12500"/>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55" name="AutoShape 92"/>
            <p:cNvSpPr>
              <a:spLocks noChangeArrowheads="1"/>
            </p:cNvSpPr>
            <p:nvPr/>
          </p:nvSpPr>
          <p:spPr bwMode="auto">
            <a:xfrm>
              <a:off x="5257800" y="4800600"/>
              <a:ext cx="76200" cy="76200"/>
            </a:xfrm>
            <a:prstGeom prst="star4">
              <a:avLst>
                <a:gd name="adj" fmla="val 12500"/>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56" name="AutoShape 93"/>
            <p:cNvSpPr>
              <a:spLocks noChangeArrowheads="1"/>
            </p:cNvSpPr>
            <p:nvPr/>
          </p:nvSpPr>
          <p:spPr bwMode="auto">
            <a:xfrm>
              <a:off x="5029200" y="4953000"/>
              <a:ext cx="76200" cy="76200"/>
            </a:xfrm>
            <a:prstGeom prst="star4">
              <a:avLst>
                <a:gd name="adj" fmla="val 12500"/>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57" name="AutoShape 95"/>
            <p:cNvSpPr>
              <a:spLocks noChangeArrowheads="1"/>
            </p:cNvSpPr>
            <p:nvPr/>
          </p:nvSpPr>
          <p:spPr bwMode="auto">
            <a:xfrm>
              <a:off x="4724400" y="5486400"/>
              <a:ext cx="76200" cy="76200"/>
            </a:xfrm>
            <a:prstGeom prst="star4">
              <a:avLst>
                <a:gd name="adj" fmla="val 12500"/>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sp>
          <p:nvSpPr>
            <p:cNvPr id="62558" name="AutoShape 97"/>
            <p:cNvSpPr>
              <a:spLocks noChangeArrowheads="1"/>
            </p:cNvSpPr>
            <p:nvPr/>
          </p:nvSpPr>
          <p:spPr bwMode="auto">
            <a:xfrm>
              <a:off x="6781800" y="5257800"/>
              <a:ext cx="228600" cy="152400"/>
            </a:xfrm>
            <a:prstGeom prst="star4">
              <a:avLst>
                <a:gd name="adj" fmla="val 12500"/>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1800">
                <a:latin typeface="Comic Sans MS" panose="030F0702030302020204" pitchFamily="66" charset="0"/>
              </a:endParaRPr>
            </a:p>
          </p:txBody>
        </p:sp>
      </p:grpSp>
      <p:sp>
        <p:nvSpPr>
          <p:cNvPr id="32792" name="Text Box 95"/>
          <p:cNvSpPr txBox="1">
            <a:spLocks noChangeArrowheads="1"/>
          </p:cNvSpPr>
          <p:nvPr/>
        </p:nvSpPr>
        <p:spPr bwMode="auto">
          <a:xfrm>
            <a:off x="-38099" y="-1588"/>
            <a:ext cx="93853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vi-VN" altLang="en-US" sz="4000" b="1" dirty="0">
                <a:solidFill>
                  <a:schemeClr val="bg1"/>
                </a:solidFill>
                <a:latin typeface="Times New Roman" panose="02020603050405020304" pitchFamily="18" charset="0"/>
                <a:cs typeface="Times New Roman" panose="02020603050405020304" pitchFamily="18" charset="0"/>
              </a:rPr>
              <a:t>Ngước lên bỗng gặp la đà</a:t>
            </a:r>
          </a:p>
          <a:p>
            <a:pPr algn="ctr" eaLnBrk="1" hangingPunct="1">
              <a:lnSpc>
                <a:spcPct val="100000"/>
              </a:lnSpc>
              <a:spcBef>
                <a:spcPct val="0"/>
              </a:spcBef>
              <a:buFontTx/>
              <a:buNone/>
            </a:pPr>
            <a:r>
              <a:rPr lang="vi-VN" altLang="en-US" sz="4000" b="1" dirty="0">
                <a:solidFill>
                  <a:schemeClr val="bg1"/>
                </a:solidFill>
                <a:latin typeface="Times New Roman" panose="02020603050405020304" pitchFamily="18" charset="0"/>
                <a:cs typeface="Times New Roman" panose="02020603050405020304" pitchFamily="18" charset="0"/>
              </a:rPr>
              <a:t>Ngàn hoa bưởi trắng nở nhòa áo ai</a:t>
            </a:r>
            <a:endParaRPr lang="en-US" altLang="en-US" sz="4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67751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92"/>
                                        </p:tgtEl>
                                        <p:attrNameLst>
                                          <p:attrName>style.visibility</p:attrName>
                                        </p:attrNameLst>
                                      </p:cBhvr>
                                      <p:to>
                                        <p:strVal val="visible"/>
                                      </p:to>
                                    </p:set>
                                    <p:animEffect transition="in" filter="fade">
                                      <p:cBhvr>
                                        <p:cTn id="7" dur="500"/>
                                        <p:tgtEl>
                                          <p:spTgt spid="3279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D2949E0-5D60-48B2-52CD-A9F1640F6285}"/>
              </a:ext>
            </a:extLst>
          </p:cNvPr>
          <p:cNvSpPr/>
          <p:nvPr/>
        </p:nvSpPr>
        <p:spPr>
          <a:xfrm>
            <a:off x="2" y="1"/>
            <a:ext cx="12191999" cy="6857996"/>
          </a:xfrm>
          <a:prstGeom prst="rect">
            <a:avLst/>
          </a:prstGeom>
          <a:blipFill>
            <a:blip r:embed="rId2" cstate="print"/>
            <a:stretch>
              <a:fillRect/>
            </a:stretch>
          </a:blipFill>
        </p:spPr>
        <p:txBody>
          <a:bodyPr wrap="square" lIns="0" tIns="0" rIns="0" bIns="0" rtlCol="0"/>
          <a:lstStyle/>
          <a:p>
            <a:endParaRPr/>
          </a:p>
        </p:txBody>
      </p:sp>
      <p:sp>
        <p:nvSpPr>
          <p:cNvPr id="3" name="TextBox 2">
            <a:extLst>
              <a:ext uri="{FF2B5EF4-FFF2-40B4-BE49-F238E27FC236}">
                <a16:creationId xmlns:a16="http://schemas.microsoft.com/office/drawing/2014/main" id="{DE2C97EF-D46E-EB8B-A63C-7F6D95547317}"/>
              </a:ext>
            </a:extLst>
          </p:cNvPr>
          <p:cNvSpPr txBox="1"/>
          <p:nvPr/>
        </p:nvSpPr>
        <p:spPr>
          <a:xfrm>
            <a:off x="-2" y="68530"/>
            <a:ext cx="12192000" cy="646331"/>
          </a:xfrm>
          <a:prstGeom prst="rect">
            <a:avLst/>
          </a:prstGeom>
          <a:noFill/>
        </p:spPr>
        <p:txBody>
          <a:bodyPr wrap="square" rtlCol="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Dòng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áo</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8" name="Text Box 8">
            <a:extLst>
              <a:ext uri="{FF2B5EF4-FFF2-40B4-BE49-F238E27FC236}">
                <a16:creationId xmlns:a16="http://schemas.microsoft.com/office/drawing/2014/main" id="{0844E02A-2DFE-32AD-EE2E-15CFA4FACACD}"/>
              </a:ext>
            </a:extLst>
          </p:cNvPr>
          <p:cNvSpPr txBox="1">
            <a:spLocks noChangeArrowheads="1"/>
          </p:cNvSpPr>
          <p:nvPr/>
        </p:nvSpPr>
        <p:spPr bwMode="auto">
          <a:xfrm>
            <a:off x="981075" y="975545"/>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3 </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Cách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nói</a:t>
            </a:r>
            <a:r>
              <a:rPr lang="en-US" altLang="en-US" sz="3200" dirty="0">
                <a:latin typeface="Times New Roman" panose="02020603050405020304" pitchFamily="18" charset="0"/>
                <a:cs typeface="Times New Roman" panose="02020603050405020304" pitchFamily="18" charset="0"/>
              </a:rPr>
              <a:t> </a:t>
            </a:r>
            <a:r>
              <a:rPr lang="en-US" altLang="en-US" sz="3200" i="1" dirty="0">
                <a:latin typeface="Times New Roman" panose="02020603050405020304" pitchFamily="18" charset="0"/>
                <a:cs typeface="Times New Roman" panose="02020603050405020304" pitchFamily="18" charset="0"/>
              </a:rPr>
              <a:t>“</a:t>
            </a:r>
            <a:r>
              <a:rPr lang="en-US" altLang="en-US" sz="3200" i="1" dirty="0" err="1">
                <a:latin typeface="Times New Roman" panose="02020603050405020304" pitchFamily="18" charset="0"/>
                <a:cs typeface="Times New Roman" panose="02020603050405020304" pitchFamily="18" charset="0"/>
              </a:rPr>
              <a:t>dòng</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sông</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mặc</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áo</a:t>
            </a:r>
            <a:r>
              <a:rPr lang="en-US" altLang="en-US" sz="3200" dirty="0">
                <a:latin typeface="Times New Roman" panose="02020603050405020304" pitchFamily="18" charset="0"/>
                <a:cs typeface="Times New Roman" panose="02020603050405020304" pitchFamily="18" charset="0"/>
              </a:rPr>
              <a:t>” có </a:t>
            </a:r>
            <a:r>
              <a:rPr lang="en-US" altLang="en-US" sz="3200" dirty="0" err="1">
                <a:latin typeface="Times New Roman" panose="02020603050405020304" pitchFamily="18" charset="0"/>
                <a:cs typeface="Times New Roman" panose="02020603050405020304" pitchFamily="18" charset="0"/>
              </a:rPr>
              <a:t>gì</a:t>
            </a:r>
            <a:r>
              <a:rPr lang="en-US" altLang="en-US" sz="3200" dirty="0">
                <a:latin typeface="Times New Roman" panose="02020603050405020304" pitchFamily="18" charset="0"/>
                <a:cs typeface="Times New Roman" panose="02020603050405020304" pitchFamily="18" charset="0"/>
              </a:rPr>
              <a:t> hay ?</a:t>
            </a:r>
          </a:p>
        </p:txBody>
      </p:sp>
      <p:sp>
        <p:nvSpPr>
          <p:cNvPr id="10" name="TextBox 9">
            <a:extLst>
              <a:ext uri="{FF2B5EF4-FFF2-40B4-BE49-F238E27FC236}">
                <a16:creationId xmlns:a16="http://schemas.microsoft.com/office/drawing/2014/main" id="{78CDF38C-12D4-3152-79F2-CF29C470460C}"/>
              </a:ext>
            </a:extLst>
          </p:cNvPr>
          <p:cNvSpPr txBox="1"/>
          <p:nvPr/>
        </p:nvSpPr>
        <p:spPr>
          <a:xfrm>
            <a:off x="495298" y="1725754"/>
            <a:ext cx="11163300" cy="2062103"/>
          </a:xfrm>
          <a:prstGeom prst="rect">
            <a:avLst/>
          </a:prstGeom>
          <a:noFill/>
        </p:spPr>
        <p:txBody>
          <a:bodyPr wrap="square">
            <a:spAutoFit/>
          </a:bodyPr>
          <a:lstStyle/>
          <a:p>
            <a:pPr algn="ctr"/>
            <a:r>
              <a:rPr lang="vi-VN" sz="3200" dirty="0">
                <a:latin typeface="Times New Roman" panose="02020603050405020304" pitchFamily="18" charset="0"/>
                <a:cs typeface="Times New Roman" panose="02020603050405020304" pitchFamily="18" charset="0"/>
              </a:rPr>
              <a:t>Cách nói </a:t>
            </a:r>
            <a:r>
              <a:rPr lang="vi-VN" sz="3200" i="1" dirty="0">
                <a:latin typeface="Times New Roman" panose="02020603050405020304" pitchFamily="18" charset="0"/>
                <a:cs typeface="Times New Roman" panose="02020603050405020304" pitchFamily="18" charset="0"/>
              </a:rPr>
              <a:t>"dòng sông mặc áo" </a:t>
            </a:r>
            <a:r>
              <a:rPr lang="vi-VN" sz="3200" dirty="0">
                <a:latin typeface="Times New Roman" panose="02020603050405020304" pitchFamily="18" charset="0"/>
                <a:cs typeface="Times New Roman" panose="02020603050405020304" pitchFamily="18" charset="0"/>
              </a:rPr>
              <a:t>là cách nói nhân hóa. Tác giả coi dòng sông như một cô gái luôn thay đổi những tấm áo màu. Cách nói này làm nổi bật sự thay đổi màu sắc của dòng sông theo thời gian, theo màu trời, màu cỏ cây...</a:t>
            </a:r>
          </a:p>
        </p:txBody>
      </p:sp>
      <p:sp>
        <p:nvSpPr>
          <p:cNvPr id="11" name="Text Box 11">
            <a:extLst>
              <a:ext uri="{FF2B5EF4-FFF2-40B4-BE49-F238E27FC236}">
                <a16:creationId xmlns:a16="http://schemas.microsoft.com/office/drawing/2014/main" id="{601C17FC-7549-AA8D-6A0C-5AED2D94E88E}"/>
              </a:ext>
            </a:extLst>
          </p:cNvPr>
          <p:cNvSpPr txBox="1">
            <a:spLocks noChangeArrowheads="1"/>
          </p:cNvSpPr>
          <p:nvPr/>
        </p:nvSpPr>
        <p:spPr bwMode="auto">
          <a:xfrm>
            <a:off x="847724" y="3953291"/>
            <a:ext cx="95535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4 : </a:t>
            </a:r>
            <a:r>
              <a:rPr lang="en-US" altLang="en-US" sz="3200" dirty="0" err="1">
                <a:latin typeface="Times New Roman" panose="02020603050405020304" pitchFamily="18" charset="0"/>
                <a:cs typeface="Times New Roman" panose="02020603050405020304" pitchFamily="18" charset="0"/>
              </a:rPr>
              <a:t>Em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thích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ảnh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nào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bài</a:t>
            </a:r>
            <a:r>
              <a:rPr lang="en-US" altLang="en-US" sz="3200" dirty="0">
                <a:latin typeface="Times New Roman" panose="02020603050405020304" pitchFamily="18" charset="0"/>
                <a:cs typeface="Times New Roman" panose="02020603050405020304" pitchFamily="18" charset="0"/>
              </a:rPr>
              <a:t> ? Vì </a:t>
            </a:r>
            <a:r>
              <a:rPr lang="en-US" altLang="en-US" sz="3200" dirty="0" err="1">
                <a:latin typeface="Times New Roman" panose="02020603050405020304" pitchFamily="18" charset="0"/>
                <a:cs typeface="Times New Roman" panose="02020603050405020304" pitchFamily="18" charset="0"/>
              </a:rPr>
              <a:t>sao</a:t>
            </a:r>
            <a:r>
              <a:rPr lang="en-US" alt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67635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1"/>
                                        </p:tgtEl>
                                        <p:attrNameLst>
                                          <p:attrName>style.visibility</p:attrName>
                                        </p:attrNameLst>
                                      </p:cBhvr>
                                      <p:to>
                                        <p:strVal val="visible"/>
                                      </p:to>
                                    </p:set>
                                    <p:anim calcmode="discrete" valueType="clr">
                                      <p:cBhvr override="childStyle">
                                        <p:cTn id="1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
                                        </p:tgtEl>
                                        <p:attrNameLst>
                                          <p:attrName>fillcolor</p:attrName>
                                        </p:attrNameLst>
                                      </p:cBhvr>
                                      <p:tavLst>
                                        <p:tav tm="0">
                                          <p:val>
                                            <p:clrVal>
                                              <a:schemeClr val="accent2"/>
                                            </p:clrVal>
                                          </p:val>
                                        </p:tav>
                                        <p:tav tm="50000">
                                          <p:val>
                                            <p:clrVal>
                                              <a:schemeClr val="hlink"/>
                                            </p:clrVal>
                                          </p:val>
                                        </p:tav>
                                      </p:tavLst>
                                    </p:anim>
                                    <p:set>
                                      <p:cBhvr>
                                        <p:cTn id="1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D2949E0-5D60-48B2-52CD-A9F1640F6285}"/>
              </a:ext>
            </a:extLst>
          </p:cNvPr>
          <p:cNvSpPr/>
          <p:nvPr/>
        </p:nvSpPr>
        <p:spPr>
          <a:xfrm>
            <a:off x="2" y="1"/>
            <a:ext cx="12191999" cy="6857996"/>
          </a:xfrm>
          <a:prstGeom prst="rect">
            <a:avLst/>
          </a:prstGeom>
          <a:blipFill>
            <a:blip r:embed="rId2" cstate="print"/>
            <a:stretch>
              <a:fillRect/>
            </a:stretch>
          </a:blipFill>
        </p:spPr>
        <p:txBody>
          <a:bodyPr wrap="square" lIns="0" tIns="0" rIns="0" bIns="0" rtlCol="0"/>
          <a:lstStyle/>
          <a:p>
            <a:endParaRPr/>
          </a:p>
        </p:txBody>
      </p:sp>
      <p:sp>
        <p:nvSpPr>
          <p:cNvPr id="3" name="TextBox 2">
            <a:extLst>
              <a:ext uri="{FF2B5EF4-FFF2-40B4-BE49-F238E27FC236}">
                <a16:creationId xmlns:a16="http://schemas.microsoft.com/office/drawing/2014/main" id="{DE2C97EF-D46E-EB8B-A63C-7F6D95547317}"/>
              </a:ext>
            </a:extLst>
          </p:cNvPr>
          <p:cNvSpPr txBox="1"/>
          <p:nvPr/>
        </p:nvSpPr>
        <p:spPr>
          <a:xfrm>
            <a:off x="-2" y="68530"/>
            <a:ext cx="12192000" cy="646331"/>
          </a:xfrm>
          <a:prstGeom prst="rect">
            <a:avLst/>
          </a:prstGeom>
          <a:noFill/>
        </p:spPr>
        <p:txBody>
          <a:bodyPr wrap="square" rtlCol="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Dòng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áo</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Text Box 11">
            <a:extLst>
              <a:ext uri="{FF2B5EF4-FFF2-40B4-BE49-F238E27FC236}">
                <a16:creationId xmlns:a16="http://schemas.microsoft.com/office/drawing/2014/main" id="{601C17FC-7549-AA8D-6A0C-5AED2D94E88E}"/>
              </a:ext>
            </a:extLst>
          </p:cNvPr>
          <p:cNvSpPr txBox="1">
            <a:spLocks noChangeArrowheads="1"/>
          </p:cNvSpPr>
          <p:nvPr/>
        </p:nvSpPr>
        <p:spPr bwMode="auto">
          <a:xfrm>
            <a:off x="952499" y="876716"/>
            <a:ext cx="95535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4 : </a:t>
            </a:r>
            <a:r>
              <a:rPr lang="en-US" altLang="en-US" sz="3200" dirty="0" err="1">
                <a:latin typeface="Times New Roman" panose="02020603050405020304" pitchFamily="18" charset="0"/>
                <a:cs typeface="Times New Roman" panose="02020603050405020304" pitchFamily="18" charset="0"/>
              </a:rPr>
              <a:t>Em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thích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ảnh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nào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bài</a:t>
            </a:r>
            <a:r>
              <a:rPr lang="en-US" altLang="en-US" sz="3200" dirty="0">
                <a:latin typeface="Times New Roman" panose="02020603050405020304" pitchFamily="18" charset="0"/>
                <a:cs typeface="Times New Roman" panose="02020603050405020304" pitchFamily="18" charset="0"/>
              </a:rPr>
              <a:t> ? Vì </a:t>
            </a:r>
            <a:r>
              <a:rPr lang="en-US" altLang="en-US" sz="3200" dirty="0" err="1">
                <a:latin typeface="Times New Roman" panose="02020603050405020304" pitchFamily="18" charset="0"/>
                <a:cs typeface="Times New Roman" panose="02020603050405020304" pitchFamily="18" charset="0"/>
              </a:rPr>
              <a:t>sao</a:t>
            </a:r>
            <a:r>
              <a:rPr lang="en-US" altLang="en-US" sz="3200"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ABC9417F-D71A-B4DB-7CF0-73D15D30C6ED}"/>
              </a:ext>
            </a:extLst>
          </p:cNvPr>
          <p:cNvSpPr txBox="1"/>
          <p:nvPr/>
        </p:nvSpPr>
        <p:spPr>
          <a:xfrm>
            <a:off x="481011" y="1623346"/>
            <a:ext cx="11229974" cy="3970318"/>
          </a:xfrm>
          <a:prstGeom prst="rect">
            <a:avLst/>
          </a:prstGeom>
          <a:noFill/>
        </p:spPr>
        <p:txBody>
          <a:bodyPr wrap="square">
            <a:spAutoFit/>
          </a:bodyPr>
          <a:lstStyle/>
          <a:p>
            <a:pPr algn="ctr"/>
            <a:r>
              <a:rPr lang="vi-VN" sz="3600" b="1" dirty="0">
                <a:solidFill>
                  <a:srgbClr val="FF0000"/>
                </a:solidFill>
                <a:latin typeface="Times New Roman" panose="02020603050405020304" pitchFamily="18" charset="0"/>
                <a:cs typeface="Times New Roman" panose="02020603050405020304" pitchFamily="18" charset="0"/>
              </a:rPr>
              <a:t>Ví dụ</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 Em thích hình ảnh</a:t>
            </a:r>
          </a:p>
          <a:p>
            <a:pPr algn="ctr"/>
            <a:r>
              <a:rPr lang="vi-VN" sz="3600" b="1" i="1" dirty="0">
                <a:latin typeface="Times New Roman" panose="02020603050405020304" pitchFamily="18" charset="0"/>
                <a:cs typeface="Times New Roman" panose="02020603050405020304" pitchFamily="18" charset="0"/>
              </a:rPr>
              <a:t>Nắng lên mặc áo lụa đào thướt tha</a:t>
            </a:r>
          </a:p>
          <a:p>
            <a:pPr algn="ctr"/>
            <a:r>
              <a:rPr lang="vi-VN" sz="3600" b="1" i="1" dirty="0">
                <a:latin typeface="Times New Roman" panose="02020603050405020304" pitchFamily="18" charset="0"/>
                <a:cs typeface="Times New Roman" panose="02020603050405020304" pitchFamily="18" charset="0"/>
              </a:rPr>
              <a:t>Trưa về trời rộng bao la</a:t>
            </a:r>
          </a:p>
          <a:p>
            <a:pPr algn="ctr"/>
            <a:r>
              <a:rPr lang="vi-VN" sz="3600" b="1" i="1" dirty="0">
                <a:latin typeface="Times New Roman" panose="02020603050405020304" pitchFamily="18" charset="0"/>
                <a:cs typeface="Times New Roman" panose="02020603050405020304" pitchFamily="18" charset="0"/>
              </a:rPr>
              <a:t>Áo xanh sông mặc như là mới may.</a:t>
            </a:r>
          </a:p>
          <a:p>
            <a:pPr algn="ctr"/>
            <a:r>
              <a:rPr lang="vi-VN" sz="3600" i="1" dirty="0">
                <a:latin typeface="Times New Roman" panose="02020603050405020304" pitchFamily="18" charset="0"/>
                <a:cs typeface="Times New Roman" panose="02020603050405020304" pitchFamily="18" charset="0"/>
              </a:rPr>
              <a:t>Các hình ảnh đó gợi ra sự mềm mại duyên dáng của dòng sông. Màu sắc ở đây cũng đẹp. Đó là màu đào của nắng mới lên, màu xanh của bầu trời buổi trưa cao rộng.</a:t>
            </a:r>
          </a:p>
        </p:txBody>
      </p:sp>
    </p:spTree>
    <p:extLst>
      <p:ext uri="{BB962C8B-B14F-4D97-AF65-F5344CB8AC3E}">
        <p14:creationId xmlns:p14="http://schemas.microsoft.com/office/powerpoint/2010/main" val="2380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checkerboard(across)">
                                      <p:cBhvr>
                                        <p:cTn id="13" dur="500"/>
                                        <p:tgtEl>
                                          <p:spTgt spid="9">
                                            <p:txEl>
                                              <p:pRg st="1" end="1"/>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checkerboard(across)">
                                      <p:cBhvr>
                                        <p:cTn id="16" dur="500"/>
                                        <p:tgtEl>
                                          <p:spTgt spid="9">
                                            <p:txEl>
                                              <p:pRg st="2" end="2"/>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checkerboard(across)">
                                      <p:cBhvr>
                                        <p:cTn id="19" dur="500"/>
                                        <p:tgtEl>
                                          <p:spTgt spid="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blinds(horizontal)">
                                      <p:cBhvr>
                                        <p:cTn id="24"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5A42-1BB4-D49B-5BF0-4A40D74B682D}"/>
              </a:ext>
            </a:extLst>
          </p:cNvPr>
          <p:cNvSpPr txBox="1">
            <a:spLocks/>
          </p:cNvSpPr>
          <p:nvPr/>
        </p:nvSpPr>
        <p:spPr>
          <a:xfrm>
            <a:off x="0" y="0"/>
            <a:ext cx="12192000" cy="800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B0F0"/>
                </a:solidFill>
                <a:latin typeface="Times New Roman" panose="02020603050405020304" pitchFamily="18" charset="0"/>
                <a:cs typeface="Times New Roman" panose="02020603050405020304" pitchFamily="18" charset="0"/>
              </a:rPr>
              <a:t>KIỂM TRA BÀI CŨ</a:t>
            </a:r>
          </a:p>
        </p:txBody>
      </p:sp>
      <p:sp>
        <p:nvSpPr>
          <p:cNvPr id="3" name="Title 1">
            <a:extLst>
              <a:ext uri="{FF2B5EF4-FFF2-40B4-BE49-F238E27FC236}">
                <a16:creationId xmlns:a16="http://schemas.microsoft.com/office/drawing/2014/main" id="{396FEF7C-6CBE-B42C-AF1D-6EB027F6840A}"/>
              </a:ext>
            </a:extLst>
          </p:cNvPr>
          <p:cNvSpPr txBox="1">
            <a:spLocks/>
          </p:cNvSpPr>
          <p:nvPr/>
        </p:nvSpPr>
        <p:spPr>
          <a:xfrm>
            <a:off x="561976" y="761605"/>
            <a:ext cx="10877550" cy="1087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hãy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ghi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nhớ</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Hơn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một</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nghìn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ngày</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vòng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quanh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trái</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đất</a:t>
            </a:r>
            <a:r>
              <a:rPr lang="en-US" sz="3600" b="1" i="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biết</a:t>
            </a:r>
            <a:r>
              <a:rPr lang="en-US" sz="3600" b="1" dirty="0">
                <a:latin typeface="Times New Roman" panose="02020603050405020304" pitchFamily="18" charset="0"/>
                <a:cs typeface="Times New Roman" panose="02020603050405020304" pitchFamily="18" charset="0"/>
              </a:rPr>
              <a:t> :</a:t>
            </a:r>
          </a:p>
        </p:txBody>
      </p:sp>
      <p:sp>
        <p:nvSpPr>
          <p:cNvPr id="4" name="Title 1">
            <a:extLst>
              <a:ext uri="{FF2B5EF4-FFF2-40B4-BE49-F238E27FC236}">
                <a16:creationId xmlns:a16="http://schemas.microsoft.com/office/drawing/2014/main" id="{EBDD59C7-DFF2-0957-546D-FEAAB897695A}"/>
              </a:ext>
            </a:extLst>
          </p:cNvPr>
          <p:cNvSpPr txBox="1">
            <a:spLocks/>
          </p:cNvSpPr>
          <p:nvPr/>
        </p:nvSpPr>
        <p:spPr>
          <a:xfrm>
            <a:off x="561976" y="1849042"/>
            <a:ext cx="11534774" cy="6413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1 : Ma-</a:t>
            </a:r>
            <a:r>
              <a:rPr lang="en-US" sz="3600" b="1" dirty="0" err="1">
                <a:solidFill>
                  <a:srgbClr val="FF0000"/>
                </a:solidFill>
                <a:latin typeface="Times New Roman" panose="02020603050405020304" pitchFamily="18" charset="0"/>
                <a:cs typeface="Times New Roman" panose="02020603050405020304" pitchFamily="18" charset="0"/>
              </a:rPr>
              <a:t>gien</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lăng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cuộc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thám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mục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đích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p>
        </p:txBody>
      </p:sp>
      <p:sp>
        <p:nvSpPr>
          <p:cNvPr id="5" name="Rectangle 8">
            <a:extLst>
              <a:ext uri="{FF2B5EF4-FFF2-40B4-BE49-F238E27FC236}">
                <a16:creationId xmlns:a16="http://schemas.microsoft.com/office/drawing/2014/main" id="{4073D560-68CC-9379-8681-4CD665895EAF}"/>
              </a:ext>
            </a:extLst>
          </p:cNvPr>
          <p:cNvSpPr>
            <a:spLocks noChangeArrowheads="1"/>
          </p:cNvSpPr>
          <p:nvPr/>
        </p:nvSpPr>
        <p:spPr bwMode="auto">
          <a:xfrm>
            <a:off x="428626" y="2919811"/>
            <a:ext cx="111442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marL="457200" indent="-457200" algn="just" eaLnBrk="1" hangingPunct="1">
              <a:spcBef>
                <a:spcPct val="50000"/>
              </a:spcBef>
              <a:buFont typeface="Wingdings" panose="05000000000000000000" pitchFamily="2" charset="2"/>
              <a:buChar char="Ø"/>
            </a:pPr>
            <a:r>
              <a:rPr lang="en-US" altLang="en-US" sz="3600" b="1" i="1" u="none" dirty="0" err="1">
                <a:solidFill>
                  <a:srgbClr val="FF0066"/>
                </a:solidFill>
                <a:latin typeface="Times New Roman" panose="02020603050405020304" pitchFamily="18" charset="0"/>
              </a:rPr>
              <a:t>Cuộc</a:t>
            </a:r>
            <a:r>
              <a:rPr lang="en-US" altLang="en-US" sz="3600" b="1" i="1" u="none" dirty="0">
                <a:solidFill>
                  <a:srgbClr val="FF0066"/>
                </a:solidFill>
                <a:latin typeface="Times New Roman" panose="02020603050405020304" pitchFamily="18" charset="0"/>
              </a:rPr>
              <a:t> </a:t>
            </a:r>
            <a:r>
              <a:rPr lang="en-US" altLang="en-US" sz="3600" b="1" i="1" u="none" dirty="0" err="1">
                <a:solidFill>
                  <a:srgbClr val="FF0066"/>
                </a:solidFill>
                <a:latin typeface="Times New Roman" panose="02020603050405020304" pitchFamily="18" charset="0"/>
              </a:rPr>
              <a:t>thám</a:t>
            </a:r>
            <a:r>
              <a:rPr lang="en-US" altLang="en-US" sz="3600" b="1" i="1" u="none" dirty="0">
                <a:solidFill>
                  <a:srgbClr val="FF0066"/>
                </a:solidFill>
                <a:latin typeface="Times New Roman" panose="02020603050405020304" pitchFamily="18" charset="0"/>
              </a:rPr>
              <a:t> </a:t>
            </a:r>
            <a:r>
              <a:rPr lang="en-US" altLang="en-US" sz="3600" b="1" i="1" u="none" dirty="0" err="1">
                <a:solidFill>
                  <a:srgbClr val="FF0066"/>
                </a:solidFill>
                <a:latin typeface="Times New Roman" panose="02020603050405020304" pitchFamily="18" charset="0"/>
              </a:rPr>
              <a:t>hiểm</a:t>
            </a:r>
            <a:r>
              <a:rPr lang="en-US" altLang="en-US" sz="3600" b="1" i="1" u="none" dirty="0">
                <a:solidFill>
                  <a:srgbClr val="FF0066"/>
                </a:solidFill>
                <a:latin typeface="Times New Roman" panose="02020603050405020304" pitchFamily="18" charset="0"/>
              </a:rPr>
              <a:t> </a:t>
            </a:r>
            <a:r>
              <a:rPr lang="en-US" altLang="en-US" sz="3600" b="1" i="1" u="none" dirty="0" err="1">
                <a:solidFill>
                  <a:srgbClr val="FF0066"/>
                </a:solidFill>
                <a:latin typeface="Times New Roman" panose="02020603050405020304" pitchFamily="18" charset="0"/>
              </a:rPr>
              <a:t>của</a:t>
            </a:r>
            <a:r>
              <a:rPr lang="en-US" altLang="en-US" sz="3600" b="1" i="1" u="none" dirty="0">
                <a:solidFill>
                  <a:srgbClr val="FF0066"/>
                </a:solidFill>
                <a:latin typeface="Times New Roman" panose="02020603050405020304" pitchFamily="18" charset="0"/>
              </a:rPr>
              <a:t> Ma-</a:t>
            </a:r>
            <a:r>
              <a:rPr lang="en-US" altLang="en-US" sz="3600" b="1" i="1" u="none" dirty="0" err="1">
                <a:solidFill>
                  <a:srgbClr val="FF0066"/>
                </a:solidFill>
                <a:latin typeface="Times New Roman" panose="02020603050405020304" pitchFamily="18" charset="0"/>
              </a:rPr>
              <a:t>gien</a:t>
            </a:r>
            <a:r>
              <a:rPr lang="en-US" altLang="en-US" sz="3600" b="1" i="1" u="none" dirty="0">
                <a:solidFill>
                  <a:srgbClr val="FF0066"/>
                </a:solidFill>
                <a:latin typeface="Times New Roman" panose="02020603050405020304" pitchFamily="18" charset="0"/>
              </a:rPr>
              <a:t>-</a:t>
            </a:r>
            <a:r>
              <a:rPr lang="en-US" altLang="en-US" sz="3600" b="1" i="1" u="none" dirty="0" err="1">
                <a:solidFill>
                  <a:srgbClr val="FF0066"/>
                </a:solidFill>
                <a:latin typeface="Times New Roman" panose="02020603050405020304" pitchFamily="18" charset="0"/>
              </a:rPr>
              <a:t>lăng</a:t>
            </a:r>
            <a:r>
              <a:rPr lang="en-US" altLang="en-US" sz="3600" b="1" i="1" u="none" dirty="0">
                <a:solidFill>
                  <a:srgbClr val="FF0066"/>
                </a:solidFill>
                <a:latin typeface="Times New Roman" panose="02020603050405020304" pitchFamily="18" charset="0"/>
              </a:rPr>
              <a:t> có </a:t>
            </a:r>
            <a:r>
              <a:rPr lang="en-US" altLang="en-US" sz="3600" b="1" i="1" u="none" dirty="0" err="1">
                <a:solidFill>
                  <a:srgbClr val="FF0066"/>
                </a:solidFill>
                <a:latin typeface="Times New Roman" panose="02020603050405020304" pitchFamily="18" charset="0"/>
              </a:rPr>
              <a:t>mục</a:t>
            </a:r>
            <a:r>
              <a:rPr lang="en-US" altLang="en-US" sz="3600" b="1" i="1" u="none" dirty="0">
                <a:solidFill>
                  <a:srgbClr val="FF0066"/>
                </a:solidFill>
                <a:latin typeface="Times New Roman" panose="02020603050405020304" pitchFamily="18" charset="0"/>
              </a:rPr>
              <a:t> </a:t>
            </a:r>
            <a:r>
              <a:rPr lang="en-US" altLang="en-US" sz="3600" b="1" i="1" u="none" dirty="0" err="1">
                <a:solidFill>
                  <a:srgbClr val="FF0066"/>
                </a:solidFill>
                <a:latin typeface="Times New Roman" panose="02020603050405020304" pitchFamily="18" charset="0"/>
              </a:rPr>
              <a:t>đích</a:t>
            </a:r>
            <a:r>
              <a:rPr lang="en-US" altLang="en-US" sz="3600" b="1" i="1" u="none" dirty="0">
                <a:solidFill>
                  <a:srgbClr val="FF0066"/>
                </a:solidFill>
                <a:latin typeface="Times New Roman" panose="02020603050405020304" pitchFamily="18" charset="0"/>
              </a:rPr>
              <a:t> </a:t>
            </a:r>
            <a:r>
              <a:rPr lang="en-US" altLang="en-US" sz="3600" b="1" i="1" u="none" dirty="0" err="1">
                <a:solidFill>
                  <a:srgbClr val="FF0066"/>
                </a:solidFill>
                <a:latin typeface="Times New Roman" panose="02020603050405020304" pitchFamily="18" charset="0"/>
              </a:rPr>
              <a:t>khám</a:t>
            </a:r>
            <a:r>
              <a:rPr lang="en-US" altLang="en-US" sz="3600" b="1" i="1" u="none" dirty="0">
                <a:solidFill>
                  <a:srgbClr val="FF0066"/>
                </a:solidFill>
                <a:latin typeface="Times New Roman" panose="02020603050405020304" pitchFamily="18" charset="0"/>
              </a:rPr>
              <a:t> </a:t>
            </a:r>
            <a:r>
              <a:rPr lang="en-US" altLang="en-US" sz="3600" b="1" i="1" u="none" dirty="0" err="1">
                <a:solidFill>
                  <a:srgbClr val="FF0066"/>
                </a:solidFill>
                <a:latin typeface="Times New Roman" panose="02020603050405020304" pitchFamily="18" charset="0"/>
              </a:rPr>
              <a:t>phá</a:t>
            </a:r>
            <a:r>
              <a:rPr lang="en-US" altLang="en-US" sz="3600" b="1" i="1" u="none" dirty="0">
                <a:solidFill>
                  <a:srgbClr val="FF0066"/>
                </a:solidFill>
                <a:latin typeface="Times New Roman" panose="02020603050405020304" pitchFamily="18" charset="0"/>
              </a:rPr>
              <a:t> </a:t>
            </a:r>
            <a:r>
              <a:rPr lang="en-US" altLang="en-US" sz="3600" b="1" i="1" u="none" dirty="0" err="1">
                <a:solidFill>
                  <a:srgbClr val="FF0066"/>
                </a:solidFill>
                <a:latin typeface="Times New Roman" panose="02020603050405020304" pitchFamily="18" charset="0"/>
              </a:rPr>
              <a:t>những</a:t>
            </a:r>
            <a:r>
              <a:rPr lang="en-US" altLang="en-US" sz="3600" b="1" i="1" u="none" dirty="0">
                <a:solidFill>
                  <a:srgbClr val="FF0066"/>
                </a:solidFill>
                <a:latin typeface="Times New Roman" panose="02020603050405020304" pitchFamily="18" charset="0"/>
              </a:rPr>
              <a:t> con </a:t>
            </a:r>
            <a:r>
              <a:rPr lang="en-US" altLang="en-US" sz="3600" b="1" i="1" u="none" dirty="0" err="1">
                <a:solidFill>
                  <a:srgbClr val="FF0066"/>
                </a:solidFill>
                <a:latin typeface="Times New Roman" panose="02020603050405020304" pitchFamily="18" charset="0"/>
              </a:rPr>
              <a:t>đường</a:t>
            </a:r>
            <a:r>
              <a:rPr lang="en-US" altLang="en-US" sz="3600" b="1" i="1" u="none" dirty="0">
                <a:solidFill>
                  <a:srgbClr val="FF0066"/>
                </a:solidFill>
                <a:latin typeface="Times New Roman" panose="02020603050405020304" pitchFamily="18" charset="0"/>
              </a:rPr>
              <a:t> </a:t>
            </a:r>
            <a:r>
              <a:rPr lang="en-US" altLang="en-US" sz="3600" b="1" i="1" u="none" dirty="0" err="1">
                <a:solidFill>
                  <a:srgbClr val="FF0066"/>
                </a:solidFill>
                <a:latin typeface="Times New Roman" panose="02020603050405020304" pitchFamily="18" charset="0"/>
              </a:rPr>
              <a:t>trên</a:t>
            </a:r>
            <a:r>
              <a:rPr lang="en-US" altLang="en-US" sz="3600" b="1" i="1" u="none" dirty="0">
                <a:solidFill>
                  <a:srgbClr val="FF0066"/>
                </a:solidFill>
                <a:latin typeface="Times New Roman" panose="02020603050405020304" pitchFamily="18" charset="0"/>
              </a:rPr>
              <a:t> </a:t>
            </a:r>
            <a:r>
              <a:rPr lang="en-US" altLang="en-US" sz="3600" b="1" i="1" u="none" dirty="0" err="1">
                <a:solidFill>
                  <a:srgbClr val="FF0066"/>
                </a:solidFill>
                <a:latin typeface="Times New Roman" panose="02020603050405020304" pitchFamily="18" charset="0"/>
              </a:rPr>
              <a:t>biển</a:t>
            </a:r>
            <a:r>
              <a:rPr lang="en-US" altLang="en-US" sz="3600" b="1" i="1" u="none" dirty="0">
                <a:solidFill>
                  <a:srgbClr val="FF0066"/>
                </a:solidFill>
                <a:latin typeface="Times New Roman" panose="02020603050405020304" pitchFamily="18" charset="0"/>
              </a:rPr>
              <a:t> </a:t>
            </a:r>
            <a:r>
              <a:rPr lang="en-US" altLang="en-US" sz="3600" b="1" i="1" u="none" dirty="0" err="1">
                <a:solidFill>
                  <a:srgbClr val="FF0066"/>
                </a:solidFill>
                <a:latin typeface="Times New Roman" panose="02020603050405020304" pitchFamily="18" charset="0"/>
              </a:rPr>
              <a:t>dẫn</a:t>
            </a:r>
            <a:r>
              <a:rPr lang="en-US" altLang="en-US" sz="3600" b="1" i="1" u="none" dirty="0">
                <a:solidFill>
                  <a:srgbClr val="FF0066"/>
                </a:solidFill>
                <a:latin typeface="Times New Roman" panose="02020603050405020304" pitchFamily="18" charset="0"/>
              </a:rPr>
              <a:t> </a:t>
            </a:r>
            <a:r>
              <a:rPr lang="en-US" altLang="en-US" sz="3600" b="1" i="1" u="none" dirty="0" err="1">
                <a:solidFill>
                  <a:srgbClr val="FF0066"/>
                </a:solidFill>
                <a:latin typeface="Times New Roman" panose="02020603050405020304" pitchFamily="18" charset="0"/>
              </a:rPr>
              <a:t>đến</a:t>
            </a:r>
            <a:r>
              <a:rPr lang="en-US" altLang="en-US" sz="3600" b="1" i="1" u="none" dirty="0">
                <a:solidFill>
                  <a:srgbClr val="FF0066"/>
                </a:solidFill>
                <a:latin typeface="Times New Roman" panose="02020603050405020304" pitchFamily="18" charset="0"/>
              </a:rPr>
              <a:t> </a:t>
            </a:r>
            <a:r>
              <a:rPr lang="en-US" altLang="en-US" sz="3600" b="1" i="1" u="none" dirty="0" err="1">
                <a:solidFill>
                  <a:srgbClr val="FF0066"/>
                </a:solidFill>
                <a:latin typeface="Times New Roman" panose="02020603050405020304" pitchFamily="18" charset="0"/>
              </a:rPr>
              <a:t>những</a:t>
            </a:r>
            <a:r>
              <a:rPr lang="en-US" altLang="en-US" sz="3600" b="1" i="1" u="none" dirty="0">
                <a:solidFill>
                  <a:srgbClr val="FF0066"/>
                </a:solidFill>
                <a:latin typeface="Times New Roman" panose="02020603050405020304" pitchFamily="18" charset="0"/>
              </a:rPr>
              <a:t> </a:t>
            </a:r>
            <a:r>
              <a:rPr lang="en-US" altLang="en-US" sz="3600" b="1" i="1" u="none" dirty="0" err="1">
                <a:solidFill>
                  <a:srgbClr val="FF0066"/>
                </a:solidFill>
                <a:latin typeface="Times New Roman" panose="02020603050405020304" pitchFamily="18" charset="0"/>
              </a:rPr>
              <a:t>vùng</a:t>
            </a:r>
            <a:r>
              <a:rPr lang="en-US" altLang="en-US" sz="3600" b="1" i="1" u="none" dirty="0">
                <a:solidFill>
                  <a:srgbClr val="FF0066"/>
                </a:solidFill>
                <a:latin typeface="Times New Roman" panose="02020603050405020304" pitchFamily="18" charset="0"/>
              </a:rPr>
              <a:t> </a:t>
            </a:r>
            <a:r>
              <a:rPr lang="en-US" altLang="en-US" sz="3600" b="1" i="1" u="none" dirty="0" err="1">
                <a:solidFill>
                  <a:srgbClr val="FF0066"/>
                </a:solidFill>
                <a:latin typeface="Times New Roman" panose="02020603050405020304" pitchFamily="18" charset="0"/>
              </a:rPr>
              <a:t>đất</a:t>
            </a:r>
            <a:r>
              <a:rPr lang="en-US" altLang="en-US" sz="3600" b="1" i="1" u="none" dirty="0">
                <a:solidFill>
                  <a:srgbClr val="FF0066"/>
                </a:solidFill>
                <a:latin typeface="Times New Roman" panose="02020603050405020304" pitchFamily="18" charset="0"/>
              </a:rPr>
              <a:t> </a:t>
            </a:r>
            <a:r>
              <a:rPr lang="en-US" altLang="en-US" sz="3600" b="1" i="1" u="none" dirty="0" err="1">
                <a:solidFill>
                  <a:srgbClr val="FF0066"/>
                </a:solidFill>
                <a:latin typeface="Times New Roman" panose="02020603050405020304" pitchFamily="18" charset="0"/>
              </a:rPr>
              <a:t>mới</a:t>
            </a:r>
            <a:r>
              <a:rPr lang="en-US" altLang="en-US" sz="3600" b="1" i="1" u="none" dirty="0">
                <a:solidFill>
                  <a:srgbClr val="FF0066"/>
                </a:solidFill>
                <a:latin typeface="Times New Roman" panose="02020603050405020304" pitchFamily="18" charset="0"/>
              </a:rPr>
              <a:t>.</a:t>
            </a:r>
          </a:p>
        </p:txBody>
      </p:sp>
      <p:sp>
        <p:nvSpPr>
          <p:cNvPr id="7" name="Title 1">
            <a:extLst>
              <a:ext uri="{FF2B5EF4-FFF2-40B4-BE49-F238E27FC236}">
                <a16:creationId xmlns:a16="http://schemas.microsoft.com/office/drawing/2014/main" id="{E1C91CAD-57D8-3E6C-A4FA-6C3D780C66EB}"/>
              </a:ext>
            </a:extLst>
          </p:cNvPr>
          <p:cNvSpPr txBox="1">
            <a:spLocks/>
          </p:cNvSpPr>
          <p:nvPr/>
        </p:nvSpPr>
        <p:spPr>
          <a:xfrm>
            <a:off x="561976" y="4636294"/>
            <a:ext cx="11534774" cy="6413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2 : </a:t>
            </a:r>
            <a:r>
              <a:rPr lang="en-US" sz="3600" b="1" dirty="0" err="1">
                <a:solidFill>
                  <a:srgbClr val="FF0000"/>
                </a:solidFill>
                <a:latin typeface="Times New Roman" panose="02020603050405020304" pitchFamily="18" charset="0"/>
                <a:cs typeface="Times New Roman" panose="02020603050405020304" pitchFamily="18" charset="0"/>
              </a:rPr>
              <a:t>Nội</a:t>
            </a:r>
            <a:r>
              <a:rPr lang="en-US" sz="3600" b="1" dirty="0">
                <a:solidFill>
                  <a:srgbClr val="FF0000"/>
                </a:solidFill>
                <a:latin typeface="Times New Roman" panose="02020603050405020304" pitchFamily="18" charset="0"/>
                <a:cs typeface="Times New Roman" panose="02020603050405020304" pitchFamily="18" charset="0"/>
              </a:rPr>
              <a:t> dung </a:t>
            </a:r>
            <a:r>
              <a:rPr lang="en-US" sz="3600" b="1" dirty="0" err="1">
                <a:solidFill>
                  <a:srgbClr val="FF0000"/>
                </a:solidFill>
                <a:latin typeface="Times New Roman" panose="02020603050405020304" pitchFamily="18" charset="0"/>
                <a:cs typeface="Times New Roman" panose="02020603050405020304" pitchFamily="18" charset="0"/>
              </a:rPr>
              <a:t>chính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p>
        </p:txBody>
      </p:sp>
      <p:sp>
        <p:nvSpPr>
          <p:cNvPr id="8" name="Rectangle 8">
            <a:extLst>
              <a:ext uri="{FF2B5EF4-FFF2-40B4-BE49-F238E27FC236}">
                <a16:creationId xmlns:a16="http://schemas.microsoft.com/office/drawing/2014/main" id="{BEAD3F2C-6F53-E97B-5FF5-CC551B6BE1FA}"/>
              </a:ext>
            </a:extLst>
          </p:cNvPr>
          <p:cNvSpPr>
            <a:spLocks noChangeArrowheads="1"/>
          </p:cNvSpPr>
          <p:nvPr/>
        </p:nvSpPr>
        <p:spPr bwMode="auto">
          <a:xfrm>
            <a:off x="428626" y="5191917"/>
            <a:ext cx="111442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marL="457200" indent="-457200" algn="just" eaLnBrk="1" hangingPunct="1">
              <a:spcBef>
                <a:spcPct val="50000"/>
              </a:spcBef>
              <a:buFont typeface="Wingdings" panose="05000000000000000000" pitchFamily="2" charset="2"/>
              <a:buChar char="Ø"/>
            </a:pPr>
            <a:r>
              <a:rPr lang="en-US" altLang="en-US" sz="3600" b="1" i="1" u="none" dirty="0">
                <a:solidFill>
                  <a:srgbClr val="FF0066"/>
                </a:solidFill>
                <a:latin typeface="Times New Roman" panose="02020603050405020304" pitchFamily="18" charset="0"/>
              </a:rPr>
              <a:t>Ca </a:t>
            </a:r>
            <a:r>
              <a:rPr lang="en-US" altLang="en-US" sz="3600" b="1" i="1" u="none" dirty="0" err="1">
                <a:solidFill>
                  <a:srgbClr val="FF0066"/>
                </a:solidFill>
                <a:latin typeface="Times New Roman" panose="02020603050405020304" pitchFamily="18" charset="0"/>
              </a:rPr>
              <a:t>ngợi</a:t>
            </a:r>
            <a:r>
              <a:rPr lang="en-US" altLang="en-US" sz="3600" b="1" i="1" u="none" dirty="0">
                <a:solidFill>
                  <a:srgbClr val="FF0066"/>
                </a:solidFill>
                <a:latin typeface="Times New Roman" panose="02020603050405020304" pitchFamily="18" charset="0"/>
              </a:rPr>
              <a:t> Ma-</a:t>
            </a:r>
            <a:r>
              <a:rPr lang="en-US" altLang="en-US" sz="3600" b="1" i="1" u="none" dirty="0" err="1">
                <a:solidFill>
                  <a:srgbClr val="FF0066"/>
                </a:solidFill>
                <a:latin typeface="Times New Roman" panose="02020603050405020304" pitchFamily="18" charset="0"/>
              </a:rPr>
              <a:t>gien</a:t>
            </a:r>
            <a:r>
              <a:rPr lang="en-US" altLang="en-US" sz="3600" b="1" i="1" u="none" dirty="0">
                <a:solidFill>
                  <a:srgbClr val="FF0066"/>
                </a:solidFill>
                <a:latin typeface="Times New Roman" panose="02020603050405020304" pitchFamily="18" charset="0"/>
              </a:rPr>
              <a:t>-</a:t>
            </a:r>
            <a:r>
              <a:rPr lang="en-US" altLang="en-US" sz="3600" b="1" i="1" u="none" dirty="0" err="1">
                <a:solidFill>
                  <a:srgbClr val="FF0066"/>
                </a:solidFill>
                <a:latin typeface="Times New Roman" panose="02020603050405020304" pitchFamily="18" charset="0"/>
              </a:rPr>
              <a:t>lăng</a:t>
            </a:r>
            <a:r>
              <a:rPr lang="en-US" altLang="en-US" sz="3600" b="1" i="1" u="none" dirty="0">
                <a:solidFill>
                  <a:srgbClr val="FF0066"/>
                </a:solidFill>
                <a:latin typeface="Times New Roman" panose="02020603050405020304" pitchFamily="18" charset="0"/>
              </a:rPr>
              <a:t> </a:t>
            </a:r>
            <a:r>
              <a:rPr lang="en-US" altLang="en-US" sz="3600" b="1" i="1" u="none" dirty="0" err="1">
                <a:solidFill>
                  <a:srgbClr val="FF0066"/>
                </a:solidFill>
                <a:latin typeface="Times New Roman" panose="02020603050405020304" pitchFamily="18" charset="0"/>
              </a:rPr>
              <a:t>và</a:t>
            </a:r>
            <a:r>
              <a:rPr lang="en-US" altLang="en-US" sz="3600" b="1" i="1" u="none" dirty="0">
                <a:solidFill>
                  <a:srgbClr val="FF0066"/>
                </a:solidFill>
                <a:latin typeface="Times New Roman" panose="02020603050405020304" pitchFamily="18" charset="0"/>
              </a:rPr>
              <a:t> </a:t>
            </a:r>
            <a:r>
              <a:rPr lang="en-US" altLang="en-US" sz="3600" b="1" i="1" u="none" dirty="0" err="1">
                <a:solidFill>
                  <a:srgbClr val="FF0066"/>
                </a:solidFill>
                <a:latin typeface="Times New Roman" panose="02020603050405020304" pitchFamily="18" charset="0"/>
              </a:rPr>
              <a:t>đoàn</a:t>
            </a:r>
            <a:r>
              <a:rPr lang="en-US" altLang="en-US" sz="3600" b="1" i="1" u="none" dirty="0">
                <a:solidFill>
                  <a:srgbClr val="FF0066"/>
                </a:solidFill>
                <a:latin typeface="Times New Roman" panose="02020603050405020304" pitchFamily="18" charset="0"/>
              </a:rPr>
              <a:t> </a:t>
            </a:r>
            <a:r>
              <a:rPr lang="en-US" altLang="en-US" sz="3600" b="1" i="1" u="none" dirty="0" err="1">
                <a:solidFill>
                  <a:srgbClr val="FF0066"/>
                </a:solidFill>
                <a:latin typeface="Times New Roman" panose="02020603050405020304" pitchFamily="18" charset="0"/>
              </a:rPr>
              <a:t>thám</a:t>
            </a:r>
            <a:r>
              <a:rPr lang="en-US" altLang="en-US" sz="3600" b="1" i="1" u="none" dirty="0">
                <a:solidFill>
                  <a:srgbClr val="FF0066"/>
                </a:solidFill>
                <a:latin typeface="Times New Roman" panose="02020603050405020304" pitchFamily="18" charset="0"/>
              </a:rPr>
              <a:t> </a:t>
            </a:r>
            <a:r>
              <a:rPr lang="en-US" altLang="en-US" sz="3600" b="1" i="1" u="none" dirty="0" err="1">
                <a:solidFill>
                  <a:srgbClr val="FF0066"/>
                </a:solidFill>
                <a:latin typeface="Times New Roman" panose="02020603050405020304" pitchFamily="18" charset="0"/>
              </a:rPr>
              <a:t>hiểm</a:t>
            </a:r>
            <a:r>
              <a:rPr lang="en-US" altLang="en-US" sz="3600" b="1" i="1" u="none" dirty="0">
                <a:solidFill>
                  <a:srgbClr val="FF0066"/>
                </a:solidFill>
                <a:latin typeface="Times New Roman" panose="02020603050405020304" pitchFamily="18" charset="0"/>
              </a:rPr>
              <a:t> </a:t>
            </a:r>
            <a:r>
              <a:rPr lang="en-US" altLang="en-US" sz="3600" b="1" i="1" u="none" dirty="0" err="1">
                <a:solidFill>
                  <a:srgbClr val="FF0066"/>
                </a:solidFill>
                <a:latin typeface="Times New Roman" panose="02020603050405020304" pitchFamily="18" charset="0"/>
              </a:rPr>
              <a:t>đã</a:t>
            </a:r>
            <a:r>
              <a:rPr lang="en-US" altLang="en-US" sz="3600" b="1" i="1" u="none" dirty="0">
                <a:solidFill>
                  <a:srgbClr val="FF0066"/>
                </a:solidFill>
                <a:latin typeface="Times New Roman" panose="02020603050405020304" pitchFamily="18" charset="0"/>
              </a:rPr>
              <a:t> dung </a:t>
            </a:r>
            <a:r>
              <a:rPr lang="en-US" altLang="en-US" sz="3600" b="1" i="1" u="none" dirty="0" err="1">
                <a:solidFill>
                  <a:srgbClr val="FF0066"/>
                </a:solidFill>
                <a:latin typeface="Times New Roman" panose="02020603050405020304" pitchFamily="18" charset="0"/>
              </a:rPr>
              <a:t>cảm</a:t>
            </a:r>
            <a:r>
              <a:rPr lang="en-US" altLang="en-US" sz="3600" b="1" i="1" u="none" dirty="0">
                <a:solidFill>
                  <a:srgbClr val="FF0066"/>
                </a:solidFill>
                <a:latin typeface="Times New Roman" panose="02020603050405020304" pitchFamily="18" charset="0"/>
              </a:rPr>
              <a:t> </a:t>
            </a:r>
            <a:r>
              <a:rPr lang="en-US" altLang="en-US" sz="3600" b="1" i="1" u="none" dirty="0" err="1">
                <a:solidFill>
                  <a:srgbClr val="FF0066"/>
                </a:solidFill>
                <a:latin typeface="Times New Roman" panose="02020603050405020304" pitchFamily="18" charset="0"/>
              </a:rPr>
              <a:t>vượt</a:t>
            </a:r>
            <a:r>
              <a:rPr lang="en-US" altLang="en-US" sz="3600" b="1" i="1" u="none" dirty="0">
                <a:solidFill>
                  <a:srgbClr val="FF0066"/>
                </a:solidFill>
                <a:latin typeface="Times New Roman" panose="02020603050405020304" pitchFamily="18" charset="0"/>
              </a:rPr>
              <a:t> qua </a:t>
            </a:r>
            <a:r>
              <a:rPr lang="en-US" altLang="en-US" sz="3600" b="1" i="1" u="none" dirty="0" err="1">
                <a:solidFill>
                  <a:srgbClr val="FF0066"/>
                </a:solidFill>
                <a:latin typeface="Times New Roman" panose="02020603050405020304" pitchFamily="18" charset="0"/>
              </a:rPr>
              <a:t>khó</a:t>
            </a:r>
            <a:r>
              <a:rPr lang="en-US" altLang="en-US" sz="3600" b="1" i="1" u="none" dirty="0">
                <a:solidFill>
                  <a:srgbClr val="FF0066"/>
                </a:solidFill>
                <a:latin typeface="Times New Roman" panose="02020603050405020304" pitchFamily="18" charset="0"/>
              </a:rPr>
              <a:t> </a:t>
            </a:r>
            <a:r>
              <a:rPr lang="en-US" altLang="en-US" sz="3600" b="1" i="1" u="none" dirty="0" err="1">
                <a:solidFill>
                  <a:srgbClr val="FF0066"/>
                </a:solidFill>
                <a:latin typeface="Times New Roman" panose="02020603050405020304" pitchFamily="18" charset="0"/>
              </a:rPr>
              <a:t>khăn</a:t>
            </a:r>
            <a:r>
              <a:rPr lang="en-US" altLang="en-US" sz="3600" b="1" i="1" u="none" dirty="0">
                <a:solidFill>
                  <a:srgbClr val="FF0066"/>
                </a:solidFill>
                <a:latin typeface="Times New Roman" panose="02020603050405020304" pitchFamily="18" charset="0"/>
              </a:rPr>
              <a:t>.</a:t>
            </a:r>
          </a:p>
        </p:txBody>
      </p:sp>
    </p:spTree>
    <p:extLst>
      <p:ext uri="{BB962C8B-B14F-4D97-AF65-F5344CB8AC3E}">
        <p14:creationId xmlns:p14="http://schemas.microsoft.com/office/powerpoint/2010/main" val="16465360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3580646B-A667-5108-126A-7C91A144C9E8}"/>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id="{F46C34AA-719C-37CD-707B-97B4CA9EF3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id="{91DEDC9B-F681-94F2-CEE7-D0F2C51EDF50}"/>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id="{01ED4CB5-494E-678F-DDA1-1B3A362691B8}"/>
              </a:ext>
            </a:extLst>
          </p:cNvPr>
          <p:cNvSpPr txBox="1"/>
          <p:nvPr/>
        </p:nvSpPr>
        <p:spPr>
          <a:xfrm>
            <a:off x="5353052" y="3211554"/>
            <a:ext cx="5834933" cy="1446550"/>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NỘI DUNG</a:t>
            </a:r>
          </a:p>
        </p:txBody>
      </p:sp>
    </p:spTree>
    <p:extLst>
      <p:ext uri="{BB962C8B-B14F-4D97-AF65-F5344CB8AC3E}">
        <p14:creationId xmlns:p14="http://schemas.microsoft.com/office/powerpoint/2010/main" val="1683764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27F8BD4-C4AB-64C2-6831-E97769ED59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12192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3794B37-0F40-E7CC-D83C-2CC64922C72E}"/>
              </a:ext>
            </a:extLst>
          </p:cNvPr>
          <p:cNvSpPr/>
          <p:nvPr/>
        </p:nvSpPr>
        <p:spPr>
          <a:xfrm>
            <a:off x="4439937" y="1385202"/>
            <a:ext cx="3312124" cy="830997"/>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defRPr/>
            </a:pPr>
            <a:r>
              <a:rPr lang="en-US" sz="4800" b="1" u="sng" dirty="0" err="1">
                <a:ln/>
                <a:solidFill>
                  <a:srgbClr val="2A1CDA"/>
                </a:solidFill>
                <a:latin typeface="Times New Roman" panose="02020603050405020304" pitchFamily="18" charset="0"/>
                <a:cs typeface="Times New Roman" panose="02020603050405020304" pitchFamily="18" charset="0"/>
              </a:rPr>
              <a:t>NỘI</a:t>
            </a:r>
            <a:r>
              <a:rPr lang="en-US" sz="4800" b="1" u="sng" dirty="0">
                <a:ln/>
                <a:solidFill>
                  <a:srgbClr val="2A1CDA"/>
                </a:solidFill>
                <a:latin typeface="Times New Roman" panose="02020603050405020304" pitchFamily="18" charset="0"/>
                <a:cs typeface="Times New Roman" panose="02020603050405020304" pitchFamily="18" charset="0"/>
              </a:rPr>
              <a:t> DUNG</a:t>
            </a:r>
          </a:p>
        </p:txBody>
      </p:sp>
      <p:sp>
        <p:nvSpPr>
          <p:cNvPr id="4" name="TextBox 3">
            <a:extLst>
              <a:ext uri="{FF2B5EF4-FFF2-40B4-BE49-F238E27FC236}">
                <a16:creationId xmlns:a16="http://schemas.microsoft.com/office/drawing/2014/main" id="{CC3B7EB2-6ED1-F2A8-47F5-CF857B6B7A9E}"/>
              </a:ext>
            </a:extLst>
          </p:cNvPr>
          <p:cNvSpPr txBox="1">
            <a:spLocks noChangeArrowheads="1"/>
          </p:cNvSpPr>
          <p:nvPr/>
        </p:nvSpPr>
        <p:spPr bwMode="auto">
          <a:xfrm>
            <a:off x="1676399" y="2364254"/>
            <a:ext cx="8839200" cy="1569660"/>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defRPr/>
            </a:pPr>
            <a:r>
              <a:rPr lang="en-US" sz="4800" dirty="0" err="1">
                <a:solidFill>
                  <a:schemeClr val="accent5">
                    <a:lumMod val="10000"/>
                  </a:schemeClr>
                </a:solidFill>
                <a:latin typeface="Times New Roman" pitchFamily="18" charset="0"/>
                <a:cs typeface="Times New Roman" pitchFamily="18" charset="0"/>
              </a:rPr>
              <a:t>Bài</a:t>
            </a:r>
            <a:r>
              <a:rPr lang="en-US" sz="4800" dirty="0">
                <a:solidFill>
                  <a:schemeClr val="accent5">
                    <a:lumMod val="10000"/>
                  </a:schemeClr>
                </a:solidFill>
                <a:latin typeface="Times New Roman" pitchFamily="18" charset="0"/>
                <a:cs typeface="Times New Roman" pitchFamily="18" charset="0"/>
              </a:rPr>
              <a:t> </a:t>
            </a:r>
            <a:r>
              <a:rPr lang="en-US" sz="4800" dirty="0" err="1">
                <a:solidFill>
                  <a:schemeClr val="accent5">
                    <a:lumMod val="10000"/>
                  </a:schemeClr>
                </a:solidFill>
                <a:latin typeface="Times New Roman" pitchFamily="18" charset="0"/>
                <a:cs typeface="Times New Roman" pitchFamily="18" charset="0"/>
              </a:rPr>
              <a:t>thơ</a:t>
            </a:r>
            <a:r>
              <a:rPr lang="en-US" sz="4800" dirty="0">
                <a:solidFill>
                  <a:schemeClr val="accent5">
                    <a:lumMod val="10000"/>
                  </a:schemeClr>
                </a:solidFill>
                <a:latin typeface="Times New Roman" pitchFamily="18" charset="0"/>
                <a:cs typeface="Times New Roman" pitchFamily="18" charset="0"/>
              </a:rPr>
              <a:t> c</a:t>
            </a:r>
            <a:r>
              <a:rPr lang="vi-VN" sz="4800" dirty="0">
                <a:solidFill>
                  <a:schemeClr val="accent5">
                    <a:lumMod val="10000"/>
                  </a:schemeClr>
                </a:solidFill>
                <a:latin typeface="Times New Roman" pitchFamily="18" charset="0"/>
                <a:cs typeface="Times New Roman" pitchFamily="18" charset="0"/>
              </a:rPr>
              <a:t>a ngợi vẻ đẹp</a:t>
            </a:r>
            <a:r>
              <a:rPr lang="en-US" sz="4800" dirty="0">
                <a:solidFill>
                  <a:schemeClr val="accent5">
                    <a:lumMod val="10000"/>
                  </a:schemeClr>
                </a:solidFill>
                <a:latin typeface="Times New Roman" pitchFamily="18" charset="0"/>
                <a:cs typeface="Times New Roman" pitchFamily="18" charset="0"/>
              </a:rPr>
              <a:t> </a:t>
            </a:r>
            <a:r>
              <a:rPr lang="en-US" sz="4800" dirty="0" err="1">
                <a:solidFill>
                  <a:schemeClr val="accent5">
                    <a:lumMod val="10000"/>
                  </a:schemeClr>
                </a:solidFill>
                <a:latin typeface="Times New Roman" pitchFamily="18" charset="0"/>
                <a:cs typeface="Times New Roman" pitchFamily="18" charset="0"/>
              </a:rPr>
              <a:t>của</a:t>
            </a:r>
            <a:r>
              <a:rPr lang="en-US" sz="4800" dirty="0">
                <a:solidFill>
                  <a:schemeClr val="accent5">
                    <a:lumMod val="10000"/>
                  </a:schemeClr>
                </a:solidFill>
                <a:latin typeface="Times New Roman" pitchFamily="18" charset="0"/>
                <a:cs typeface="Times New Roman" pitchFamily="18" charset="0"/>
              </a:rPr>
              <a:t> </a:t>
            </a:r>
            <a:r>
              <a:rPr lang="en-US" sz="4800" dirty="0" err="1">
                <a:solidFill>
                  <a:schemeClr val="accent5">
                    <a:lumMod val="10000"/>
                  </a:schemeClr>
                </a:solidFill>
                <a:latin typeface="Times New Roman" pitchFamily="18" charset="0"/>
                <a:cs typeface="Times New Roman" pitchFamily="18" charset="0"/>
              </a:rPr>
              <a:t>dòng</a:t>
            </a:r>
            <a:r>
              <a:rPr lang="en-US" sz="4800" dirty="0">
                <a:solidFill>
                  <a:schemeClr val="accent5">
                    <a:lumMod val="10000"/>
                  </a:schemeClr>
                </a:solidFill>
                <a:latin typeface="Times New Roman" pitchFamily="18" charset="0"/>
                <a:cs typeface="Times New Roman" pitchFamily="18" charset="0"/>
              </a:rPr>
              <a:t> </a:t>
            </a:r>
            <a:r>
              <a:rPr lang="en-US" sz="4800" dirty="0" err="1">
                <a:solidFill>
                  <a:schemeClr val="accent5">
                    <a:lumMod val="10000"/>
                  </a:schemeClr>
                </a:solidFill>
                <a:latin typeface="Times New Roman" pitchFamily="18" charset="0"/>
                <a:cs typeface="Times New Roman" pitchFamily="18" charset="0"/>
              </a:rPr>
              <a:t>sông</a:t>
            </a:r>
            <a:r>
              <a:rPr lang="en-US" sz="4800" dirty="0">
                <a:solidFill>
                  <a:schemeClr val="accent5">
                    <a:lumMod val="10000"/>
                  </a:schemeClr>
                </a:solidFill>
                <a:latin typeface="Times New Roman" pitchFamily="18" charset="0"/>
                <a:cs typeface="Times New Roman" pitchFamily="18" charset="0"/>
              </a:rPr>
              <a:t> </a:t>
            </a:r>
            <a:r>
              <a:rPr lang="en-US" sz="4800" dirty="0" err="1">
                <a:solidFill>
                  <a:schemeClr val="accent5">
                    <a:lumMod val="10000"/>
                  </a:schemeClr>
                </a:solidFill>
                <a:latin typeface="Times New Roman" pitchFamily="18" charset="0"/>
                <a:cs typeface="Times New Roman" pitchFamily="18" charset="0"/>
              </a:rPr>
              <a:t>quê</a:t>
            </a:r>
            <a:r>
              <a:rPr lang="en-US" sz="4800" dirty="0">
                <a:solidFill>
                  <a:schemeClr val="accent5">
                    <a:lumMod val="10000"/>
                  </a:schemeClr>
                </a:solidFill>
                <a:latin typeface="Times New Roman" pitchFamily="18" charset="0"/>
                <a:cs typeface="Times New Roman" pitchFamily="18" charset="0"/>
              </a:rPr>
              <a:t> </a:t>
            </a:r>
            <a:r>
              <a:rPr lang="en-US" sz="4800" dirty="0" err="1">
                <a:solidFill>
                  <a:schemeClr val="accent5">
                    <a:lumMod val="10000"/>
                  </a:schemeClr>
                </a:solidFill>
                <a:latin typeface="Times New Roman" pitchFamily="18" charset="0"/>
                <a:cs typeface="Times New Roman" pitchFamily="18" charset="0"/>
              </a:rPr>
              <a:t>hương</a:t>
            </a:r>
            <a:r>
              <a:rPr lang="en-US" sz="4800" dirty="0">
                <a:solidFill>
                  <a:schemeClr val="accent5">
                    <a:lumMod val="10000"/>
                  </a:schemeClr>
                </a:solidFill>
                <a:latin typeface="Times New Roman" pitchFamily="18" charset="0"/>
                <a:cs typeface="Times New Roman" pitchFamily="18" charset="0"/>
              </a:rPr>
              <a:t>.</a:t>
            </a:r>
            <a:endParaRPr lang="vi-VN" sz="4800" dirty="0">
              <a:solidFill>
                <a:schemeClr val="accent5">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2266745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D2949E0-5D60-48B2-52CD-A9F1640F6285}"/>
              </a:ext>
            </a:extLst>
          </p:cNvPr>
          <p:cNvSpPr/>
          <p:nvPr/>
        </p:nvSpPr>
        <p:spPr>
          <a:xfrm>
            <a:off x="2" y="1"/>
            <a:ext cx="12191999" cy="6857996"/>
          </a:xfrm>
          <a:prstGeom prst="rect">
            <a:avLst/>
          </a:prstGeom>
          <a:blipFill>
            <a:blip r:embed="rId2" cstate="print"/>
            <a:stretch>
              <a:fillRect/>
            </a:stretch>
          </a:blipFill>
        </p:spPr>
        <p:txBody>
          <a:bodyPr wrap="square" lIns="0" tIns="0" rIns="0" bIns="0" rtlCol="0"/>
          <a:lstStyle/>
          <a:p>
            <a:endParaRPr/>
          </a:p>
        </p:txBody>
      </p:sp>
      <p:sp>
        <p:nvSpPr>
          <p:cNvPr id="4" name="TextBox 3">
            <a:extLst>
              <a:ext uri="{FF2B5EF4-FFF2-40B4-BE49-F238E27FC236}">
                <a16:creationId xmlns:a16="http://schemas.microsoft.com/office/drawing/2014/main" id="{3EC79F55-FCFB-38AB-F842-E4C36DB3F73B}"/>
              </a:ext>
            </a:extLst>
          </p:cNvPr>
          <p:cNvSpPr txBox="1"/>
          <p:nvPr/>
        </p:nvSpPr>
        <p:spPr>
          <a:xfrm>
            <a:off x="0" y="590550"/>
            <a:ext cx="12192000" cy="769441"/>
          </a:xfrm>
          <a:prstGeom prst="rect">
            <a:avLst/>
          </a:prstGeom>
          <a:noFill/>
        </p:spPr>
        <p:txBody>
          <a:bodyPr wrap="square" rtlCol="0">
            <a:spAutoFit/>
          </a:bodyPr>
          <a:lstStyle/>
          <a:p>
            <a:pPr algn="ctr"/>
            <a:r>
              <a:rPr lang="en-US" sz="4400" b="1" u="sng" dirty="0">
                <a:solidFill>
                  <a:srgbClr val="FF0000"/>
                </a:solidFill>
                <a:latin typeface="Times New Roman" panose="02020603050405020304" pitchFamily="18" charset="0"/>
                <a:cs typeface="Times New Roman" panose="02020603050405020304" pitchFamily="18" charset="0"/>
              </a:rPr>
              <a:t>LUYỆN ĐỌC DIỄM CẢM</a:t>
            </a:r>
          </a:p>
        </p:txBody>
      </p:sp>
      <p:sp>
        <p:nvSpPr>
          <p:cNvPr id="7" name="Text Box 11">
            <a:extLst>
              <a:ext uri="{FF2B5EF4-FFF2-40B4-BE49-F238E27FC236}">
                <a16:creationId xmlns:a16="http://schemas.microsoft.com/office/drawing/2014/main" id="{E74ADB5A-746B-417A-4874-A0A07B854227}"/>
              </a:ext>
            </a:extLst>
          </p:cNvPr>
          <p:cNvSpPr txBox="1">
            <a:spLocks noChangeArrowheads="1"/>
          </p:cNvSpPr>
          <p:nvPr/>
        </p:nvSpPr>
        <p:spPr bwMode="auto">
          <a:xfrm>
            <a:off x="-2" y="1536173"/>
            <a:ext cx="12192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00" b="1" dirty="0" err="1">
                <a:latin typeface="Times New Roman" panose="02020603050405020304" pitchFamily="18" charset="0"/>
                <a:cs typeface="Times New Roman" panose="02020603050405020304" pitchFamily="18" charset="0"/>
              </a:rPr>
              <a:t>Khuya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rồi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sông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mặc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áo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đen</a:t>
            </a:r>
            <a:endParaRPr lang="en-US" altLang="en-US" sz="4000" b="1" dirty="0">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4000" b="1" dirty="0" err="1">
                <a:latin typeface="Times New Roman" panose="02020603050405020304" pitchFamily="18" charset="0"/>
                <a:cs typeface="Times New Roman" panose="02020603050405020304" pitchFamily="18" charset="0"/>
              </a:rPr>
              <a:t>Nép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trong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rừng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bưởi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lặng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yên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đôi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bờ</a:t>
            </a:r>
            <a:endParaRPr lang="en-US" altLang="en-US" sz="4000" b="1" dirty="0">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4000" b="1" dirty="0" err="1">
                <a:latin typeface="Times New Roman" panose="02020603050405020304" pitchFamily="18" charset="0"/>
                <a:cs typeface="Times New Roman" panose="02020603050405020304" pitchFamily="18" charset="0"/>
              </a:rPr>
              <a:t>Sáng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ra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thơm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đến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ngẩn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ngơ</a:t>
            </a:r>
            <a:r>
              <a:rPr lang="en-US" altLang="en-US" sz="4000" b="1" dirty="0">
                <a:latin typeface="Times New Roman" panose="02020603050405020304" pitchFamily="18" charset="0"/>
                <a:cs typeface="Times New Roman" panose="02020603050405020304" pitchFamily="18" charset="0"/>
              </a:rPr>
              <a:t> </a:t>
            </a:r>
          </a:p>
          <a:p>
            <a:pPr algn="ctr" eaLnBrk="1" hangingPunct="1">
              <a:lnSpc>
                <a:spcPct val="100000"/>
              </a:lnSpc>
              <a:spcBef>
                <a:spcPct val="0"/>
              </a:spcBef>
              <a:buFontTx/>
              <a:buNone/>
            </a:pPr>
            <a:r>
              <a:rPr lang="en-US" altLang="en-US" sz="4000" b="1" dirty="0" err="1">
                <a:latin typeface="Times New Roman" panose="02020603050405020304" pitchFamily="18" charset="0"/>
                <a:cs typeface="Times New Roman" panose="02020603050405020304" pitchFamily="18" charset="0"/>
              </a:rPr>
              <a:t>Dòng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sông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đã</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mặc</a:t>
            </a:r>
            <a:r>
              <a:rPr lang="en-US" altLang="en-US" sz="4000" b="1" dirty="0">
                <a:latin typeface="Times New Roman" panose="02020603050405020304" pitchFamily="18" charset="0"/>
                <a:cs typeface="Times New Roman" panose="02020603050405020304" pitchFamily="18" charset="0"/>
              </a:rPr>
              <a:t> bao </a:t>
            </a:r>
            <a:r>
              <a:rPr lang="en-US" altLang="en-US" sz="4000" b="1" dirty="0" err="1">
                <a:latin typeface="Times New Roman" panose="02020603050405020304" pitchFamily="18" charset="0"/>
                <a:cs typeface="Times New Roman" panose="02020603050405020304" pitchFamily="18" charset="0"/>
              </a:rPr>
              <a:t>giờ</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áo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hoa</a:t>
            </a:r>
            <a:endParaRPr lang="en-US" altLang="en-US" sz="4000" b="1" dirty="0">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4000" b="1" dirty="0" err="1">
                <a:latin typeface="Times New Roman" panose="02020603050405020304" pitchFamily="18" charset="0"/>
                <a:cs typeface="Times New Roman" panose="02020603050405020304" pitchFamily="18" charset="0"/>
              </a:rPr>
              <a:t>Ngước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bỗng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gặp</a:t>
            </a:r>
            <a:r>
              <a:rPr lang="en-US" altLang="en-US" sz="4000" b="1" dirty="0">
                <a:latin typeface="Times New Roman" panose="02020603050405020304" pitchFamily="18" charset="0"/>
                <a:cs typeface="Times New Roman" panose="02020603050405020304" pitchFamily="18" charset="0"/>
              </a:rPr>
              <a:t> la </a:t>
            </a:r>
            <a:r>
              <a:rPr lang="en-US" altLang="en-US" sz="4000" b="1" dirty="0" err="1">
                <a:latin typeface="Times New Roman" panose="02020603050405020304" pitchFamily="18" charset="0"/>
                <a:cs typeface="Times New Roman" panose="02020603050405020304" pitchFamily="18" charset="0"/>
              </a:rPr>
              <a:t>đà</a:t>
            </a:r>
            <a:endParaRPr lang="en-US" altLang="en-US" sz="4000" b="1" dirty="0">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4000" b="1" dirty="0" err="1">
                <a:latin typeface="Times New Roman" panose="02020603050405020304" pitchFamily="18" charset="0"/>
                <a:cs typeface="Times New Roman" panose="02020603050405020304" pitchFamily="18" charset="0"/>
              </a:rPr>
              <a:t>Ngàn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hoa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bưởi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trắng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nở</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nhòa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áo</a:t>
            </a:r>
            <a:r>
              <a:rPr lang="en-US" altLang="en-US" sz="4000" b="1" dirty="0">
                <a:latin typeface="Times New Roman" panose="02020603050405020304" pitchFamily="18" charset="0"/>
                <a:cs typeface="Times New Roman" panose="02020603050405020304" pitchFamily="18" charset="0"/>
              </a:rPr>
              <a:t> ai…</a:t>
            </a:r>
          </a:p>
        </p:txBody>
      </p:sp>
    </p:spTree>
    <p:extLst>
      <p:ext uri="{BB962C8B-B14F-4D97-AF65-F5344CB8AC3E}">
        <p14:creationId xmlns:p14="http://schemas.microsoft.com/office/powerpoint/2010/main" val="1092654079"/>
      </p:ext>
    </p:extLst>
  </p:cSld>
  <p:clrMapOvr>
    <a:masterClrMapping/>
  </p:clrMapOvr>
  <mc:AlternateContent xmlns:mc="http://schemas.openxmlformats.org/markup-compatibility/2006" xmlns:p14="http://schemas.microsoft.com/office/powerpoint/2010/main">
    <mc:Choice Requires="p14">
      <p:transition spd="slow" p14:dur="25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anim calcmode="discrete" valueType="clr">
                                      <p:cBhvr override="childStyle">
                                        <p:cTn id="1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gtEl>
                                        <p:attrNameLst>
                                          <p:attrName>fillcolor</p:attrName>
                                        </p:attrNameLst>
                                      </p:cBhvr>
                                      <p:tavLst>
                                        <p:tav tm="0">
                                          <p:val>
                                            <p:clrVal>
                                              <a:schemeClr val="accent2"/>
                                            </p:clrVal>
                                          </p:val>
                                        </p:tav>
                                        <p:tav tm="50000">
                                          <p:val>
                                            <p:clrVal>
                                              <a:schemeClr val="hlink"/>
                                            </p:clrVal>
                                          </p:val>
                                        </p:tav>
                                      </p:tavLst>
                                    </p:anim>
                                    <p:set>
                                      <p:cBhvr>
                                        <p:cTn id="16"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3580646B-A667-5108-126A-7C91A144C9E8}"/>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id="{F46C34AA-719C-37CD-707B-97B4CA9EF3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id="{91DEDC9B-F681-94F2-CEE7-D0F2C51EDF50}"/>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id="{01ED4CB5-494E-678F-DDA1-1B3A362691B8}"/>
              </a:ext>
            </a:extLst>
          </p:cNvPr>
          <p:cNvSpPr txBox="1"/>
          <p:nvPr/>
        </p:nvSpPr>
        <p:spPr>
          <a:xfrm>
            <a:off x="5353052" y="3211554"/>
            <a:ext cx="5834933" cy="1446550"/>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DẶN DÒ</a:t>
            </a:r>
          </a:p>
        </p:txBody>
      </p:sp>
    </p:spTree>
    <p:extLst>
      <p:ext uri="{BB962C8B-B14F-4D97-AF65-F5344CB8AC3E}">
        <p14:creationId xmlns:p14="http://schemas.microsoft.com/office/powerpoint/2010/main" val="657732154"/>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1992" descr="1-31">
            <a:extLst>
              <a:ext uri="{FF2B5EF4-FFF2-40B4-BE49-F238E27FC236}">
                <a16:creationId xmlns:a16="http://schemas.microsoft.com/office/drawing/2014/main" id="{3E8B19F3-8B3A-4DEB-9DB5-EEAE889321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104013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1994" descr="1-37">
            <a:hlinkClick r:id="rId3" action="ppaction://hlinksldjump"/>
            <a:extLst>
              <a:ext uri="{FF2B5EF4-FFF2-40B4-BE49-F238E27FC236}">
                <a16:creationId xmlns:a16="http://schemas.microsoft.com/office/drawing/2014/main" id="{7D9E5914-0161-4AE6-A6D9-E4E25A6827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90050" y="3451225"/>
            <a:ext cx="2967038"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DEC8229-396C-471D-B209-6329058C536A}"/>
              </a:ext>
            </a:extLst>
          </p:cNvPr>
          <p:cNvSpPr txBox="1">
            <a:spLocks noChangeArrowheads="1"/>
          </p:cNvSpPr>
          <p:nvPr/>
        </p:nvSpPr>
        <p:spPr bwMode="auto">
          <a:xfrm>
            <a:off x="1371600" y="2057400"/>
            <a:ext cx="7696200" cy="2511457"/>
          </a:xfrm>
          <a:prstGeom prst="rect">
            <a:avLst/>
          </a:prstGeom>
          <a:noFill/>
          <a:ln>
            <a:noFill/>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20000"/>
              </a:spcBef>
              <a:buClrTx/>
              <a:buSzTx/>
              <a:buFontTx/>
              <a:buNone/>
              <a:defRPr/>
            </a:pPr>
            <a:r>
              <a:rPr lang="en-US" altLang="en-US" sz="3120" b="1" u="sng" dirty="0">
                <a:solidFill>
                  <a:schemeClr val="tx1"/>
                </a:solidFill>
                <a:latin typeface="Times New Roman" pitchFamily="18" charset="0"/>
                <a:cs typeface="Times New Roman" pitchFamily="18" charset="0"/>
              </a:rPr>
              <a:t>DẶN DÒ</a:t>
            </a:r>
            <a:endParaRPr lang="en-US" altLang="en-US" sz="2800" b="1" u="sng"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Ôn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Dòng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sông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mặc</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áo</a:t>
            </a:r>
            <a:endParaRPr lang="en-US" altLang="en-US" sz="28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thơ</a:t>
            </a:r>
            <a:endParaRPr lang="en-US" altLang="en-US" sz="28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Chuẩn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Ăng</a:t>
            </a:r>
            <a:r>
              <a:rPr lang="en-US" altLang="en-US" sz="2800" i="1" dirty="0">
                <a:solidFill>
                  <a:srgbClr val="FF0000"/>
                </a:solidFill>
                <a:latin typeface="Times New Roman" panose="02020603050405020304" pitchFamily="18" charset="0"/>
                <a:cs typeface="Times New Roman" panose="02020603050405020304" pitchFamily="18" charset="0"/>
              </a:rPr>
              <a:t>-co </a:t>
            </a:r>
            <a:r>
              <a:rPr lang="en-US" altLang="en-US" sz="2800" i="1" dirty="0" err="1">
                <a:solidFill>
                  <a:srgbClr val="FF0000"/>
                </a:solidFill>
                <a:latin typeface="Times New Roman" panose="02020603050405020304" pitchFamily="18" charset="0"/>
                <a:cs typeface="Times New Roman" panose="02020603050405020304" pitchFamily="18" charset="0"/>
              </a:rPr>
              <a:t>Vát</a:t>
            </a:r>
            <a:r>
              <a:rPr lang="en-US" altLang="en-US" sz="2800" i="1" dirty="0">
                <a:solidFill>
                  <a:srgbClr val="FF0000"/>
                </a:solidFill>
                <a:latin typeface="Times New Roman" panose="02020603050405020304" pitchFamily="18" charset="0"/>
                <a:cs typeface="Times New Roman" panose="02020603050405020304" pitchFamily="18" charset="0"/>
              </a:rPr>
              <a:t>/tr123</a:t>
            </a:r>
            <a:endParaRPr lang="en-US" altLang="en-US" sz="2800" dirty="0">
              <a:latin typeface="Arial" panose="020B0604020202020204" pitchFamily="34" charset="0"/>
            </a:endParaRPr>
          </a:p>
        </p:txBody>
      </p:sp>
      <p:pic>
        <p:nvPicPr>
          <p:cNvPr id="5" name="图片 6">
            <a:extLst>
              <a:ext uri="{FF2B5EF4-FFF2-40B4-BE49-F238E27FC236}">
                <a16:creationId xmlns:a16="http://schemas.microsoft.com/office/drawing/2014/main" id="{4685DD52-813A-41F3-B169-5FE0B24E8D89}"/>
              </a:ext>
            </a:extLst>
          </p:cNvPr>
          <p:cNvPicPr>
            <a:picLocks noChangeAspect="1"/>
          </p:cNvPicPr>
          <p:nvPr/>
        </p:nvPicPr>
        <p:blipFill>
          <a:blip r:embed="rId5">
            <a:extLst>
              <a:ext uri="{28A0092B-C50C-407E-A947-70E740481C1C}">
                <a14:useLocalDpi xmlns:a14="http://schemas.microsoft.com/office/drawing/2010/main" val="0"/>
              </a:ext>
            </a:extLst>
          </a:blip>
          <a:srcRect l="20023" t="67764"/>
          <a:stretch>
            <a:fillRect/>
          </a:stretch>
        </p:blipFill>
        <p:spPr bwMode="auto">
          <a:xfrm>
            <a:off x="8726488" y="-13420"/>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732B1541-3AC5-47AA-9EDF-9AE0B48B589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538663"/>
            <a:ext cx="9725025" cy="231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30">
            <a:extLst>
              <a:ext uri="{FF2B5EF4-FFF2-40B4-BE49-F238E27FC236}">
                <a16:creationId xmlns:a16="http://schemas.microsoft.com/office/drawing/2014/main" id="{61D05E52-5398-46B0-9C2B-7D6105ADDB77}"/>
              </a:ext>
            </a:extLst>
          </p:cNvPr>
          <p:cNvPicPr>
            <a:picLocks noChangeAspect="1"/>
          </p:cNvPicPr>
          <p:nvPr/>
        </p:nvPicPr>
        <p:blipFill>
          <a:blip r:embed="rId7">
            <a:extLst>
              <a:ext uri="{28A0092B-C50C-407E-A947-70E740481C1C}">
                <a14:useLocalDpi xmlns:a14="http://schemas.microsoft.com/office/drawing/2010/main" val="0"/>
              </a:ext>
            </a:extLst>
          </a:blip>
          <a:srcRect t="22717"/>
          <a:stretch>
            <a:fillRect/>
          </a:stretch>
        </p:blipFill>
        <p:spPr bwMode="auto">
          <a:xfrm>
            <a:off x="14288" y="0"/>
            <a:ext cx="21558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146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12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5" dur="12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125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1" dur="125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 calcmode="lin" valueType="num">
                                      <p:cBhvr additive="base">
                                        <p:cTn id="36" dur="125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7" dur="125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additive="base">
                                        <p:cTn id="42" dur="125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43" dur="125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99+ Hình nền Slide chuyên nghiệp">
            <a:extLst>
              <a:ext uri="{FF2B5EF4-FFF2-40B4-BE49-F238E27FC236}">
                <a16:creationId xmlns:a16="http://schemas.microsoft.com/office/drawing/2014/main" id="{035F4FD4-284A-F596-95B0-101C52553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D846675-480C-4B8D-80BD-3368D6CD44C2}"/>
              </a:ext>
            </a:extLst>
          </p:cNvPr>
          <p:cNvSpPr/>
          <p:nvPr/>
        </p:nvSpPr>
        <p:spPr>
          <a:xfrm>
            <a:off x="1071562" y="1838384"/>
            <a:ext cx="10048875" cy="2862322"/>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TIẾT HỌC KẾT THÚC</a:t>
            </a:r>
          </a:p>
          <a:p>
            <a:pPr algn="ctr">
              <a:defRPr/>
            </a:pP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CHÚC CÁC EM LUÔN </a:t>
            </a:r>
          </a:p>
          <a:p>
            <a:pPr algn="ctr">
              <a:defRPr/>
            </a:pP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CHĂM</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NGOAN</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HỌC</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GIỎI</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4773186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repeatCount="indefinite" fill="hold" grpId="1" nodeType="clickEffect">
                                  <p:stCondLst>
                                    <p:cond delay="0"/>
                                  </p:stCondLst>
                                  <p:iterate type="lt">
                                    <p:tmPct val="10000"/>
                                  </p:iterate>
                                  <p:childTnLst>
                                    <p:animMotion origin="layout" path="M 0 -3.7037E-7 L 0 -0.07222 " pathEditMode="relative" rAng="0" ptsTypes="AA">
                                      <p:cBhvr>
                                        <p:cTn id="11" dur="250" accel="50000" decel="50000" autoRev="1" fill="hold">
                                          <p:stCondLst>
                                            <p:cond delay="0"/>
                                          </p:stCondLst>
                                        </p:cTn>
                                        <p:tgtEl>
                                          <p:spTgt spid="2"/>
                                        </p:tgtEl>
                                        <p:attrNameLst>
                                          <p:attrName>ppt_x</p:attrName>
                                          <p:attrName>ppt_y</p:attrName>
                                        </p:attrNameLst>
                                      </p:cBhvr>
                                      <p:rCtr x="0" y="-3611"/>
                                    </p:animMotion>
                                    <p:animRot by="1500000">
                                      <p:cBhvr>
                                        <p:cTn id="12" dur="125" fill="hold">
                                          <p:stCondLst>
                                            <p:cond delay="0"/>
                                          </p:stCondLst>
                                        </p:cTn>
                                        <p:tgtEl>
                                          <p:spTgt spid="2"/>
                                        </p:tgtEl>
                                        <p:attrNameLst>
                                          <p:attrName>r</p:attrName>
                                        </p:attrNameLst>
                                      </p:cBhvr>
                                    </p:animRot>
                                    <p:animRot by="-1500000">
                                      <p:cBhvr>
                                        <p:cTn id="13" dur="125" fill="hold">
                                          <p:stCondLst>
                                            <p:cond delay="125"/>
                                          </p:stCondLst>
                                        </p:cTn>
                                        <p:tgtEl>
                                          <p:spTgt spid="2"/>
                                        </p:tgtEl>
                                        <p:attrNameLst>
                                          <p:attrName>r</p:attrName>
                                        </p:attrNameLst>
                                      </p:cBhvr>
                                    </p:animRot>
                                    <p:animRot by="-1500000">
                                      <p:cBhvr>
                                        <p:cTn id="14" dur="125" fill="hold">
                                          <p:stCondLst>
                                            <p:cond delay="250"/>
                                          </p:stCondLst>
                                        </p:cTn>
                                        <p:tgtEl>
                                          <p:spTgt spid="2"/>
                                        </p:tgtEl>
                                        <p:attrNameLst>
                                          <p:attrName>r</p:attrName>
                                        </p:attrNameLst>
                                      </p:cBhvr>
                                    </p:animRot>
                                    <p:animRot by="1500000">
                                      <p:cBhvr>
                                        <p:cTn id="15"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3580646B-A667-5108-126A-7C91A144C9E8}"/>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id="{F46C34AA-719C-37CD-707B-97B4CA9EF3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id="{91DEDC9B-F681-94F2-CEE7-D0F2C51EDF50}"/>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id="{01ED4CB5-494E-678F-DDA1-1B3A362691B8}"/>
              </a:ext>
            </a:extLst>
          </p:cNvPr>
          <p:cNvSpPr txBox="1"/>
          <p:nvPr/>
        </p:nvSpPr>
        <p:spPr>
          <a:xfrm>
            <a:off x="5353052" y="2621004"/>
            <a:ext cx="5834933" cy="2800767"/>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KHÁM</a:t>
            </a:r>
          </a:p>
          <a:p>
            <a:pPr algn="ctr"/>
            <a:r>
              <a:rPr lang="en-US" sz="8800" b="1" dirty="0">
                <a:solidFill>
                  <a:schemeClr val="accent5">
                    <a:lumMod val="75000"/>
                  </a:schemeClr>
                </a:solidFill>
                <a:effectLst>
                  <a:glow rad="63500">
                    <a:schemeClr val="accent3">
                      <a:satMod val="175000"/>
                      <a:alpha val="40000"/>
                    </a:schemeClr>
                  </a:glow>
                </a:effectLst>
              </a:rPr>
              <a:t>PHÁ</a:t>
            </a:r>
          </a:p>
        </p:txBody>
      </p:sp>
    </p:spTree>
    <p:extLst>
      <p:ext uri="{BB962C8B-B14F-4D97-AF65-F5344CB8AC3E}">
        <p14:creationId xmlns:p14="http://schemas.microsoft.com/office/powerpoint/2010/main" val="28793257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Nhà thơ Nguyễn Trọng Tạo qua đời | baotintuc.vn">
            <a:extLst>
              <a:ext uri="{FF2B5EF4-FFF2-40B4-BE49-F238E27FC236}">
                <a16:creationId xmlns:a16="http://schemas.microsoft.com/office/drawing/2014/main" id="{E1DB0E6B-BA1A-DCC8-E31D-B2D4C44BD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1755" y="1557338"/>
            <a:ext cx="4450245" cy="47386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AAFDE2E-1AA1-4D41-A17D-9644E1080BF7}"/>
              </a:ext>
            </a:extLst>
          </p:cNvPr>
          <p:cNvSpPr txBox="1"/>
          <p:nvPr/>
        </p:nvSpPr>
        <p:spPr>
          <a:xfrm>
            <a:off x="7814226" y="849452"/>
            <a:ext cx="4377773" cy="707886"/>
          </a:xfrm>
          <a:prstGeom prst="rect">
            <a:avLst/>
          </a:prstGeom>
          <a:noFill/>
        </p:spPr>
        <p:txBody>
          <a:bodyPr wrap="square" rtlCol="0">
            <a:spAutoFit/>
          </a:bodyPr>
          <a:lstStyle/>
          <a:p>
            <a:pPr algn="ctr"/>
            <a:r>
              <a:rPr lang="en-US" sz="4000" b="1" i="1" dirty="0" err="1">
                <a:latin typeface="Times New Roman" panose="02020603050405020304" pitchFamily="18" charset="0"/>
                <a:cs typeface="Times New Roman" panose="02020603050405020304" pitchFamily="18" charset="0"/>
              </a:rPr>
              <a:t>Nguyễn</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Trọng</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Tạo</a:t>
            </a:r>
            <a:endParaRPr lang="en-US" sz="4000" b="1" i="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BC83CFE-254D-6202-C9C7-8C1B9211ACFF}"/>
              </a:ext>
            </a:extLst>
          </p:cNvPr>
          <p:cNvSpPr txBox="1"/>
          <p:nvPr/>
        </p:nvSpPr>
        <p:spPr>
          <a:xfrm>
            <a:off x="0" y="0"/>
            <a:ext cx="7741755" cy="6874190"/>
          </a:xfrm>
          <a:prstGeom prst="rect">
            <a:avLst/>
          </a:prstGeom>
          <a:noFill/>
        </p:spPr>
        <p:txBody>
          <a:bodyPr wrap="square">
            <a:spAutoFit/>
          </a:bodyPr>
          <a:lstStyle/>
          <a:p>
            <a:pPr algn="ctr"/>
            <a:r>
              <a:rPr lang="vi-VN" sz="3390" b="1" i="1" dirty="0">
                <a:latin typeface="Times New Roman" panose="02020603050405020304" pitchFamily="18" charset="0"/>
                <a:cs typeface="Times New Roman" panose="02020603050405020304" pitchFamily="18" charset="0"/>
              </a:rPr>
              <a:t>Nguyễn Trọng Tạo </a:t>
            </a:r>
            <a:r>
              <a:rPr lang="vi-VN" sz="3390" i="1" dirty="0">
                <a:latin typeface="Times New Roman" panose="02020603050405020304" pitchFamily="18" charset="0"/>
                <a:cs typeface="Times New Roman" panose="02020603050405020304" pitchFamily="18" charset="0"/>
              </a:rPr>
              <a:t>(25 tháng 8 năm 1947 – 7 tháng 1 năm 2019) </a:t>
            </a:r>
            <a:r>
              <a:rPr lang="vi-VN" sz="3390" b="1" u="sng" dirty="0">
                <a:latin typeface="Times New Roman" panose="02020603050405020304" pitchFamily="18" charset="0"/>
                <a:cs typeface="Times New Roman" panose="02020603050405020304" pitchFamily="18" charset="0"/>
              </a:rPr>
              <a:t>là nhà thơ, nhạc sĩ, nhà báo, họa sĩ vẽ bìa sách Việt Nam</a:t>
            </a:r>
            <a:r>
              <a:rPr lang="vi-VN" sz="3390" dirty="0">
                <a:latin typeface="Times New Roman" panose="02020603050405020304" pitchFamily="18" charset="0"/>
                <a:cs typeface="Times New Roman" panose="02020603050405020304" pitchFamily="18" charset="0"/>
              </a:rPr>
              <a:t>; nguyên Trưởng ban biên tập báo Thơ thuộc Báo Văn nghệ, (Hội Nhà văn Việt Nam, 2003–2004) và là tác giả của những tập thơ, trường ca như Đồng dao cho người lớn, Nương Thân, Thế giới không còn trăng, Con đường của những vì sao (Trường ca Đồng Lộc), những bài hát "Làng Quan Họ quê tôi", "Khúc hát sông quê", "Đôi mắt đò ngang", tác giả Biểu tượng Ngày thơ Việt Nam, Cờ thơ.</a:t>
            </a:r>
            <a:endParaRPr lang="en-US" sz="339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054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down)">
                                      <p:cBhvr>
                                        <p:cTn id="7" dur="500"/>
                                        <p:tgtEl>
                                          <p:spTgt spid="41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òng sông mặc áo (trang 118) - Tiếng Việt 4 tập 2">
            <a:extLst>
              <a:ext uri="{FF2B5EF4-FFF2-40B4-BE49-F238E27FC236}">
                <a16:creationId xmlns:a16="http://schemas.microsoft.com/office/drawing/2014/main" id="{CB74D324-76B3-0506-B3E7-3D1D0EAE0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397" y="2354330"/>
            <a:ext cx="7543206" cy="45036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7">
            <a:extLst>
              <a:ext uri="{FF2B5EF4-FFF2-40B4-BE49-F238E27FC236}">
                <a16:creationId xmlns:a16="http://schemas.microsoft.com/office/drawing/2014/main" id="{C2DE2A02-FB11-5584-FCFC-D04CD57F9D74}"/>
              </a:ext>
            </a:extLst>
          </p:cNvPr>
          <p:cNvSpPr txBox="1">
            <a:spLocks noChangeArrowheads="1"/>
          </p:cNvSpPr>
          <p:nvPr/>
        </p:nvSpPr>
        <p:spPr bwMode="auto">
          <a:xfrm>
            <a:off x="0" y="1730397"/>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b="1" dirty="0" err="1">
                <a:latin typeface="Times New Roman" panose="02020603050405020304" pitchFamily="18" charset="0"/>
                <a:cs typeface="Times New Roman" panose="02020603050405020304" pitchFamily="18" charset="0"/>
              </a:rPr>
              <a:t>Em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thấy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gì</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trong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bức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tranh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dưới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đây</a:t>
            </a:r>
            <a:r>
              <a:rPr lang="en-US" altLang="en-US" b="1" dirty="0">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21CCAA3A-EF64-305F-1381-0B9461E5F2A8}"/>
              </a:ext>
            </a:extLst>
          </p:cNvPr>
          <p:cNvSpPr txBox="1">
            <a:spLocks noChangeArrowheads="1"/>
          </p:cNvSpPr>
          <p:nvPr/>
        </p:nvSpPr>
        <p:spPr bwMode="auto">
          <a:xfrm>
            <a:off x="1576386" y="160737"/>
            <a:ext cx="85248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b="1" u="sng" dirty="0" err="1">
                <a:latin typeface="Times New Roman" panose="02020603050405020304" pitchFamily="18" charset="0"/>
                <a:cs typeface="Times New Roman" panose="02020603050405020304" pitchFamily="18" charset="0"/>
              </a:rPr>
              <a:t>Tập</a:t>
            </a:r>
            <a:r>
              <a:rPr lang="en-US" altLang="en-US" b="1" u="sng" dirty="0">
                <a:latin typeface="Times New Roman" panose="02020603050405020304" pitchFamily="18" charset="0"/>
                <a:cs typeface="Times New Roman" panose="02020603050405020304" pitchFamily="18" charset="0"/>
              </a:rPr>
              <a:t> </a:t>
            </a:r>
            <a:r>
              <a:rPr lang="en-US" altLang="en-US" b="1" u="sng" dirty="0" err="1">
                <a:latin typeface="Times New Roman" panose="02020603050405020304" pitchFamily="18" charset="0"/>
                <a:cs typeface="Times New Roman" panose="02020603050405020304" pitchFamily="18" charset="0"/>
              </a:rPr>
              <a:t>đọc</a:t>
            </a:r>
            <a:endParaRPr lang="en-US" altLang="en-US" b="1" u="sng" dirty="0">
              <a:latin typeface="Times New Roman" panose="02020603050405020304" pitchFamily="18" charset="0"/>
              <a:cs typeface="Times New Roman" panose="02020603050405020304" pitchFamily="18" charset="0"/>
            </a:endParaRPr>
          </a:p>
          <a:p>
            <a:pPr algn="ctr">
              <a:spcBef>
                <a:spcPct val="0"/>
              </a:spcBef>
              <a:buFont typeface="Arial" panose="020B0604020202020204" pitchFamily="34" charset="0"/>
              <a:buNone/>
            </a:pPr>
            <a:r>
              <a:rPr lang="en-US" altLang="en-US" b="1" dirty="0" err="1">
                <a:solidFill>
                  <a:srgbClr val="FF0000"/>
                </a:solidFill>
                <a:latin typeface="Times New Roman" panose="02020603050405020304" pitchFamily="18" charset="0"/>
                <a:cs typeface="Times New Roman" panose="02020603050405020304" pitchFamily="18" charset="0"/>
              </a:rPr>
              <a:t>Dòng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mặc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áo</a:t>
            </a:r>
            <a:endParaRPr lang="en-US" altLang="en-US" b="1" dirty="0">
              <a:solidFill>
                <a:srgbClr val="FF0000"/>
              </a:solidFill>
              <a:latin typeface="Times New Roman" panose="02020603050405020304" pitchFamily="18" charset="0"/>
              <a:cs typeface="Times New Roman" panose="02020603050405020304" pitchFamily="18" charset="0"/>
            </a:endParaRPr>
          </a:p>
          <a:p>
            <a:pPr algn="r">
              <a:spcBef>
                <a:spcPct val="0"/>
              </a:spcBef>
              <a:buFont typeface="Arial" panose="020B0604020202020204" pitchFamily="34" charset="0"/>
              <a:buNone/>
            </a:pPr>
            <a:r>
              <a:rPr lang="en-US" altLang="en-US" b="1" i="1" dirty="0">
                <a:latin typeface="Times New Roman" panose="02020603050405020304" pitchFamily="18" charset="0"/>
                <a:cs typeface="Times New Roman" panose="02020603050405020304" pitchFamily="18" charset="0"/>
              </a:rPr>
              <a:t>(Theo </a:t>
            </a:r>
            <a:r>
              <a:rPr lang="en-US" altLang="en-US" b="1" i="1" dirty="0" err="1">
                <a:latin typeface="Times New Roman" panose="02020603050405020304" pitchFamily="18" charset="0"/>
                <a:cs typeface="Times New Roman" panose="02020603050405020304" pitchFamily="18" charset="0"/>
              </a:rPr>
              <a:t>Nguyễn</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Trọng</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Tạo</a:t>
            </a:r>
            <a:r>
              <a:rPr lang="en-US" altLang="en-US" b="1"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61650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5" presetClass="exit" presetSubtype="0" fill="hold" grpId="1" nodeType="afterEffect">
                                  <p:stCondLst>
                                    <p:cond delay="0"/>
                                  </p:stCondLst>
                                  <p:childTnLst>
                                    <p:anim calcmode="lin" valueType="num">
                                      <p:cBhvr>
                                        <p:cTn id="30" dur="1000"/>
                                        <p:tgtEl>
                                          <p:spTgt spid="3"/>
                                        </p:tgtEl>
                                        <p:attrNameLst>
                                          <p:attrName>ppt_w</p:attrName>
                                        </p:attrNameLst>
                                      </p:cBhvr>
                                      <p:tavLst>
                                        <p:tav tm="0">
                                          <p:val>
                                            <p:strVal val="ppt_w"/>
                                          </p:val>
                                        </p:tav>
                                        <p:tav tm="100000">
                                          <p:val>
                                            <p:fltVal val="0"/>
                                          </p:val>
                                        </p:tav>
                                      </p:tavLst>
                                    </p:anim>
                                    <p:anim calcmode="lin" valueType="num">
                                      <p:cBhvr>
                                        <p:cTn id="31" dur="1000"/>
                                        <p:tgtEl>
                                          <p:spTgt spid="3"/>
                                        </p:tgtEl>
                                        <p:attrNameLst>
                                          <p:attrName>ppt_h</p:attrName>
                                        </p:attrNameLst>
                                      </p:cBhvr>
                                      <p:tavLst>
                                        <p:tav tm="0">
                                          <p:val>
                                            <p:strVal val="ppt_h"/>
                                          </p:val>
                                        </p:tav>
                                        <p:tav tm="100000">
                                          <p:val>
                                            <p:fltVal val="0"/>
                                          </p:val>
                                        </p:tav>
                                      </p:tavLst>
                                    </p:anim>
                                    <p:anim calcmode="lin" valueType="num">
                                      <p:cBhvr>
                                        <p:cTn id="32" dur="1000"/>
                                        <p:tgtEl>
                                          <p:spTgt spid="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3580646B-A667-5108-126A-7C91A144C9E8}"/>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id="{F46C34AA-719C-37CD-707B-97B4CA9EF3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id="{91DEDC9B-F681-94F2-CEE7-D0F2C51EDF50}"/>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id="{01ED4CB5-494E-678F-DDA1-1B3A362691B8}"/>
              </a:ext>
            </a:extLst>
          </p:cNvPr>
          <p:cNvSpPr txBox="1"/>
          <p:nvPr/>
        </p:nvSpPr>
        <p:spPr>
          <a:xfrm>
            <a:off x="5353052" y="2621004"/>
            <a:ext cx="5834933" cy="2800767"/>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LUYỆN</a:t>
            </a:r>
          </a:p>
          <a:p>
            <a:pPr algn="ctr"/>
            <a:r>
              <a:rPr lang="en-US" sz="8800" b="1" dirty="0">
                <a:solidFill>
                  <a:schemeClr val="accent5">
                    <a:lumMod val="75000"/>
                  </a:schemeClr>
                </a:solidFill>
                <a:effectLst>
                  <a:glow rad="63500">
                    <a:schemeClr val="accent3">
                      <a:satMod val="175000"/>
                      <a:alpha val="40000"/>
                    </a:schemeClr>
                  </a:glow>
                </a:effectLst>
              </a:rPr>
              <a:t>ĐỌC</a:t>
            </a:r>
          </a:p>
        </p:txBody>
      </p:sp>
    </p:spTree>
    <p:extLst>
      <p:ext uri="{BB962C8B-B14F-4D97-AF65-F5344CB8AC3E}">
        <p14:creationId xmlns:p14="http://schemas.microsoft.com/office/powerpoint/2010/main" val="2968481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55B9416-EF80-D64B-0EB1-6A32E0AA36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12192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419686D-C8BA-AA1A-EA3E-73ADD0B18D05}"/>
              </a:ext>
            </a:extLst>
          </p:cNvPr>
          <p:cNvSpPr/>
          <p:nvPr/>
        </p:nvSpPr>
        <p:spPr>
          <a:xfrm>
            <a:off x="4334139" y="1095375"/>
            <a:ext cx="3523722" cy="769441"/>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defRPr/>
            </a:pPr>
            <a:r>
              <a:rPr lang="en-US" sz="4400" b="1" u="sng" dirty="0">
                <a:ln/>
                <a:solidFill>
                  <a:srgbClr val="2A1CDA"/>
                </a:solidFill>
                <a:latin typeface="Times New Roman" panose="02020603050405020304" pitchFamily="18" charset="0"/>
                <a:cs typeface="Times New Roman" panose="02020603050405020304" pitchFamily="18" charset="0"/>
              </a:rPr>
              <a:t>GIỌNG ĐỌC</a:t>
            </a:r>
          </a:p>
        </p:txBody>
      </p:sp>
      <p:sp>
        <p:nvSpPr>
          <p:cNvPr id="5" name="TextBox 4">
            <a:extLst>
              <a:ext uri="{FF2B5EF4-FFF2-40B4-BE49-F238E27FC236}">
                <a16:creationId xmlns:a16="http://schemas.microsoft.com/office/drawing/2014/main" id="{EFF1587A-1B00-D532-D749-1466D8F7779E}"/>
              </a:ext>
            </a:extLst>
          </p:cNvPr>
          <p:cNvSpPr txBox="1"/>
          <p:nvPr/>
        </p:nvSpPr>
        <p:spPr>
          <a:xfrm>
            <a:off x="1781175" y="1999327"/>
            <a:ext cx="8629650" cy="2554545"/>
          </a:xfrm>
          <a:prstGeom prst="rect">
            <a:avLst/>
          </a:prstGeom>
          <a:noFill/>
        </p:spPr>
        <p:txBody>
          <a:bodyPr>
            <a:spAutoFit/>
          </a:bodyPr>
          <a:lstStyle/>
          <a:p>
            <a:pPr algn="ctr">
              <a:defRPr/>
            </a:pPr>
            <a:r>
              <a:rPr lang="vi-VN" sz="4000" dirty="0">
                <a:latin typeface="+mj-lt"/>
              </a:rPr>
              <a:t>Đọc trôi trảy, rõ ràng, bước đầu biết ngắt nhịp đúng ở các dòng thơ. Biết đọc diễn cảm một đoạn thơ trong bài với giọng vui, tình cảm. </a:t>
            </a:r>
          </a:p>
        </p:txBody>
      </p:sp>
    </p:spTree>
    <p:extLst>
      <p:ext uri="{BB962C8B-B14F-4D97-AF65-F5344CB8AC3E}">
        <p14:creationId xmlns:p14="http://schemas.microsoft.com/office/powerpoint/2010/main" val="26544115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5478E0-0CD2-07EB-099D-947779361F90}"/>
              </a:ext>
            </a:extLst>
          </p:cNvPr>
          <p:cNvSpPr txBox="1"/>
          <p:nvPr/>
        </p:nvSpPr>
        <p:spPr>
          <a:xfrm>
            <a:off x="0" y="0"/>
            <a:ext cx="12192000" cy="646331"/>
          </a:xfrm>
          <a:prstGeom prst="rect">
            <a:avLst/>
          </a:prstGeom>
          <a:noFill/>
        </p:spPr>
        <p:txBody>
          <a:bodyPr wrap="square">
            <a:spAutoFit/>
          </a:bodyPr>
          <a:lstStyle/>
          <a:p>
            <a:pPr algn="ctr"/>
            <a:r>
              <a:rPr lang="en-US" sz="3600" b="1" dirty="0" err="1">
                <a:solidFill>
                  <a:srgbClr val="FF0000"/>
                </a:solidFill>
                <a:latin typeface="Cambria" panose="02040503050406030204" pitchFamily="18" charset="0"/>
                <a:ea typeface="Cambria" panose="02040503050406030204" pitchFamily="18" charset="0"/>
              </a:rPr>
              <a:t>Dòng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sông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mặc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áo</a:t>
            </a:r>
            <a:endParaRPr lang="en-US" sz="3600" b="1"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CE057BCC-5AEB-23A0-9F5A-12B04CB46EC0}"/>
              </a:ext>
            </a:extLst>
          </p:cNvPr>
          <p:cNvSpPr txBox="1"/>
          <p:nvPr/>
        </p:nvSpPr>
        <p:spPr>
          <a:xfrm>
            <a:off x="90488" y="487978"/>
            <a:ext cx="6296024" cy="6555641"/>
          </a:xfrm>
          <a:prstGeom prst="rect">
            <a:avLst/>
          </a:prstGeom>
          <a:noFill/>
        </p:spPr>
        <p:txBody>
          <a:bodyPr wrap="square">
            <a:spAutoFit/>
          </a:bodyPr>
          <a:lstStyle/>
          <a:p>
            <a:pPr algn="ctr"/>
            <a:r>
              <a:rPr lang="vi-VN" sz="2730" dirty="0">
                <a:latin typeface="+mj-lt"/>
              </a:rPr>
              <a:t>Dòng sông mới điệu làm sao</a:t>
            </a:r>
          </a:p>
          <a:p>
            <a:pPr algn="ctr"/>
            <a:r>
              <a:rPr lang="vi-VN" sz="2730" dirty="0">
                <a:latin typeface="+mj-lt"/>
              </a:rPr>
              <a:t>Nắng lên mặc áo lụa đào thướt tha</a:t>
            </a:r>
          </a:p>
          <a:p>
            <a:pPr algn="ctr"/>
            <a:r>
              <a:rPr lang="vi-VN" sz="2730" dirty="0">
                <a:latin typeface="+mj-lt"/>
              </a:rPr>
              <a:t>Trưa về trời rộng bao la</a:t>
            </a:r>
          </a:p>
          <a:p>
            <a:pPr algn="ctr"/>
            <a:r>
              <a:rPr lang="vi-VN" sz="2730" dirty="0">
                <a:latin typeface="+mj-lt"/>
              </a:rPr>
              <a:t>Áo xanh sông mặc như là mới may</a:t>
            </a:r>
          </a:p>
          <a:p>
            <a:pPr algn="ctr"/>
            <a:r>
              <a:rPr lang="vi-VN" sz="2730" dirty="0">
                <a:latin typeface="+mj-lt"/>
              </a:rPr>
              <a:t>Chiều trôi thơ thẩn áng mây</a:t>
            </a:r>
          </a:p>
          <a:p>
            <a:pPr algn="ctr"/>
            <a:r>
              <a:rPr lang="vi-VN" sz="2730" dirty="0">
                <a:latin typeface="+mj-lt"/>
              </a:rPr>
              <a:t>Cài lên màu áo hây hây ráng vàng</a:t>
            </a:r>
          </a:p>
          <a:p>
            <a:pPr algn="ctr"/>
            <a:r>
              <a:rPr lang="vi-VN" sz="2730" dirty="0">
                <a:latin typeface="+mj-lt"/>
              </a:rPr>
              <a:t>Đêm thêu trước ngực vầng trăng</a:t>
            </a:r>
          </a:p>
          <a:p>
            <a:pPr algn="ctr"/>
            <a:r>
              <a:rPr lang="vi-VN" sz="2730" dirty="0">
                <a:latin typeface="+mj-lt"/>
              </a:rPr>
              <a:t>Trên nền nhung tím trăm ngàn sao lên</a:t>
            </a:r>
          </a:p>
          <a:p>
            <a:pPr algn="ctr"/>
            <a:r>
              <a:rPr lang="vi-VN" sz="2730" dirty="0">
                <a:latin typeface="+mj-lt"/>
              </a:rPr>
              <a:t>Khuya rồi, sông mặc áo đen</a:t>
            </a:r>
          </a:p>
          <a:p>
            <a:pPr algn="ctr"/>
            <a:r>
              <a:rPr lang="vi-VN" sz="2730" dirty="0">
                <a:latin typeface="+mj-lt"/>
              </a:rPr>
              <a:t>Nép trong rừng bưởi lặng yên đôi bờ...</a:t>
            </a:r>
          </a:p>
          <a:p>
            <a:pPr algn="ctr"/>
            <a:r>
              <a:rPr lang="vi-VN" sz="2730" dirty="0">
                <a:latin typeface="+mj-lt"/>
              </a:rPr>
              <a:t>Sáng ra thơm đến ngẩn ngơ</a:t>
            </a:r>
          </a:p>
          <a:p>
            <a:pPr algn="ctr"/>
            <a:r>
              <a:rPr lang="vi-VN" sz="2730" dirty="0">
                <a:latin typeface="+mj-lt"/>
              </a:rPr>
              <a:t>Dòng sông đã mặc bao giờ áo hoa</a:t>
            </a:r>
          </a:p>
          <a:p>
            <a:pPr algn="ctr"/>
            <a:r>
              <a:rPr lang="vi-VN" sz="2730" dirty="0">
                <a:latin typeface="+mj-lt"/>
              </a:rPr>
              <a:t>Ngước lên bỗng gặp la đà</a:t>
            </a:r>
          </a:p>
          <a:p>
            <a:pPr algn="ctr"/>
            <a:r>
              <a:rPr lang="vi-VN" sz="2730" dirty="0">
                <a:latin typeface="+mj-lt"/>
              </a:rPr>
              <a:t>Ngàn hoa bưởi trắng nở nhòa áo ai...</a:t>
            </a:r>
          </a:p>
          <a:p>
            <a:pPr algn="r"/>
            <a:r>
              <a:rPr lang="vi-VN" sz="2730" b="1" dirty="0">
                <a:latin typeface="+mj-lt"/>
              </a:rPr>
              <a:t>Nguyễn Trọng Tạo</a:t>
            </a:r>
          </a:p>
        </p:txBody>
      </p:sp>
      <p:pic>
        <p:nvPicPr>
          <p:cNvPr id="1026" name="Picture 2" descr="Dòng sông mặc áo (trang 118) - Tiếng Việt 4 tập 2">
            <a:extLst>
              <a:ext uri="{FF2B5EF4-FFF2-40B4-BE49-F238E27FC236}">
                <a16:creationId xmlns:a16="http://schemas.microsoft.com/office/drawing/2014/main" id="{76249B58-C2DF-F808-2659-B1D3740ED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54486"/>
            <a:ext cx="6096000" cy="435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58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par>
                          <p:cTn id="18" fill="hold">
                            <p:stCondLst>
                              <p:cond delay="1000"/>
                            </p:stCondLst>
                            <p:childTnLst>
                              <p:par>
                                <p:cTn id="19" presetID="32" presetClass="emph" presetSubtype="0" fill="hold" nodeType="afterEffect">
                                  <p:stCondLst>
                                    <p:cond delay="0"/>
                                  </p:stCondLst>
                                  <p:childTnLst>
                                    <p:animRot by="120000">
                                      <p:cBhvr>
                                        <p:cTn id="20" dur="100" fill="hold">
                                          <p:stCondLst>
                                            <p:cond delay="0"/>
                                          </p:stCondLst>
                                        </p:cTn>
                                        <p:tgtEl>
                                          <p:spTgt spid="1026"/>
                                        </p:tgtEl>
                                        <p:attrNameLst>
                                          <p:attrName>r</p:attrName>
                                        </p:attrNameLst>
                                      </p:cBhvr>
                                    </p:animRot>
                                    <p:animRot by="-240000">
                                      <p:cBhvr>
                                        <p:cTn id="21" dur="200" fill="hold">
                                          <p:stCondLst>
                                            <p:cond delay="200"/>
                                          </p:stCondLst>
                                        </p:cTn>
                                        <p:tgtEl>
                                          <p:spTgt spid="1026"/>
                                        </p:tgtEl>
                                        <p:attrNameLst>
                                          <p:attrName>r</p:attrName>
                                        </p:attrNameLst>
                                      </p:cBhvr>
                                    </p:animRot>
                                    <p:animRot by="240000">
                                      <p:cBhvr>
                                        <p:cTn id="22" dur="200" fill="hold">
                                          <p:stCondLst>
                                            <p:cond delay="400"/>
                                          </p:stCondLst>
                                        </p:cTn>
                                        <p:tgtEl>
                                          <p:spTgt spid="1026"/>
                                        </p:tgtEl>
                                        <p:attrNameLst>
                                          <p:attrName>r</p:attrName>
                                        </p:attrNameLst>
                                      </p:cBhvr>
                                    </p:animRot>
                                    <p:animRot by="-240000">
                                      <p:cBhvr>
                                        <p:cTn id="23" dur="200" fill="hold">
                                          <p:stCondLst>
                                            <p:cond delay="600"/>
                                          </p:stCondLst>
                                        </p:cTn>
                                        <p:tgtEl>
                                          <p:spTgt spid="1026"/>
                                        </p:tgtEl>
                                        <p:attrNameLst>
                                          <p:attrName>r</p:attrName>
                                        </p:attrNameLst>
                                      </p:cBhvr>
                                    </p:animRot>
                                    <p:animRot by="120000">
                                      <p:cBhvr>
                                        <p:cTn id="24"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1423</Words>
  <Application>Microsoft Office PowerPoint</Application>
  <PresentationFormat>Widescreen</PresentationFormat>
  <Paragraphs>178</Paragraphs>
  <Slides>35</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5" baseType="lpstr">
      <vt:lpstr>Arial</vt:lpstr>
      <vt:lpstr>Calibri</vt:lpstr>
      <vt:lpstr>Calibri Light</vt:lpstr>
      <vt:lpstr>Cambria</vt:lpstr>
      <vt:lpstr>Comic Sans MS</vt:lpstr>
      <vt:lpstr>Times New Roman</vt:lpstr>
      <vt:lpstr>Wingdings</vt:lpstr>
      <vt:lpstr>Wingdings 3</vt:lpstr>
      <vt:lpstr>Office Theme</vt:lpstr>
      <vt:lpstr>PhotoImpact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 KHANG</dc:creator>
  <cp:lastModifiedBy>PHU KHANG</cp:lastModifiedBy>
  <cp:revision>1</cp:revision>
  <dcterms:created xsi:type="dcterms:W3CDTF">2022-05-02T12:53:16Z</dcterms:created>
  <dcterms:modified xsi:type="dcterms:W3CDTF">2022-05-03T03:31:48Z</dcterms:modified>
</cp:coreProperties>
</file>