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72" r:id="rId12"/>
    <p:sldId id="274" r:id="rId13"/>
    <p:sldId id="275" r:id="rId14"/>
    <p:sldId id="276" r:id="rId15"/>
    <p:sldId id="266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DF3FC-DCB1-405B-9524-BF8A039C2CCA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BA26-3C3B-4AD8-854E-65CE89E2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31B21C9-A64E-4C17-BECF-BA9B120B6015}" type="slidenum">
              <a:rPr lang="en-US" smtClean="0">
                <a:latin typeface="Arial" pitchFamily="34" charset="0"/>
              </a:rPr>
              <a:pPr eaLnBrk="1" hangingPunct="1"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20B220C2-816C-4C49-8464-9F7511386642}" type="slidenum">
              <a:rPr lang="en-US" sz="1200">
                <a:latin typeface="Arial" pitchFamily="34" charset="0"/>
              </a:rPr>
              <a:pPr algn="r" eaLnBrk="1" hangingPunct="1"/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58E122-53C8-40ED-8394-429B5A9D525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708BBF-7592-4AC1-BA47-D935FA564D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ai%20Son\nhac\em_yeu_truong_em-thanh_lam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331788" y="457200"/>
            <a:ext cx="85344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GIÁO ĐẾN DỰ TIẾT 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alt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5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altLang="en-US" sz="5000" dirty="0" smtClean="0">
                <a:latin typeface="Times New Roman" pitchFamily="18" charset="0"/>
                <a:cs typeface="Times New Roman" pitchFamily="18" charset="0"/>
              </a:rPr>
              <a:t>5C</a:t>
            </a:r>
            <a:endParaRPr lang="en-US" alt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237162" y="4953000"/>
            <a:ext cx="57356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altLang="en-US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endParaRPr lang="en-US" altLang="en-US" sz="25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3471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1295400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1295400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16764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7200" y="16764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055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691" y="4572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052"/>
            <a:ext cx="82296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447800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1454727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30"/>
          <p:cNvGrpSpPr>
            <a:grpSpLocks/>
          </p:cNvGrpSpPr>
          <p:nvPr/>
        </p:nvGrpSpPr>
        <p:grpSpPr bwMode="auto">
          <a:xfrm>
            <a:off x="8591550" y="1143000"/>
            <a:ext cx="304800" cy="838200"/>
            <a:chOff x="384" y="576"/>
            <a:chExt cx="288" cy="768"/>
          </a:xfrm>
          <a:solidFill>
            <a:srgbClr val="00B050"/>
          </a:solidFill>
        </p:grpSpPr>
        <p:sp>
          <p:nvSpPr>
            <p:cNvPr id="20" name="AutoShape 72"/>
            <p:cNvSpPr>
              <a:spLocks noChangeArrowheads="1"/>
            </p:cNvSpPr>
            <p:nvPr/>
          </p:nvSpPr>
          <p:spPr bwMode="auto">
            <a:xfrm>
              <a:off x="384" y="576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73"/>
            <p:cNvSpPr>
              <a:spLocks noChangeArrowheads="1"/>
            </p:cNvSpPr>
            <p:nvPr/>
          </p:nvSpPr>
          <p:spPr bwMode="auto">
            <a:xfrm>
              <a:off x="384" y="720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74"/>
            <p:cNvSpPr>
              <a:spLocks noChangeArrowheads="1"/>
            </p:cNvSpPr>
            <p:nvPr/>
          </p:nvSpPr>
          <p:spPr bwMode="auto">
            <a:xfrm>
              <a:off x="480" y="1104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3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395090" cy="51054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Linh Chi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44" y="1260763"/>
            <a:ext cx="4214456" cy="4495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944" y="5939135"/>
            <a:ext cx="299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Vujicic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6101547" cy="4689475"/>
          </a:xfrm>
        </p:spPr>
      </p:pic>
      <p:sp>
        <p:nvSpPr>
          <p:cNvPr id="5" name="TextBox 4"/>
          <p:cNvSpPr txBox="1"/>
          <p:nvPr/>
        </p:nvSpPr>
        <p:spPr>
          <a:xfrm>
            <a:off x="3200400" y="5638800"/>
            <a:ext cx="299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Stephen Hawking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052"/>
            <a:ext cx="82296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447800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1454727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8610600" y="2057400"/>
            <a:ext cx="304800" cy="762000"/>
            <a:chOff x="384" y="1296"/>
            <a:chExt cx="288" cy="720"/>
          </a:xfrm>
          <a:solidFill>
            <a:srgbClr val="FF0000"/>
          </a:solidFill>
        </p:grpSpPr>
        <p:sp>
          <p:nvSpPr>
            <p:cNvPr id="14" name="AutoShape 69"/>
            <p:cNvSpPr>
              <a:spLocks noChangeArrowheads="1"/>
            </p:cNvSpPr>
            <p:nvPr/>
          </p:nvSpPr>
          <p:spPr bwMode="auto">
            <a:xfrm>
              <a:off x="384" y="1296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0"/>
            <p:cNvSpPr>
              <a:spLocks noChangeArrowheads="1"/>
            </p:cNvSpPr>
            <p:nvPr/>
          </p:nvSpPr>
          <p:spPr bwMode="auto">
            <a:xfrm>
              <a:off x="384" y="1440"/>
              <a:ext cx="288" cy="4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1"/>
            <p:cNvSpPr>
              <a:spLocks noChangeArrowheads="1"/>
            </p:cNvSpPr>
            <p:nvPr/>
          </p:nvSpPr>
          <p:spPr bwMode="auto">
            <a:xfrm>
              <a:off x="480" y="177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>
            <a:off x="8591550" y="1143000"/>
            <a:ext cx="304800" cy="838200"/>
            <a:chOff x="384" y="576"/>
            <a:chExt cx="288" cy="768"/>
          </a:xfrm>
          <a:solidFill>
            <a:srgbClr val="00B050"/>
          </a:solidFill>
        </p:grpSpPr>
        <p:sp>
          <p:nvSpPr>
            <p:cNvPr id="20" name="AutoShape 72"/>
            <p:cNvSpPr>
              <a:spLocks noChangeArrowheads="1"/>
            </p:cNvSpPr>
            <p:nvPr/>
          </p:nvSpPr>
          <p:spPr bwMode="auto">
            <a:xfrm>
              <a:off x="384" y="576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73"/>
            <p:cNvSpPr>
              <a:spLocks noChangeArrowheads="1"/>
            </p:cNvSpPr>
            <p:nvPr/>
          </p:nvSpPr>
          <p:spPr bwMode="auto">
            <a:xfrm>
              <a:off x="384" y="720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74"/>
            <p:cNvSpPr>
              <a:spLocks noChangeArrowheads="1"/>
            </p:cNvSpPr>
            <p:nvPr/>
          </p:nvSpPr>
          <p:spPr bwMode="auto">
            <a:xfrm>
              <a:off x="480" y="1104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8"/>
          <p:cNvGrpSpPr>
            <a:grpSpLocks/>
          </p:cNvGrpSpPr>
          <p:nvPr/>
        </p:nvGrpSpPr>
        <p:grpSpPr bwMode="auto">
          <a:xfrm>
            <a:off x="8610600" y="2917825"/>
            <a:ext cx="304800" cy="838200"/>
            <a:chOff x="384" y="2064"/>
            <a:chExt cx="288" cy="672"/>
          </a:xfrm>
        </p:grpSpPr>
        <p:sp>
          <p:nvSpPr>
            <p:cNvPr id="24" name="AutoShape 75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76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77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27"/>
          <p:cNvGrpSpPr>
            <a:grpSpLocks/>
          </p:cNvGrpSpPr>
          <p:nvPr/>
        </p:nvGrpSpPr>
        <p:grpSpPr bwMode="auto">
          <a:xfrm>
            <a:off x="8610600" y="4724400"/>
            <a:ext cx="304800" cy="762000"/>
            <a:chOff x="384" y="2736"/>
            <a:chExt cx="288" cy="672"/>
          </a:xfrm>
        </p:grpSpPr>
        <p:sp>
          <p:nvSpPr>
            <p:cNvPr id="28" name="AutoShape 78"/>
            <p:cNvSpPr>
              <a:spLocks noChangeArrowheads="1"/>
            </p:cNvSpPr>
            <p:nvPr/>
          </p:nvSpPr>
          <p:spPr bwMode="auto">
            <a:xfrm>
              <a:off x="384" y="2736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79"/>
            <p:cNvSpPr>
              <a:spLocks noChangeArrowheads="1"/>
            </p:cNvSpPr>
            <p:nvPr/>
          </p:nvSpPr>
          <p:spPr bwMode="auto">
            <a:xfrm>
              <a:off x="384" y="2880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80"/>
            <p:cNvSpPr>
              <a:spLocks noChangeArrowheads="1"/>
            </p:cNvSpPr>
            <p:nvPr/>
          </p:nvSpPr>
          <p:spPr bwMode="auto">
            <a:xfrm>
              <a:off x="480" y="3168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28"/>
          <p:cNvGrpSpPr>
            <a:grpSpLocks/>
          </p:cNvGrpSpPr>
          <p:nvPr/>
        </p:nvGrpSpPr>
        <p:grpSpPr bwMode="auto">
          <a:xfrm>
            <a:off x="8610600" y="3810000"/>
            <a:ext cx="304800" cy="838200"/>
            <a:chOff x="384" y="2064"/>
            <a:chExt cx="288" cy="672"/>
          </a:xfrm>
        </p:grpSpPr>
        <p:sp>
          <p:nvSpPr>
            <p:cNvPr id="36" name="AutoShape 75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76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77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0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3767" y="1075171"/>
            <a:ext cx="8040688" cy="4847647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en-US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HỒ CHÍ MINH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41024" y="387928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752600" cy="201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9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sym typeface="Wingdings" pitchFamily="2" charset="2"/>
              </a:rPr>
              <a:t>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Sưu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tầm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tranh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ảnh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mẩu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chuyện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về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tấm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gương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“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chí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thì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nên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”.</a:t>
            </a:r>
            <a:endParaRPr lang="en-US" sz="28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sym typeface="Wingdings" pitchFamily="2" charset="2"/>
              </a:rPr>
              <a:t>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bà</a:t>
            </a:r>
            <a:r>
              <a:rPr lang="vi-VN" sz="2800" dirty="0" smtClean="0">
                <a:latin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(T2)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628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8229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399" y="1524000"/>
            <a:ext cx="8091985" cy="2438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32431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54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charset="0"/>
              </a:rPr>
              <a:t>Dặn</a:t>
            </a:r>
            <a:r>
              <a:rPr lang="en-US" sz="5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54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charset="0"/>
              </a:rPr>
              <a:t>dò</a:t>
            </a:r>
            <a:endParaRPr lang="en-US" sz="54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52600" y="19812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.VnAristote"/>
              </a:rPr>
              <a:t>       </a:t>
            </a:r>
          </a:p>
        </p:txBody>
      </p:sp>
      <p:pic>
        <p:nvPicPr>
          <p:cNvPr id="3087" name="em_yeu_truong_em-thanh_la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4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38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 CÔ VUI KHOẺ HẠNH PHÚC </a:t>
            </a:r>
          </a:p>
        </p:txBody>
      </p:sp>
      <p:sp>
        <p:nvSpPr>
          <p:cNvPr id="22534" name="WordArt 41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0866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Times New Roman"/>
                <a:cs typeface="Times New Roman"/>
              </a:rPr>
              <a:t>Chân thành cảm ơn quí thầy cô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latin typeface="Times New Roman"/>
              <a:cs typeface="Times New Roman"/>
            </a:endParaRPr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152400" y="22860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Chào tạm biệt!...</a:t>
            </a:r>
          </a:p>
        </p:txBody>
      </p:sp>
      <p:pic>
        <p:nvPicPr>
          <p:cNvPr id="22536" name="Picture 3" descr="waving%20by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91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653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9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10" y="304800"/>
            <a:ext cx="7363624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788"/>
            <a:ext cx="82296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32004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838200" y="449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0655" y="1090043"/>
            <a:ext cx="30341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510135"/>
            <a:ext cx="403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881735"/>
            <a:ext cx="4343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3581400" y="1320875"/>
            <a:ext cx="1309255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3581399" y="2740967"/>
            <a:ext cx="91440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98273" y="4089552"/>
            <a:ext cx="91440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 flipH="1">
            <a:off x="6407727" y="1551708"/>
            <a:ext cx="1" cy="95842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49289" y="2971800"/>
            <a:ext cx="2" cy="90993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1" descr="Imag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0922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Đ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53268"/>
            <a:ext cx="3194122" cy="355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12954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1295400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1676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7200" y="16764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055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691" y="4572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ngoc k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85800"/>
            <a:ext cx="3212592" cy="23622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IMG_57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200400" cy="2362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NNK%20doc%20b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1" y="3810000"/>
            <a:ext cx="370205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uyenNgocKy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581400" cy="2590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1" y="3195935"/>
            <a:ext cx="2362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1295400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1295400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16764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7200" y="16764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055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691" y="4572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59464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46730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Slogan" panose="02020500000000000000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 smtClean="0">
                <a:latin typeface="Times New Roman" panose="02020603050405020304" pitchFamily="18" charset="0"/>
                <a:ea typeface="Sloga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Slogan" panose="02020500000000000000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latin typeface="Times New Roman" panose="02020603050405020304" pitchFamily="18" charset="0"/>
              <a:ea typeface="Sloga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331</TotalTime>
  <Words>721</Words>
  <Application>Microsoft Office PowerPoint</Application>
  <PresentationFormat>On-screen Show (4:3)</PresentationFormat>
  <Paragraphs>62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Câu hỏi: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Nothing1010</cp:lastModifiedBy>
  <cp:revision>20</cp:revision>
  <dcterms:created xsi:type="dcterms:W3CDTF">2018-09-29T14:34:18Z</dcterms:created>
  <dcterms:modified xsi:type="dcterms:W3CDTF">2019-09-29T15:31:23Z</dcterms:modified>
</cp:coreProperties>
</file>