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2.wav" ContentType="audio/x-wav"/>
  <Override PartName="/ppt/media/audio3.wav" ContentType="audio/x-wav"/>
  <Override PartName="/ppt/media/audio4.wav" ContentType="audio/x-wav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5" r:id="rId7"/>
    <p:sldId id="266" r:id="rId8"/>
    <p:sldId id="264" r:id="rId9"/>
    <p:sldId id="262" r:id="rId10"/>
    <p:sldId id="263" r:id="rId11"/>
    <p:sldId id="267" r:id="rId12"/>
    <p:sldId id="274" r:id="rId13"/>
    <p:sldId id="269" r:id="rId14"/>
    <p:sldId id="271" r:id="rId15"/>
    <p:sldId id="283" r:id="rId16"/>
    <p:sldId id="281" r:id="rId17"/>
    <p:sldId id="284" r:id="rId18"/>
    <p:sldId id="282" r:id="rId19"/>
    <p:sldId id="268" r:id="rId20"/>
    <p:sldId id="275" r:id="rId21"/>
    <p:sldId id="277" r:id="rId22"/>
    <p:sldId id="278" r:id="rId23"/>
    <p:sldId id="279" r:id="rId24"/>
    <p:sldId id="280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FAC1A-A7CF-4066-9C88-C3465A1A2A87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6371C-D1AF-4412-A2AF-8533930F6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41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3D0612-0BC4-4952-A4DC-C0DE16299E2E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8216D66-107B-423D-941E-CC5FB5D62D00}" type="slidenum">
              <a:rPr lang="vi-VN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vi-VN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6371C-D1AF-4412-A2AF-8533930F6C7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16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1A161E-BC82-4DDE-876E-54DA605BB4C2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r>
              <a:rPr lang="en-US" altLang="en-US" sz="800"/>
              <a:t>Copyright © 2005 Doan Van Hung - Khoa Lich Su - Dai hoc Quy Nhon 12/2005</a:t>
            </a:r>
          </a:p>
          <a:p>
            <a:pPr>
              <a:lnSpc>
                <a:spcPct val="80000"/>
              </a:lnSpc>
            </a:pPr>
            <a:endParaRPr lang="en-US" altLang="en-US" sz="800"/>
          </a:p>
        </p:txBody>
      </p:sp>
    </p:spTree>
    <p:extLst>
      <p:ext uri="{BB962C8B-B14F-4D97-AF65-F5344CB8AC3E}">
        <p14:creationId xmlns:p14="http://schemas.microsoft.com/office/powerpoint/2010/main" val="2984009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1A161E-BC82-4DDE-876E-54DA605BB4C2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r>
              <a:rPr lang="en-US" altLang="en-US" sz="800"/>
              <a:t>Copyright © 2005 Doan Van Hung - Khoa Lich Su - Dai hoc Quy Nhon 12/2005</a:t>
            </a:r>
          </a:p>
          <a:p>
            <a:pPr>
              <a:lnSpc>
                <a:spcPct val="80000"/>
              </a:lnSpc>
            </a:pPr>
            <a:endParaRPr lang="en-US" altLang="en-US" sz="800"/>
          </a:p>
        </p:txBody>
      </p:sp>
    </p:spTree>
    <p:extLst>
      <p:ext uri="{BB962C8B-B14F-4D97-AF65-F5344CB8AC3E}">
        <p14:creationId xmlns:p14="http://schemas.microsoft.com/office/powerpoint/2010/main" val="298400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04B5-B349-4EB7-AAD9-614C67FAF435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EFF5-8C48-4065-BFC1-4A5BA2187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87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04B5-B349-4EB7-AAD9-614C67FAF435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EFF5-8C48-4065-BFC1-4A5BA2187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87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04B5-B349-4EB7-AAD9-614C67FAF435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EFF5-8C48-4065-BFC1-4A5BA2187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40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66700"/>
            <a:ext cx="8229600" cy="613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07AAC-229A-444B-ADB6-75B5CEE9A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5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04B5-B349-4EB7-AAD9-614C67FAF435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EFF5-8C48-4065-BFC1-4A5BA2187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6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04B5-B349-4EB7-AAD9-614C67FAF435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EFF5-8C48-4065-BFC1-4A5BA2187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47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04B5-B349-4EB7-AAD9-614C67FAF435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EFF5-8C48-4065-BFC1-4A5BA2187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82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04B5-B349-4EB7-AAD9-614C67FAF435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EFF5-8C48-4065-BFC1-4A5BA2187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96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04B5-B349-4EB7-AAD9-614C67FAF435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EFF5-8C48-4065-BFC1-4A5BA2187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02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04B5-B349-4EB7-AAD9-614C67FAF435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EFF5-8C48-4065-BFC1-4A5BA2187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22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04B5-B349-4EB7-AAD9-614C67FAF435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EFF5-8C48-4065-BFC1-4A5BA2187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18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04B5-B349-4EB7-AAD9-614C67FAF435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EFF5-8C48-4065-BFC1-4A5BA2187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91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C04B5-B349-4EB7-AAD9-614C67FAF435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7EFF5-8C48-4065-BFC1-4A5BA2187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0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file:///E:\5%20RUNG%20CHUONG%20VANG_KHOI4\2%20Cac%20bai%20hat\Mo%20uoc%20ngay%20mai%20-%20Tran%20Duc%20%5bNCT%208246438187%5d.mp3" TargetMode="External"/><Relationship Id="rId7" Type="http://schemas.openxmlformats.org/officeDocument/2006/relationships/image" Target="../media/image2.gif"/><Relationship Id="rId2" Type="http://schemas.openxmlformats.org/officeDocument/2006/relationships/audio" Target="file:///C:\CUONG\RUNG%20CHUONG%20VANG\Uoc%20mo%20ngay%20mai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18" Type="http://schemas.openxmlformats.org/officeDocument/2006/relationships/image" Target="../media/image20.gif"/><Relationship Id="rId3" Type="http://schemas.openxmlformats.org/officeDocument/2006/relationships/image" Target="../media/image5.jpeg"/><Relationship Id="rId7" Type="http://schemas.openxmlformats.org/officeDocument/2006/relationships/image" Target="../media/image9.wmf"/><Relationship Id="rId12" Type="http://schemas.openxmlformats.org/officeDocument/2006/relationships/image" Target="../media/image14.jpeg"/><Relationship Id="rId17" Type="http://schemas.openxmlformats.org/officeDocument/2006/relationships/image" Target="../media/image19.gif"/><Relationship Id="rId2" Type="http://schemas.openxmlformats.org/officeDocument/2006/relationships/audio" Target="../media/audio1.wav"/><Relationship Id="rId16" Type="http://schemas.openxmlformats.org/officeDocument/2006/relationships/image" Target="../media/image18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wmf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audio" Target="../media/audio1.wav"/><Relationship Id="rId7" Type="http://schemas.openxmlformats.org/officeDocument/2006/relationships/image" Target="../media/image2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audio" Target="../media/audio1.wav"/><Relationship Id="rId7" Type="http://schemas.openxmlformats.org/officeDocument/2006/relationships/image" Target="../media/image2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8.gif"/><Relationship Id="rId3" Type="http://schemas.openxmlformats.org/officeDocument/2006/relationships/image" Target="../media/image5.jpeg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wmf"/><Relationship Id="rId11" Type="http://schemas.openxmlformats.org/officeDocument/2006/relationships/image" Target="../media/image15.jpeg"/><Relationship Id="rId5" Type="http://schemas.openxmlformats.org/officeDocument/2006/relationships/image" Target="../media/image8.jpeg"/><Relationship Id="rId15" Type="http://schemas.openxmlformats.org/officeDocument/2006/relationships/image" Target="../media/image20.gif"/><Relationship Id="rId10" Type="http://schemas.openxmlformats.org/officeDocument/2006/relationships/image" Target="../media/image14.jpeg"/><Relationship Id="rId4" Type="http://schemas.openxmlformats.org/officeDocument/2006/relationships/image" Target="../media/image6.jpeg"/><Relationship Id="rId9" Type="http://schemas.openxmlformats.org/officeDocument/2006/relationships/image" Target="../media/image12.jpeg"/><Relationship Id="rId14" Type="http://schemas.openxmlformats.org/officeDocument/2006/relationships/image" Target="../media/image19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Administrator\Desktop\ch&#226;u%20phi.mp4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 descr="Blue tissue paper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latin typeface="VNI-Centur" pitchFamily="2" charset="0"/>
            </a:endParaRPr>
          </a:p>
        </p:txBody>
      </p:sp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914400" y="1295400"/>
            <a:ext cx="7143750" cy="15954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273"/>
              </a:avLst>
            </a:prstTxWarp>
          </a:bodyPr>
          <a:lstStyle/>
          <a:p>
            <a:pPr algn="ctr"/>
            <a:r>
              <a:rPr lang="en-US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CHÀO MỪNG QUÝ THẦY CÔ</a:t>
            </a:r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2124075" y="4005263"/>
            <a:ext cx="5175250" cy="1143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b="1" kern="10">
                <a:ln w="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8200"/>
                    </a:gs>
                    <a:gs pos="10001">
                      <a:srgbClr val="FF0000"/>
                    </a:gs>
                    <a:gs pos="35001">
                      <a:srgbClr val="BA0066"/>
                    </a:gs>
                    <a:gs pos="70000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LỚP 5E</a:t>
            </a:r>
          </a:p>
        </p:txBody>
      </p:sp>
      <p:pic>
        <p:nvPicPr>
          <p:cNvPr id="8197" name="Picture 5" descr="cap chu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4581525"/>
            <a:ext cx="1906587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cap chu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4788" y="4419600"/>
            <a:ext cx="200501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7" name="Uoc mo ngay mai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8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4102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0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8204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5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6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7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7773" name="Mo uoc ngay mai - Tran Duc [NCT 8246438187]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49911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Text Box 15"/>
          <p:cNvSpPr txBox="1">
            <a:spLocks noChangeArrowheads="1"/>
          </p:cNvSpPr>
          <p:nvPr/>
        </p:nvSpPr>
        <p:spPr bwMode="auto">
          <a:xfrm>
            <a:off x="228600" y="533400"/>
            <a:ext cx="883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</a:rPr>
              <a:t>TRƯỜNG TH NINH HIỆP</a:t>
            </a:r>
          </a:p>
        </p:txBody>
      </p:sp>
      <p:sp>
        <p:nvSpPr>
          <p:cNvPr id="8203" name="Text Box 16"/>
          <p:cNvSpPr txBox="1">
            <a:spLocks noChangeArrowheads="1"/>
          </p:cNvSpPr>
          <p:nvPr/>
        </p:nvSpPr>
        <p:spPr bwMode="auto">
          <a:xfrm>
            <a:off x="0" y="3352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GIÁO VIÊN: NGUYỄN THỊ HẢI YẾN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66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17767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777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Luoc do tu nhien chau Phi"/>
          <p:cNvPicPr>
            <a:picLocks noChangeAspect="1" noChangeArrowheads="1"/>
          </p:cNvPicPr>
          <p:nvPr/>
        </p:nvPicPr>
        <p:blipFill>
          <a:blip r:embed="rId2">
            <a:lum bright="-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4697413" cy="58324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13"/>
          <p:cNvSpPr>
            <a:spLocks/>
          </p:cNvSpPr>
          <p:nvPr/>
        </p:nvSpPr>
        <p:spPr bwMode="auto">
          <a:xfrm>
            <a:off x="2227263" y="1660525"/>
            <a:ext cx="4694237" cy="107950"/>
          </a:xfrm>
          <a:custGeom>
            <a:avLst/>
            <a:gdLst>
              <a:gd name="T0" fmla="*/ 0 w 3596"/>
              <a:gd name="T1" fmla="*/ 0 h 80"/>
              <a:gd name="T2" fmla="*/ 2147483647 w 3596"/>
              <a:gd name="T3" fmla="*/ 2147483647 h 80"/>
              <a:gd name="T4" fmla="*/ 2147483647 w 3596"/>
              <a:gd name="T5" fmla="*/ 2147483647 h 80"/>
              <a:gd name="T6" fmla="*/ 2147483647 w 3596"/>
              <a:gd name="T7" fmla="*/ 2147483647 h 80"/>
              <a:gd name="T8" fmla="*/ 2147483647 w 3596"/>
              <a:gd name="T9" fmla="*/ 2147483647 h 80"/>
              <a:gd name="T10" fmla="*/ 2147483647 w 3596"/>
              <a:gd name="T11" fmla="*/ 2147483647 h 80"/>
              <a:gd name="T12" fmla="*/ 2147483647 w 3596"/>
              <a:gd name="T13" fmla="*/ 2147483647 h 80"/>
              <a:gd name="T14" fmla="*/ 2147483647 w 3596"/>
              <a:gd name="T15" fmla="*/ 2147483647 h 80"/>
              <a:gd name="T16" fmla="*/ 2147483647 w 3596"/>
              <a:gd name="T17" fmla="*/ 2147483647 h 80"/>
              <a:gd name="T18" fmla="*/ 2147483647 w 3596"/>
              <a:gd name="T19" fmla="*/ 2147483647 h 8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596"/>
              <a:gd name="T31" fmla="*/ 0 h 80"/>
              <a:gd name="T32" fmla="*/ 3596 w 3596"/>
              <a:gd name="T33" fmla="*/ 80 h 8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596" h="80">
                <a:moveTo>
                  <a:pt x="0" y="0"/>
                </a:moveTo>
                <a:lnTo>
                  <a:pt x="396" y="36"/>
                </a:lnTo>
                <a:lnTo>
                  <a:pt x="736" y="56"/>
                </a:lnTo>
                <a:lnTo>
                  <a:pt x="1040" y="68"/>
                </a:lnTo>
                <a:lnTo>
                  <a:pt x="1424" y="76"/>
                </a:lnTo>
                <a:lnTo>
                  <a:pt x="1760" y="80"/>
                </a:lnTo>
                <a:lnTo>
                  <a:pt x="2052" y="80"/>
                </a:lnTo>
                <a:lnTo>
                  <a:pt x="2332" y="80"/>
                </a:lnTo>
                <a:lnTo>
                  <a:pt x="2868" y="60"/>
                </a:lnTo>
                <a:lnTo>
                  <a:pt x="3596" y="13"/>
                </a:lnTo>
              </a:path>
            </a:pathLst>
          </a:custGeom>
          <a:noFill/>
          <a:ln w="57150">
            <a:solidFill>
              <a:srgbClr val="00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auto">
          <a:xfrm>
            <a:off x="2298700" y="5073650"/>
            <a:ext cx="4500563" cy="73025"/>
          </a:xfrm>
          <a:custGeom>
            <a:avLst/>
            <a:gdLst>
              <a:gd name="T0" fmla="*/ 2147483647 w 2456"/>
              <a:gd name="T1" fmla="*/ 2147483647 h 48"/>
              <a:gd name="T2" fmla="*/ 2147483647 w 2456"/>
              <a:gd name="T3" fmla="*/ 2147483647 h 48"/>
              <a:gd name="T4" fmla="*/ 2147483647 w 2456"/>
              <a:gd name="T5" fmla="*/ 2147483647 h 48"/>
              <a:gd name="T6" fmla="*/ 2147483647 w 2456"/>
              <a:gd name="T7" fmla="*/ 2147483647 h 48"/>
              <a:gd name="T8" fmla="*/ 2147483647 w 2456"/>
              <a:gd name="T9" fmla="*/ 2147483647 h 48"/>
              <a:gd name="T10" fmla="*/ 2147483647 w 2456"/>
              <a:gd name="T11" fmla="*/ 0 h 48"/>
              <a:gd name="T12" fmla="*/ 2147483647 w 2456"/>
              <a:gd name="T13" fmla="*/ 0 h 48"/>
              <a:gd name="T14" fmla="*/ 2147483647 w 2456"/>
              <a:gd name="T15" fmla="*/ 0 h 48"/>
              <a:gd name="T16" fmla="*/ 2147483647 w 2456"/>
              <a:gd name="T17" fmla="*/ 2147483647 h 48"/>
              <a:gd name="T18" fmla="*/ 0 w 2456"/>
              <a:gd name="T19" fmla="*/ 2147483647 h 4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56"/>
              <a:gd name="T31" fmla="*/ 0 h 48"/>
              <a:gd name="T32" fmla="*/ 2456 w 2456"/>
              <a:gd name="T33" fmla="*/ 48 h 4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56" h="48">
                <a:moveTo>
                  <a:pt x="2456" y="48"/>
                </a:moveTo>
                <a:lnTo>
                  <a:pt x="2181" y="26"/>
                </a:lnTo>
                <a:lnTo>
                  <a:pt x="1932" y="16"/>
                </a:lnTo>
                <a:lnTo>
                  <a:pt x="1696" y="8"/>
                </a:lnTo>
                <a:lnTo>
                  <a:pt x="1468" y="2"/>
                </a:lnTo>
                <a:lnTo>
                  <a:pt x="1234" y="0"/>
                </a:lnTo>
                <a:lnTo>
                  <a:pt x="1032" y="0"/>
                </a:lnTo>
                <a:lnTo>
                  <a:pt x="837" y="0"/>
                </a:lnTo>
                <a:lnTo>
                  <a:pt x="408" y="4"/>
                </a:lnTo>
                <a:lnTo>
                  <a:pt x="0" y="12"/>
                </a:lnTo>
              </a:path>
            </a:pathLst>
          </a:custGeom>
          <a:noFill/>
          <a:ln w="57150">
            <a:solidFill>
              <a:srgbClr val="00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2154238" y="3405187"/>
            <a:ext cx="47529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81200" y="62484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" y="3080543"/>
            <a:ext cx="1752600" cy="72945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Đường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xích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đạo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8600" y="1349771"/>
            <a:ext cx="1752600" cy="72945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Chí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tuyến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Bắc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47934" y="4781946"/>
            <a:ext cx="1752600" cy="72945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Chí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tuyến</a:t>
            </a:r>
            <a:r>
              <a:rPr lang="en-US" sz="2400" b="1" dirty="0" smtClean="0">
                <a:solidFill>
                  <a:schemeClr val="bg1"/>
                </a:solidFill>
              </a:rPr>
              <a:t> Nam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46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2" name="Text Box 92"/>
          <p:cNvSpPr txBox="1">
            <a:spLocks noChangeArrowheads="1"/>
          </p:cNvSpPr>
          <p:nvPr/>
        </p:nvSpPr>
        <p:spPr bwMode="auto">
          <a:xfrm>
            <a:off x="1428750" y="5786438"/>
            <a:ext cx="5857894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vi-VN" sz="2000" dirty="0">
                <a:solidFill>
                  <a:srgbClr val="FF0000"/>
                </a:solidFill>
                <a:latin typeface="Arial" charset="0"/>
              </a:rPr>
              <a:t>BẢNG SỐ LIỆU VỀ DIỆN TÍCH  CÁC CHÂU LỤC</a:t>
            </a:r>
          </a:p>
        </p:txBody>
      </p:sp>
      <p:sp>
        <p:nvSpPr>
          <p:cNvPr id="17413" name="Text Box 93"/>
          <p:cNvSpPr txBox="1">
            <a:spLocks noChangeArrowheads="1"/>
          </p:cNvSpPr>
          <p:nvPr/>
        </p:nvSpPr>
        <p:spPr bwMode="auto">
          <a:xfrm>
            <a:off x="0" y="533400"/>
            <a:ext cx="5435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sz="3200" b="1" dirty="0">
                <a:solidFill>
                  <a:srgbClr val="FF0000"/>
                </a:solidFill>
                <a:latin typeface="+mj-lt"/>
              </a:rPr>
              <a:t>1. Vị trí địa lí, giới hạn</a:t>
            </a:r>
            <a:endParaRPr lang="en-US" altLang="en-US" sz="3200" b="1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724989"/>
                  </p:ext>
                </p:extLst>
              </p:nvPr>
            </p:nvGraphicFramePr>
            <p:xfrm>
              <a:off x="285750" y="1357313"/>
              <a:ext cx="8534400" cy="3786187"/>
            </p:xfrm>
            <a:graphic>
              <a:graphicData uri="http://schemas.openxmlformats.org/drawingml/2006/table">
                <a:tbl>
                  <a:tblPr/>
                  <a:tblGrid>
                    <a:gridCol w="4267200"/>
                    <a:gridCol w="4267200"/>
                  </a:tblGrid>
                  <a:tr h="57419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Arial" charset="0"/>
                            </a:rPr>
                            <a:t>Châu lục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Arial" charset="0"/>
                            </a:rPr>
                            <a:t>Diện </a:t>
                          </a:r>
                          <a:r>
                            <a:rPr kumimoji="0" lang="en-US" sz="24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Arial" charset="0"/>
                            </a:rPr>
                            <a:t>tích</a:t>
                          </a:r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Arial" charset="0"/>
                            </a:rPr>
                            <a:t> (</a:t>
                          </a:r>
                          <a:r>
                            <a:rPr kumimoji="0" lang="en-US" sz="24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Arial" charset="0"/>
                            </a:rPr>
                            <a:t>triệu</a:t>
                          </a:r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Arial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24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/>
                                    </a:rPr>
                                    <m:t>𝒌𝒎</m:t>
                                  </m:r>
                                </m:e>
                                <m:sup>
                                  <m:r>
                                    <a:rPr kumimoji="0" lang="en-US" sz="24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21198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Arial" charset="0"/>
                            </a:rPr>
                            <a:t>Châu Á</a:t>
                          </a: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Arial" charset="0"/>
                            </a:rPr>
                            <a:t>Châu Mĩ</a:t>
                          </a: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charset="0"/>
                            </a:rPr>
                            <a:t>Châu Phi</a:t>
                          </a: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Arial" charset="0"/>
                            </a:rPr>
                            <a:t>Châu Âu</a:t>
                          </a: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Arial" charset="0"/>
                            </a:rPr>
                            <a:t>Châu Đại Dương</a:t>
                          </a: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Arial" charset="0"/>
                            </a:rPr>
                            <a:t>Châu Nam Cực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Arial" charset="0"/>
                            </a:rPr>
                            <a:t>44</a:t>
                          </a: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Arial" charset="0"/>
                            </a:rPr>
                            <a:t>42</a:t>
                          </a: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charset="0"/>
                            </a:rPr>
                            <a:t>30</a:t>
                          </a: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Arial" charset="0"/>
                            </a:rPr>
                            <a:t>10</a:t>
                          </a: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Arial" charset="0"/>
                            </a:rPr>
                            <a:t>9</a:t>
                          </a: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Arial" charset="0"/>
                            </a:rPr>
                            <a:t>14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724989"/>
                  </p:ext>
                </p:extLst>
              </p:nvPr>
            </p:nvGraphicFramePr>
            <p:xfrm>
              <a:off x="285750" y="1357313"/>
              <a:ext cx="8534400" cy="3786187"/>
            </p:xfrm>
            <a:graphic>
              <a:graphicData uri="http://schemas.openxmlformats.org/drawingml/2006/table">
                <a:tbl>
                  <a:tblPr/>
                  <a:tblGrid>
                    <a:gridCol w="4267200"/>
                    <a:gridCol w="4267200"/>
                  </a:tblGrid>
                  <a:tr h="57419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Arial" charset="0"/>
                            </a:rPr>
                            <a:t>Châu lục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3"/>
                          <a:stretch>
                            <a:fillRect l="-100143" t="-7447" b="-567021"/>
                          </a:stretch>
                        </a:blipFill>
                      </a:tcPr>
                    </a:tc>
                  </a:tr>
                  <a:tr h="321198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Arial" charset="0"/>
                            </a:rPr>
                            <a:t>Châu Á</a:t>
                          </a: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Arial" charset="0"/>
                            </a:rPr>
                            <a:t>Châu Mĩ</a:t>
                          </a: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charset="0"/>
                            </a:rPr>
                            <a:t>Châu Phi</a:t>
                          </a: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Arial" charset="0"/>
                            </a:rPr>
                            <a:t>Châu Âu</a:t>
                          </a: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Arial" charset="0"/>
                            </a:rPr>
                            <a:t>Châu Đại Dương</a:t>
                          </a: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Arial" charset="0"/>
                            </a:rPr>
                            <a:t>Châu Nam Cực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Arial" charset="0"/>
                            </a:rPr>
                            <a:t>44</a:t>
                          </a: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Arial" charset="0"/>
                            </a:rPr>
                            <a:t>42</a:t>
                          </a: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charset="0"/>
                            </a:rPr>
                            <a:t>30</a:t>
                          </a: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Arial" charset="0"/>
                            </a:rPr>
                            <a:t>10</a:t>
                          </a: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Arial" charset="0"/>
                            </a:rPr>
                            <a:t>9</a:t>
                          </a: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Arial" charset="0"/>
                            </a:rPr>
                            <a:t>14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27842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Luoc_do_cac_chau_luc_va_dai_duo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914400"/>
            <a:ext cx="7518400" cy="48291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81200" y="59436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62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Luoc do tu nhien chau Phi"/>
          <p:cNvPicPr>
            <a:picLocks noChangeAspect="1" noChangeArrowheads="1"/>
          </p:cNvPicPr>
          <p:nvPr/>
        </p:nvPicPr>
        <p:blipFill>
          <a:blip r:embed="rId2">
            <a:lum bright="-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0820"/>
            <a:ext cx="4969102" cy="58798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52800" y="614593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93"/>
          <p:cNvSpPr txBox="1">
            <a:spLocks noChangeArrowheads="1"/>
          </p:cNvSpPr>
          <p:nvPr/>
        </p:nvSpPr>
        <p:spPr bwMode="auto">
          <a:xfrm>
            <a:off x="0" y="0"/>
            <a:ext cx="419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34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Luoc do tu nhien chau Phi"/>
          <p:cNvPicPr>
            <a:picLocks noChangeAspect="1" noChangeArrowheads="1"/>
          </p:cNvPicPr>
          <p:nvPr/>
        </p:nvPicPr>
        <p:blipFill>
          <a:blip r:embed="rId2">
            <a:lum bright="-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9543"/>
            <a:ext cx="5181600" cy="613125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81200" y="641098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7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Luoc do tu nhien chau P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645" y="0"/>
            <a:ext cx="4374356" cy="6863436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48" name="AutoShape 8"/>
          <p:cNvSpPr>
            <a:spLocks noChangeArrowheads="1"/>
          </p:cNvSpPr>
          <p:nvPr/>
        </p:nvSpPr>
        <p:spPr bwMode="auto">
          <a:xfrm>
            <a:off x="213517" y="1354364"/>
            <a:ext cx="3095167" cy="1645510"/>
          </a:xfrm>
          <a:prstGeom prst="wedgeRoundRectCallout">
            <a:avLst>
              <a:gd name="adj1" fmla="val 206562"/>
              <a:gd name="adj2" fmla="val 46505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Cao </a:t>
            </a:r>
            <a:r>
              <a:rPr lang="en-US" altLang="en-US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nguyên</a:t>
            </a:r>
            <a:endParaRPr lang="en-US" altLang="en-US" sz="4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r>
              <a:rPr lang="en-US" alt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Ê-</a:t>
            </a:r>
            <a:r>
              <a:rPr lang="en-US" altLang="en-US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ti</a:t>
            </a:r>
            <a:r>
              <a:rPr lang="en-US" alt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-ô-pi</a:t>
            </a:r>
            <a:endParaRPr lang="en-US" altLang="en-US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63845" name="AutoShape 5"/>
          <p:cNvSpPr>
            <a:spLocks noChangeArrowheads="1"/>
          </p:cNvSpPr>
          <p:nvPr/>
        </p:nvSpPr>
        <p:spPr bwMode="auto">
          <a:xfrm>
            <a:off x="213517" y="3811914"/>
            <a:ext cx="3095168" cy="1645920"/>
          </a:xfrm>
          <a:prstGeom prst="wedgeRoundRectCallout">
            <a:avLst>
              <a:gd name="adj1" fmla="val 188212"/>
              <a:gd name="adj2" fmla="val -24252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sz="44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Cao nguyên </a:t>
            </a:r>
          </a:p>
          <a:p>
            <a:r>
              <a:rPr lang="en-US" altLang="en-US" sz="44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Đông Phi</a:t>
            </a:r>
            <a:endParaRPr lang="en-US" altLang="en-US" sz="4400" b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>
            <a:off x="7896418" y="2519543"/>
            <a:ext cx="1008797" cy="65679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</a:t>
            </a: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375359" y="3681852"/>
            <a:ext cx="1025458" cy="6495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522284" y="214833"/>
            <a:ext cx="404971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err="1">
                <a:latin typeface="Arial" panose="020B0604020202020204" pitchFamily="34" charset="0"/>
              </a:rPr>
              <a:t>Kể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tên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cao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nguyên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châu</a:t>
            </a:r>
            <a:r>
              <a:rPr lang="en-US" sz="2800" b="1" dirty="0">
                <a:latin typeface="Arial" panose="020B0604020202020204" pitchFamily="34" charset="0"/>
              </a:rPr>
              <a:t> Phi</a:t>
            </a:r>
            <a:r>
              <a:rPr lang="fr-FR" altLang="en-US" sz="2800" b="1" dirty="0">
                <a:latin typeface="Arial" panose="020B0604020202020204" pitchFamily="34" charset="0"/>
              </a:rPr>
              <a:t>?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71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8" grpId="0" animBg="1"/>
      <p:bldP spid="163845" grpId="0" animBg="1"/>
      <p:bldP spid="3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Luoc do tu nhien chau P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6" y="0"/>
            <a:ext cx="5832474" cy="6863436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0" y="1354364"/>
            <a:ext cx="2438400" cy="924747"/>
          </a:xfrm>
          <a:prstGeom prst="wedgeRoundRectCallout">
            <a:avLst>
              <a:gd name="adj1" fmla="val 181053"/>
              <a:gd name="adj2" fmla="val 45460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Bồn</a:t>
            </a:r>
            <a:r>
              <a:rPr lang="en-US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alt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địa</a:t>
            </a:r>
            <a:r>
              <a:rPr lang="en-US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alt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Sát</a:t>
            </a:r>
            <a:endParaRPr lang="en-US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52400" y="2535983"/>
            <a:ext cx="2514600" cy="1005840"/>
          </a:xfrm>
          <a:prstGeom prst="wedgeRoundRectCallout">
            <a:avLst>
              <a:gd name="adj1" fmla="val 217303"/>
              <a:gd name="adj2" fmla="val -20056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Bồn</a:t>
            </a:r>
            <a:r>
              <a:rPr lang="en-US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alt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địa</a:t>
            </a:r>
            <a:r>
              <a:rPr lang="en-US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altLang="en-U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Nin </a:t>
            </a:r>
            <a:r>
              <a:rPr lang="en-US" alt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thượng</a:t>
            </a:r>
            <a:endParaRPr lang="en-US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152400" y="3704107"/>
            <a:ext cx="2514600" cy="1005840"/>
          </a:xfrm>
          <a:prstGeom prst="wedgeRoundRectCallout">
            <a:avLst>
              <a:gd name="adj1" fmla="val 189563"/>
              <a:gd name="adj2" fmla="val -64154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Bồn</a:t>
            </a:r>
            <a:r>
              <a:rPr lang="en-US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alt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địa</a:t>
            </a:r>
            <a:r>
              <a:rPr lang="en-US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altLang="en-U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alt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Côn-gô</a:t>
            </a:r>
            <a:endParaRPr lang="en-US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52399" y="4872231"/>
            <a:ext cx="2514600" cy="1005840"/>
          </a:xfrm>
          <a:prstGeom prst="wedgeRoundRectCallout">
            <a:avLst>
              <a:gd name="adj1" fmla="val 202280"/>
              <a:gd name="adj2" fmla="val -6704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Bồn</a:t>
            </a:r>
            <a:r>
              <a:rPr lang="en-US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alt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địa</a:t>
            </a:r>
            <a:r>
              <a:rPr lang="en-US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altLang="en-U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Ca-la-ha-</a:t>
            </a:r>
            <a:r>
              <a:rPr lang="en-US" alt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ri</a:t>
            </a:r>
            <a:endParaRPr lang="en-US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5386448" y="2022239"/>
            <a:ext cx="1206856" cy="5137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769768" y="2544680"/>
            <a:ext cx="1206856" cy="5137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47873" y="3264757"/>
            <a:ext cx="1206856" cy="5137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344652" y="5064096"/>
            <a:ext cx="1206856" cy="5137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52600" y="62484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81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AV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53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49263" y="3886200"/>
            <a:ext cx="35290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Bồn</a:t>
            </a:r>
            <a:r>
              <a:rPr lang="en-US" sz="3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endParaRPr lang="en-US" sz="3200" i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538" y="3123648"/>
            <a:ext cx="4721011" cy="306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668855" y="6223585"/>
            <a:ext cx="22383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3200" b="1" i="1">
                <a:solidFill>
                  <a:srgbClr val="002060"/>
                </a:solidFill>
                <a:latin typeface="Times New Roman" pitchFamily="18" charset="0"/>
              </a:rPr>
              <a:t>Cao nguyên </a:t>
            </a:r>
          </a:p>
        </p:txBody>
      </p:sp>
    </p:spTree>
    <p:extLst>
      <p:ext uri="{BB962C8B-B14F-4D97-AF65-F5344CB8AC3E}">
        <p14:creationId xmlns:p14="http://schemas.microsoft.com/office/powerpoint/2010/main" val="415921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Luoc do tu nhien chau P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645" y="0"/>
            <a:ext cx="4374356" cy="6863436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4"/>
          <p:cNvSpPr>
            <a:spLocks noChangeArrowheads="1"/>
          </p:cNvSpPr>
          <p:nvPr/>
        </p:nvSpPr>
        <p:spPr bwMode="gray">
          <a:xfrm>
            <a:off x="1449464" y="323120"/>
            <a:ext cx="2726531" cy="915674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8000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570247" y="249981"/>
            <a:ext cx="37856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</a:t>
            </a:r>
            <a:r>
              <a:rPr lang="fr-FR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213517" y="1354364"/>
            <a:ext cx="3095167" cy="963066"/>
          </a:xfrm>
          <a:prstGeom prst="wedgeRoundRectCallout">
            <a:avLst>
              <a:gd name="adj1" fmla="val 187127"/>
              <a:gd name="adj2" fmla="val -71516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en-US" sz="36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Sông Nin</a:t>
            </a:r>
            <a:endParaRPr lang="en-US" altLang="en-US" sz="36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213516" y="2535983"/>
            <a:ext cx="3095168" cy="1005840"/>
          </a:xfrm>
          <a:prstGeom prst="wedgeRoundRectCallout">
            <a:avLst>
              <a:gd name="adj1" fmla="val 125256"/>
              <a:gd name="adj2" fmla="val -72694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en-US" sz="36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Sông Ni-giê</a:t>
            </a:r>
            <a:endParaRPr lang="en-US" altLang="en-US" sz="36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AutoShape 9"/>
          <p:cNvSpPr>
            <a:spLocks noChangeArrowheads="1"/>
          </p:cNvSpPr>
          <p:nvPr/>
        </p:nvSpPr>
        <p:spPr bwMode="auto">
          <a:xfrm>
            <a:off x="213516" y="3704107"/>
            <a:ext cx="3095168" cy="1005840"/>
          </a:xfrm>
          <a:prstGeom prst="wedgeRoundRectCallout">
            <a:avLst>
              <a:gd name="adj1" fmla="val 158074"/>
              <a:gd name="adj2" fmla="val -39053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en-US" sz="36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Sông Côn-gô</a:t>
            </a:r>
            <a:endParaRPr lang="en-US" altLang="en-US" sz="36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AutoShape 7"/>
          <p:cNvSpPr>
            <a:spLocks noChangeArrowheads="1"/>
          </p:cNvSpPr>
          <p:nvPr/>
        </p:nvSpPr>
        <p:spPr bwMode="auto">
          <a:xfrm>
            <a:off x="213517" y="4800141"/>
            <a:ext cx="3095169" cy="1147569"/>
          </a:xfrm>
          <a:prstGeom prst="wedgeRoundRectCallout">
            <a:avLst>
              <a:gd name="adj1" fmla="val 194446"/>
              <a:gd name="adj2" fmla="val -34848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Sông</a:t>
            </a:r>
            <a:r>
              <a:rPr lang="en-US" alt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alt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alt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Dăm</a:t>
            </a:r>
            <a:r>
              <a:rPr lang="en-US" alt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-be-di</a:t>
            </a:r>
            <a:endParaRPr lang="en-US" alt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47" name="Group 3"/>
          <p:cNvGrpSpPr>
            <a:grpSpLocks/>
          </p:cNvGrpSpPr>
          <p:nvPr/>
        </p:nvGrpSpPr>
        <p:grpSpPr bwMode="auto">
          <a:xfrm>
            <a:off x="7669922" y="931866"/>
            <a:ext cx="615554" cy="2609957"/>
            <a:chOff x="2915" y="1020"/>
            <a:chExt cx="530" cy="1256"/>
          </a:xfrm>
        </p:grpSpPr>
        <p:sp>
          <p:nvSpPr>
            <p:cNvPr id="48" name="Freeform 4"/>
            <p:cNvSpPr>
              <a:spLocks/>
            </p:cNvSpPr>
            <p:nvPr/>
          </p:nvSpPr>
          <p:spPr bwMode="auto">
            <a:xfrm>
              <a:off x="2915" y="1020"/>
              <a:ext cx="530" cy="902"/>
            </a:xfrm>
            <a:custGeom>
              <a:avLst/>
              <a:gdLst>
                <a:gd name="T0" fmla="*/ 0 w 530"/>
                <a:gd name="T1" fmla="*/ 0 h 902"/>
                <a:gd name="T2" fmla="*/ 41 w 530"/>
                <a:gd name="T3" fmla="*/ 70 h 902"/>
                <a:gd name="T4" fmla="*/ 48 w 530"/>
                <a:gd name="T5" fmla="*/ 160 h 902"/>
                <a:gd name="T6" fmla="*/ 69 w 530"/>
                <a:gd name="T7" fmla="*/ 174 h 902"/>
                <a:gd name="T8" fmla="*/ 76 w 530"/>
                <a:gd name="T9" fmla="*/ 194 h 902"/>
                <a:gd name="T10" fmla="*/ 132 w 530"/>
                <a:gd name="T11" fmla="*/ 215 h 902"/>
                <a:gd name="T12" fmla="*/ 152 w 530"/>
                <a:gd name="T13" fmla="*/ 285 h 902"/>
                <a:gd name="T14" fmla="*/ 97 w 530"/>
                <a:gd name="T15" fmla="*/ 368 h 902"/>
                <a:gd name="T16" fmla="*/ 48 w 530"/>
                <a:gd name="T17" fmla="*/ 430 h 902"/>
                <a:gd name="T18" fmla="*/ 104 w 530"/>
                <a:gd name="T19" fmla="*/ 541 h 902"/>
                <a:gd name="T20" fmla="*/ 180 w 530"/>
                <a:gd name="T21" fmla="*/ 535 h 902"/>
                <a:gd name="T22" fmla="*/ 208 w 530"/>
                <a:gd name="T23" fmla="*/ 514 h 902"/>
                <a:gd name="T24" fmla="*/ 187 w 530"/>
                <a:gd name="T25" fmla="*/ 625 h 902"/>
                <a:gd name="T26" fmla="*/ 194 w 530"/>
                <a:gd name="T27" fmla="*/ 680 h 902"/>
                <a:gd name="T28" fmla="*/ 222 w 530"/>
                <a:gd name="T29" fmla="*/ 687 h 902"/>
                <a:gd name="T30" fmla="*/ 229 w 530"/>
                <a:gd name="T31" fmla="*/ 708 h 902"/>
                <a:gd name="T32" fmla="*/ 236 w 530"/>
                <a:gd name="T33" fmla="*/ 757 h 902"/>
                <a:gd name="T34" fmla="*/ 256 w 530"/>
                <a:gd name="T35" fmla="*/ 770 h 902"/>
                <a:gd name="T36" fmla="*/ 270 w 530"/>
                <a:gd name="T37" fmla="*/ 791 h 902"/>
                <a:gd name="T38" fmla="*/ 312 w 530"/>
                <a:gd name="T39" fmla="*/ 812 h 902"/>
                <a:gd name="T40" fmla="*/ 326 w 530"/>
                <a:gd name="T41" fmla="*/ 833 h 902"/>
                <a:gd name="T42" fmla="*/ 333 w 530"/>
                <a:gd name="T43" fmla="*/ 868 h 902"/>
                <a:gd name="T44" fmla="*/ 451 w 530"/>
                <a:gd name="T45" fmla="*/ 895 h 902"/>
                <a:gd name="T46" fmla="*/ 513 w 530"/>
                <a:gd name="T47" fmla="*/ 888 h 902"/>
                <a:gd name="T48" fmla="*/ 485 w 530"/>
                <a:gd name="T49" fmla="*/ 826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0" h="902">
                  <a:moveTo>
                    <a:pt x="0" y="0"/>
                  </a:moveTo>
                  <a:cubicBezTo>
                    <a:pt x="7" y="37"/>
                    <a:pt x="11" y="49"/>
                    <a:pt x="41" y="70"/>
                  </a:cubicBezTo>
                  <a:cubicBezTo>
                    <a:pt x="43" y="100"/>
                    <a:pt x="40" y="131"/>
                    <a:pt x="48" y="160"/>
                  </a:cubicBezTo>
                  <a:cubicBezTo>
                    <a:pt x="50" y="168"/>
                    <a:pt x="64" y="168"/>
                    <a:pt x="69" y="174"/>
                  </a:cubicBezTo>
                  <a:cubicBezTo>
                    <a:pt x="73" y="179"/>
                    <a:pt x="71" y="189"/>
                    <a:pt x="76" y="194"/>
                  </a:cubicBezTo>
                  <a:cubicBezTo>
                    <a:pt x="89" y="206"/>
                    <a:pt x="116" y="211"/>
                    <a:pt x="132" y="215"/>
                  </a:cubicBezTo>
                  <a:cubicBezTo>
                    <a:pt x="139" y="238"/>
                    <a:pt x="146" y="261"/>
                    <a:pt x="152" y="285"/>
                  </a:cubicBezTo>
                  <a:cubicBezTo>
                    <a:pt x="143" y="369"/>
                    <a:pt x="156" y="348"/>
                    <a:pt x="97" y="368"/>
                  </a:cubicBezTo>
                  <a:cubicBezTo>
                    <a:pt x="73" y="392"/>
                    <a:pt x="76" y="412"/>
                    <a:pt x="48" y="430"/>
                  </a:cubicBezTo>
                  <a:cubicBezTo>
                    <a:pt x="22" y="507"/>
                    <a:pt x="36" y="529"/>
                    <a:pt x="104" y="541"/>
                  </a:cubicBezTo>
                  <a:cubicBezTo>
                    <a:pt x="129" y="539"/>
                    <a:pt x="156" y="545"/>
                    <a:pt x="180" y="535"/>
                  </a:cubicBezTo>
                  <a:cubicBezTo>
                    <a:pt x="231" y="514"/>
                    <a:pt x="145" y="493"/>
                    <a:pt x="208" y="514"/>
                  </a:cubicBezTo>
                  <a:cubicBezTo>
                    <a:pt x="222" y="556"/>
                    <a:pt x="226" y="599"/>
                    <a:pt x="187" y="625"/>
                  </a:cubicBezTo>
                  <a:cubicBezTo>
                    <a:pt x="189" y="643"/>
                    <a:pt x="185" y="664"/>
                    <a:pt x="194" y="680"/>
                  </a:cubicBezTo>
                  <a:cubicBezTo>
                    <a:pt x="199" y="688"/>
                    <a:pt x="214" y="681"/>
                    <a:pt x="222" y="687"/>
                  </a:cubicBezTo>
                  <a:cubicBezTo>
                    <a:pt x="228" y="692"/>
                    <a:pt x="227" y="701"/>
                    <a:pt x="229" y="708"/>
                  </a:cubicBezTo>
                  <a:cubicBezTo>
                    <a:pt x="231" y="724"/>
                    <a:pt x="229" y="742"/>
                    <a:pt x="236" y="757"/>
                  </a:cubicBezTo>
                  <a:cubicBezTo>
                    <a:pt x="239" y="764"/>
                    <a:pt x="250" y="764"/>
                    <a:pt x="256" y="770"/>
                  </a:cubicBezTo>
                  <a:cubicBezTo>
                    <a:pt x="262" y="776"/>
                    <a:pt x="263" y="786"/>
                    <a:pt x="270" y="791"/>
                  </a:cubicBezTo>
                  <a:cubicBezTo>
                    <a:pt x="282" y="801"/>
                    <a:pt x="299" y="803"/>
                    <a:pt x="312" y="812"/>
                  </a:cubicBezTo>
                  <a:cubicBezTo>
                    <a:pt x="317" y="819"/>
                    <a:pt x="323" y="825"/>
                    <a:pt x="326" y="833"/>
                  </a:cubicBezTo>
                  <a:cubicBezTo>
                    <a:pt x="330" y="844"/>
                    <a:pt x="327" y="858"/>
                    <a:pt x="333" y="868"/>
                  </a:cubicBezTo>
                  <a:cubicBezTo>
                    <a:pt x="350" y="896"/>
                    <a:pt x="422" y="890"/>
                    <a:pt x="451" y="895"/>
                  </a:cubicBezTo>
                  <a:cubicBezTo>
                    <a:pt x="472" y="893"/>
                    <a:pt x="497" y="902"/>
                    <a:pt x="513" y="888"/>
                  </a:cubicBezTo>
                  <a:cubicBezTo>
                    <a:pt x="530" y="873"/>
                    <a:pt x="485" y="826"/>
                    <a:pt x="485" y="826"/>
                  </a:cubicBezTo>
                </a:path>
              </a:pathLst>
            </a:custGeom>
            <a:noFill/>
            <a:ln w="76200" cmpd="sng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5"/>
            <p:cNvSpPr>
              <a:spLocks/>
            </p:cNvSpPr>
            <p:nvPr/>
          </p:nvSpPr>
          <p:spPr bwMode="auto">
            <a:xfrm>
              <a:off x="2952" y="1672"/>
              <a:ext cx="138" cy="604"/>
            </a:xfrm>
            <a:custGeom>
              <a:avLst/>
              <a:gdLst>
                <a:gd name="T0" fmla="*/ 129 w 138"/>
                <a:gd name="T1" fmla="*/ 0 h 604"/>
                <a:gd name="T2" fmla="*/ 122 w 138"/>
                <a:gd name="T3" fmla="*/ 70 h 604"/>
                <a:gd name="T4" fmla="*/ 115 w 138"/>
                <a:gd name="T5" fmla="*/ 250 h 604"/>
                <a:gd name="T6" fmla="*/ 46 w 138"/>
                <a:gd name="T7" fmla="*/ 285 h 604"/>
                <a:gd name="T8" fmla="*/ 60 w 138"/>
                <a:gd name="T9" fmla="*/ 417 h 604"/>
                <a:gd name="T10" fmla="*/ 95 w 138"/>
                <a:gd name="T11" fmla="*/ 535 h 604"/>
                <a:gd name="T12" fmla="*/ 101 w 138"/>
                <a:gd name="T13" fmla="*/ 556 h 604"/>
                <a:gd name="T14" fmla="*/ 88 w 138"/>
                <a:gd name="T15" fmla="*/ 60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604">
                  <a:moveTo>
                    <a:pt x="129" y="0"/>
                  </a:moveTo>
                  <a:cubicBezTo>
                    <a:pt x="138" y="27"/>
                    <a:pt x="131" y="43"/>
                    <a:pt x="122" y="70"/>
                  </a:cubicBezTo>
                  <a:cubicBezTo>
                    <a:pt x="120" y="130"/>
                    <a:pt x="121" y="190"/>
                    <a:pt x="115" y="250"/>
                  </a:cubicBezTo>
                  <a:cubicBezTo>
                    <a:pt x="112" y="276"/>
                    <a:pt x="46" y="285"/>
                    <a:pt x="46" y="285"/>
                  </a:cubicBezTo>
                  <a:cubicBezTo>
                    <a:pt x="0" y="316"/>
                    <a:pt x="22" y="392"/>
                    <a:pt x="60" y="417"/>
                  </a:cubicBezTo>
                  <a:cubicBezTo>
                    <a:pt x="74" y="459"/>
                    <a:pt x="70" y="497"/>
                    <a:pt x="95" y="535"/>
                  </a:cubicBezTo>
                  <a:cubicBezTo>
                    <a:pt x="97" y="542"/>
                    <a:pt x="102" y="549"/>
                    <a:pt x="101" y="556"/>
                  </a:cubicBezTo>
                  <a:cubicBezTo>
                    <a:pt x="99" y="572"/>
                    <a:pt x="88" y="604"/>
                    <a:pt x="88" y="604"/>
                  </a:cubicBezTo>
                </a:path>
              </a:pathLst>
            </a:custGeom>
            <a:noFill/>
            <a:ln w="76200" cmpd="sng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" name="Freeform 6"/>
          <p:cNvSpPr>
            <a:spLocks/>
          </p:cNvSpPr>
          <p:nvPr/>
        </p:nvSpPr>
        <p:spPr bwMode="auto">
          <a:xfrm>
            <a:off x="5144574" y="2191794"/>
            <a:ext cx="1196579" cy="903287"/>
          </a:xfrm>
          <a:custGeom>
            <a:avLst/>
            <a:gdLst>
              <a:gd name="T0" fmla="*/ 8 w 1005"/>
              <a:gd name="T1" fmla="*/ 354 h 569"/>
              <a:gd name="T2" fmla="*/ 1 w 1005"/>
              <a:gd name="T3" fmla="*/ 326 h 569"/>
              <a:gd name="T4" fmla="*/ 15 w 1005"/>
              <a:gd name="T5" fmla="*/ 285 h 569"/>
              <a:gd name="T6" fmla="*/ 112 w 1005"/>
              <a:gd name="T7" fmla="*/ 271 h 569"/>
              <a:gd name="T8" fmla="*/ 188 w 1005"/>
              <a:gd name="T9" fmla="*/ 215 h 569"/>
              <a:gd name="T10" fmla="*/ 195 w 1005"/>
              <a:gd name="T11" fmla="*/ 194 h 569"/>
              <a:gd name="T12" fmla="*/ 265 w 1005"/>
              <a:gd name="T13" fmla="*/ 174 h 569"/>
              <a:gd name="T14" fmla="*/ 348 w 1005"/>
              <a:gd name="T15" fmla="*/ 153 h 569"/>
              <a:gd name="T16" fmla="*/ 410 w 1005"/>
              <a:gd name="T17" fmla="*/ 111 h 569"/>
              <a:gd name="T18" fmla="*/ 445 w 1005"/>
              <a:gd name="T19" fmla="*/ 56 h 569"/>
              <a:gd name="T20" fmla="*/ 584 w 1005"/>
              <a:gd name="T21" fmla="*/ 35 h 569"/>
              <a:gd name="T22" fmla="*/ 660 w 1005"/>
              <a:gd name="T23" fmla="*/ 56 h 569"/>
              <a:gd name="T24" fmla="*/ 702 w 1005"/>
              <a:gd name="T25" fmla="*/ 111 h 569"/>
              <a:gd name="T26" fmla="*/ 785 w 1005"/>
              <a:gd name="T27" fmla="*/ 215 h 569"/>
              <a:gd name="T28" fmla="*/ 848 w 1005"/>
              <a:gd name="T29" fmla="*/ 271 h 569"/>
              <a:gd name="T30" fmla="*/ 903 w 1005"/>
              <a:gd name="T31" fmla="*/ 312 h 569"/>
              <a:gd name="T32" fmla="*/ 973 w 1005"/>
              <a:gd name="T33" fmla="*/ 403 h 569"/>
              <a:gd name="T34" fmla="*/ 979 w 1005"/>
              <a:gd name="T35" fmla="*/ 555 h 569"/>
              <a:gd name="T36" fmla="*/ 938 w 1005"/>
              <a:gd name="T37" fmla="*/ 569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05" h="569">
                <a:moveTo>
                  <a:pt x="8" y="354"/>
                </a:moveTo>
                <a:cubicBezTo>
                  <a:pt x="6" y="345"/>
                  <a:pt x="0" y="336"/>
                  <a:pt x="1" y="326"/>
                </a:cubicBezTo>
                <a:cubicBezTo>
                  <a:pt x="2" y="312"/>
                  <a:pt x="15" y="285"/>
                  <a:pt x="15" y="285"/>
                </a:cubicBezTo>
                <a:cubicBezTo>
                  <a:pt x="52" y="294"/>
                  <a:pt x="80" y="292"/>
                  <a:pt x="112" y="271"/>
                </a:cubicBezTo>
                <a:cubicBezTo>
                  <a:pt x="151" y="213"/>
                  <a:pt x="128" y="235"/>
                  <a:pt x="188" y="215"/>
                </a:cubicBezTo>
                <a:cubicBezTo>
                  <a:pt x="190" y="208"/>
                  <a:pt x="190" y="199"/>
                  <a:pt x="195" y="194"/>
                </a:cubicBezTo>
                <a:cubicBezTo>
                  <a:pt x="206" y="184"/>
                  <a:pt x="252" y="177"/>
                  <a:pt x="265" y="174"/>
                </a:cubicBezTo>
                <a:cubicBezTo>
                  <a:pt x="330" y="140"/>
                  <a:pt x="242" y="182"/>
                  <a:pt x="348" y="153"/>
                </a:cubicBezTo>
                <a:cubicBezTo>
                  <a:pt x="373" y="146"/>
                  <a:pt x="385" y="120"/>
                  <a:pt x="410" y="111"/>
                </a:cubicBezTo>
                <a:cubicBezTo>
                  <a:pt x="418" y="80"/>
                  <a:pt x="414" y="66"/>
                  <a:pt x="445" y="56"/>
                </a:cubicBezTo>
                <a:cubicBezTo>
                  <a:pt x="464" y="0"/>
                  <a:pt x="534" y="32"/>
                  <a:pt x="584" y="35"/>
                </a:cubicBezTo>
                <a:cubicBezTo>
                  <a:pt x="637" y="53"/>
                  <a:pt x="612" y="46"/>
                  <a:pt x="660" y="56"/>
                </a:cubicBezTo>
                <a:cubicBezTo>
                  <a:pt x="671" y="100"/>
                  <a:pt x="678" y="75"/>
                  <a:pt x="702" y="111"/>
                </a:cubicBezTo>
                <a:cubicBezTo>
                  <a:pt x="715" y="163"/>
                  <a:pt x="749" y="179"/>
                  <a:pt x="785" y="215"/>
                </a:cubicBezTo>
                <a:cubicBezTo>
                  <a:pt x="797" y="251"/>
                  <a:pt x="813" y="257"/>
                  <a:pt x="848" y="271"/>
                </a:cubicBezTo>
                <a:cubicBezTo>
                  <a:pt x="864" y="296"/>
                  <a:pt x="875" y="303"/>
                  <a:pt x="903" y="312"/>
                </a:cubicBezTo>
                <a:cubicBezTo>
                  <a:pt x="911" y="369"/>
                  <a:pt x="917" y="389"/>
                  <a:pt x="973" y="403"/>
                </a:cubicBezTo>
                <a:cubicBezTo>
                  <a:pt x="990" y="457"/>
                  <a:pt x="1005" y="487"/>
                  <a:pt x="979" y="555"/>
                </a:cubicBezTo>
                <a:cubicBezTo>
                  <a:pt x="974" y="568"/>
                  <a:pt x="938" y="569"/>
                  <a:pt x="938" y="569"/>
                </a:cubicBezTo>
              </a:path>
            </a:pathLst>
          </a:custGeom>
          <a:noFill/>
          <a:ln w="76200" cmpd="sng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7"/>
          <p:cNvSpPr>
            <a:spLocks/>
          </p:cNvSpPr>
          <p:nvPr/>
        </p:nvSpPr>
        <p:spPr bwMode="auto">
          <a:xfrm>
            <a:off x="6669058" y="3368843"/>
            <a:ext cx="898806" cy="967829"/>
          </a:xfrm>
          <a:custGeom>
            <a:avLst/>
            <a:gdLst>
              <a:gd name="T0" fmla="*/ 877 w 890"/>
              <a:gd name="T1" fmla="*/ 596 h 596"/>
              <a:gd name="T2" fmla="*/ 787 w 890"/>
              <a:gd name="T3" fmla="*/ 554 h 596"/>
              <a:gd name="T4" fmla="*/ 856 w 890"/>
              <a:gd name="T5" fmla="*/ 450 h 596"/>
              <a:gd name="T6" fmla="*/ 835 w 890"/>
              <a:gd name="T7" fmla="*/ 291 h 596"/>
              <a:gd name="T8" fmla="*/ 828 w 890"/>
              <a:gd name="T9" fmla="*/ 214 h 596"/>
              <a:gd name="T10" fmla="*/ 759 w 890"/>
              <a:gd name="T11" fmla="*/ 76 h 596"/>
              <a:gd name="T12" fmla="*/ 572 w 890"/>
              <a:gd name="T13" fmla="*/ 20 h 596"/>
              <a:gd name="T14" fmla="*/ 405 w 890"/>
              <a:gd name="T15" fmla="*/ 27 h 596"/>
              <a:gd name="T16" fmla="*/ 343 w 890"/>
              <a:gd name="T17" fmla="*/ 69 h 596"/>
              <a:gd name="T18" fmla="*/ 322 w 890"/>
              <a:gd name="T19" fmla="*/ 83 h 596"/>
              <a:gd name="T20" fmla="*/ 273 w 890"/>
              <a:gd name="T21" fmla="*/ 138 h 596"/>
              <a:gd name="T22" fmla="*/ 238 w 890"/>
              <a:gd name="T23" fmla="*/ 201 h 596"/>
              <a:gd name="T24" fmla="*/ 232 w 890"/>
              <a:gd name="T25" fmla="*/ 235 h 596"/>
              <a:gd name="T26" fmla="*/ 190 w 890"/>
              <a:gd name="T27" fmla="*/ 263 h 596"/>
              <a:gd name="T28" fmla="*/ 127 w 890"/>
              <a:gd name="T29" fmla="*/ 298 h 596"/>
              <a:gd name="T30" fmla="*/ 107 w 890"/>
              <a:gd name="T31" fmla="*/ 305 h 596"/>
              <a:gd name="T32" fmla="*/ 44 w 890"/>
              <a:gd name="T33" fmla="*/ 346 h 596"/>
              <a:gd name="T34" fmla="*/ 2 w 890"/>
              <a:gd name="T35" fmla="*/ 367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90" h="596">
                <a:moveTo>
                  <a:pt x="877" y="596"/>
                </a:moveTo>
                <a:cubicBezTo>
                  <a:pt x="791" y="585"/>
                  <a:pt x="842" y="591"/>
                  <a:pt x="787" y="554"/>
                </a:cubicBezTo>
                <a:cubicBezTo>
                  <a:pt x="796" y="487"/>
                  <a:pt x="802" y="486"/>
                  <a:pt x="856" y="450"/>
                </a:cubicBezTo>
                <a:cubicBezTo>
                  <a:pt x="890" y="402"/>
                  <a:pt x="883" y="323"/>
                  <a:pt x="835" y="291"/>
                </a:cubicBezTo>
                <a:cubicBezTo>
                  <a:pt x="817" y="238"/>
                  <a:pt x="818" y="263"/>
                  <a:pt x="828" y="214"/>
                </a:cubicBezTo>
                <a:cubicBezTo>
                  <a:pt x="797" y="170"/>
                  <a:pt x="805" y="106"/>
                  <a:pt x="759" y="76"/>
                </a:cubicBezTo>
                <a:cubicBezTo>
                  <a:pt x="736" y="7"/>
                  <a:pt x="624" y="23"/>
                  <a:pt x="572" y="20"/>
                </a:cubicBezTo>
                <a:cubicBezTo>
                  <a:pt x="519" y="7"/>
                  <a:pt x="454" y="0"/>
                  <a:pt x="405" y="27"/>
                </a:cubicBezTo>
                <a:cubicBezTo>
                  <a:pt x="389" y="36"/>
                  <a:pt x="361" y="57"/>
                  <a:pt x="343" y="69"/>
                </a:cubicBezTo>
                <a:cubicBezTo>
                  <a:pt x="336" y="74"/>
                  <a:pt x="322" y="83"/>
                  <a:pt x="322" y="83"/>
                </a:cubicBezTo>
                <a:cubicBezTo>
                  <a:pt x="311" y="134"/>
                  <a:pt x="312" y="112"/>
                  <a:pt x="273" y="138"/>
                </a:cubicBezTo>
                <a:cubicBezTo>
                  <a:pt x="254" y="167"/>
                  <a:pt x="245" y="172"/>
                  <a:pt x="238" y="201"/>
                </a:cubicBezTo>
                <a:cubicBezTo>
                  <a:pt x="235" y="212"/>
                  <a:pt x="239" y="226"/>
                  <a:pt x="232" y="235"/>
                </a:cubicBezTo>
                <a:cubicBezTo>
                  <a:pt x="222" y="248"/>
                  <a:pt x="202" y="251"/>
                  <a:pt x="190" y="263"/>
                </a:cubicBezTo>
                <a:cubicBezTo>
                  <a:pt x="158" y="295"/>
                  <a:pt x="179" y="280"/>
                  <a:pt x="127" y="298"/>
                </a:cubicBezTo>
                <a:cubicBezTo>
                  <a:pt x="120" y="300"/>
                  <a:pt x="107" y="305"/>
                  <a:pt x="107" y="305"/>
                </a:cubicBezTo>
                <a:cubicBezTo>
                  <a:pt x="85" y="326"/>
                  <a:pt x="69" y="332"/>
                  <a:pt x="44" y="346"/>
                </a:cubicBezTo>
                <a:cubicBezTo>
                  <a:pt x="0" y="370"/>
                  <a:pt x="2" y="392"/>
                  <a:pt x="2" y="367"/>
                </a:cubicBezTo>
              </a:path>
            </a:pathLst>
          </a:custGeom>
          <a:noFill/>
          <a:ln w="76200" cmpd="sng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8"/>
          <p:cNvSpPr>
            <a:spLocks/>
          </p:cNvSpPr>
          <p:nvPr/>
        </p:nvSpPr>
        <p:spPr bwMode="auto">
          <a:xfrm>
            <a:off x="7226415" y="4538504"/>
            <a:ext cx="887015" cy="533400"/>
          </a:xfrm>
          <a:custGeom>
            <a:avLst/>
            <a:gdLst>
              <a:gd name="T0" fmla="*/ 56 w 770"/>
              <a:gd name="T1" fmla="*/ 0 h 392"/>
              <a:gd name="T2" fmla="*/ 49 w 770"/>
              <a:gd name="T3" fmla="*/ 49 h 392"/>
              <a:gd name="T4" fmla="*/ 14 w 770"/>
              <a:gd name="T5" fmla="*/ 56 h 392"/>
              <a:gd name="T6" fmla="*/ 0 w 770"/>
              <a:gd name="T7" fmla="*/ 77 h 392"/>
              <a:gd name="T8" fmla="*/ 28 w 770"/>
              <a:gd name="T9" fmla="*/ 181 h 392"/>
              <a:gd name="T10" fmla="*/ 70 w 770"/>
              <a:gd name="T11" fmla="*/ 257 h 392"/>
              <a:gd name="T12" fmla="*/ 90 w 770"/>
              <a:gd name="T13" fmla="*/ 271 h 392"/>
              <a:gd name="T14" fmla="*/ 104 w 770"/>
              <a:gd name="T15" fmla="*/ 292 h 392"/>
              <a:gd name="T16" fmla="*/ 167 w 770"/>
              <a:gd name="T17" fmla="*/ 306 h 392"/>
              <a:gd name="T18" fmla="*/ 305 w 770"/>
              <a:gd name="T19" fmla="*/ 320 h 392"/>
              <a:gd name="T20" fmla="*/ 410 w 770"/>
              <a:gd name="T21" fmla="*/ 243 h 392"/>
              <a:gd name="T22" fmla="*/ 597 w 770"/>
              <a:gd name="T23" fmla="*/ 236 h 392"/>
              <a:gd name="T24" fmla="*/ 652 w 770"/>
              <a:gd name="T25" fmla="*/ 278 h 392"/>
              <a:gd name="T26" fmla="*/ 673 w 770"/>
              <a:gd name="T27" fmla="*/ 299 h 392"/>
              <a:gd name="T28" fmla="*/ 715 w 770"/>
              <a:gd name="T29" fmla="*/ 313 h 392"/>
              <a:gd name="T30" fmla="*/ 729 w 770"/>
              <a:gd name="T31" fmla="*/ 354 h 392"/>
              <a:gd name="T32" fmla="*/ 770 w 770"/>
              <a:gd name="T33" fmla="*/ 361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70" h="392">
                <a:moveTo>
                  <a:pt x="56" y="0"/>
                </a:moveTo>
                <a:cubicBezTo>
                  <a:pt x="54" y="16"/>
                  <a:pt x="59" y="36"/>
                  <a:pt x="49" y="49"/>
                </a:cubicBezTo>
                <a:cubicBezTo>
                  <a:pt x="42" y="59"/>
                  <a:pt x="24" y="50"/>
                  <a:pt x="14" y="56"/>
                </a:cubicBezTo>
                <a:cubicBezTo>
                  <a:pt x="7" y="60"/>
                  <a:pt x="5" y="70"/>
                  <a:pt x="0" y="77"/>
                </a:cubicBezTo>
                <a:cubicBezTo>
                  <a:pt x="12" y="112"/>
                  <a:pt x="18" y="146"/>
                  <a:pt x="28" y="181"/>
                </a:cubicBezTo>
                <a:cubicBezTo>
                  <a:pt x="38" y="216"/>
                  <a:pt x="33" y="245"/>
                  <a:pt x="70" y="257"/>
                </a:cubicBezTo>
                <a:cubicBezTo>
                  <a:pt x="77" y="262"/>
                  <a:pt x="84" y="265"/>
                  <a:pt x="90" y="271"/>
                </a:cubicBezTo>
                <a:cubicBezTo>
                  <a:pt x="96" y="277"/>
                  <a:pt x="97" y="288"/>
                  <a:pt x="104" y="292"/>
                </a:cubicBezTo>
                <a:cubicBezTo>
                  <a:pt x="123" y="303"/>
                  <a:pt x="146" y="301"/>
                  <a:pt x="167" y="306"/>
                </a:cubicBezTo>
                <a:cubicBezTo>
                  <a:pt x="214" y="337"/>
                  <a:pt x="247" y="325"/>
                  <a:pt x="305" y="320"/>
                </a:cubicBezTo>
                <a:cubicBezTo>
                  <a:pt x="340" y="268"/>
                  <a:pt x="349" y="255"/>
                  <a:pt x="410" y="243"/>
                </a:cubicBezTo>
                <a:cubicBezTo>
                  <a:pt x="460" y="193"/>
                  <a:pt x="534" y="220"/>
                  <a:pt x="597" y="236"/>
                </a:cubicBezTo>
                <a:cubicBezTo>
                  <a:pt x="620" y="251"/>
                  <a:pt x="626" y="269"/>
                  <a:pt x="652" y="278"/>
                </a:cubicBezTo>
                <a:cubicBezTo>
                  <a:pt x="659" y="285"/>
                  <a:pt x="664" y="294"/>
                  <a:pt x="673" y="299"/>
                </a:cubicBezTo>
                <a:cubicBezTo>
                  <a:pt x="686" y="306"/>
                  <a:pt x="715" y="313"/>
                  <a:pt x="715" y="313"/>
                </a:cubicBezTo>
                <a:cubicBezTo>
                  <a:pt x="720" y="327"/>
                  <a:pt x="717" y="346"/>
                  <a:pt x="729" y="354"/>
                </a:cubicBezTo>
                <a:cubicBezTo>
                  <a:pt x="742" y="363"/>
                  <a:pt x="770" y="392"/>
                  <a:pt x="770" y="361"/>
                </a:cubicBezTo>
              </a:path>
            </a:pathLst>
          </a:custGeom>
          <a:noFill/>
          <a:ln w="76200" cmpd="sng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1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28" grpId="0" animBg="1"/>
      <p:bldP spid="50" grpId="0" animBg="1"/>
      <p:bldP spid="51" grpId="0" animBg="1"/>
      <p:bldP spid="5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8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4"/>
          <p:cNvGrpSpPr>
            <a:grpSpLocks/>
          </p:cNvGrpSpPr>
          <p:nvPr/>
        </p:nvGrpSpPr>
        <p:grpSpPr bwMode="auto">
          <a:xfrm>
            <a:off x="56719" y="39688"/>
            <a:ext cx="9144000" cy="6818312"/>
            <a:chOff x="-15" y="25"/>
            <a:chExt cx="5775" cy="4295"/>
          </a:xfrm>
        </p:grpSpPr>
        <p:grpSp>
          <p:nvGrpSpPr>
            <p:cNvPr id="9242" name="Group 5"/>
            <p:cNvGrpSpPr>
              <a:grpSpLocks/>
            </p:cNvGrpSpPr>
            <p:nvPr/>
          </p:nvGrpSpPr>
          <p:grpSpPr bwMode="auto">
            <a:xfrm>
              <a:off x="0" y="3788"/>
              <a:ext cx="5734" cy="532"/>
              <a:chOff x="0" y="3788"/>
              <a:chExt cx="5734" cy="532"/>
            </a:xfrm>
          </p:grpSpPr>
          <p:pic>
            <p:nvPicPr>
              <p:cNvPr id="9252" name="Picture 6" descr="Picture137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04"/>
                <a:ext cx="624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53" name="Picture 7" descr="Picture137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10" y="3852"/>
                <a:ext cx="624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54" name="Picture 8" descr="BREADVE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8" y="3828"/>
                <a:ext cx="782" cy="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55" name="Picture 11" descr="Picture133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6" y="3883"/>
                <a:ext cx="432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256" name="Group 12"/>
              <p:cNvGrpSpPr>
                <a:grpSpLocks/>
              </p:cNvGrpSpPr>
              <p:nvPr/>
            </p:nvGrpSpPr>
            <p:grpSpPr bwMode="auto">
              <a:xfrm>
                <a:off x="2430" y="3788"/>
                <a:ext cx="760" cy="532"/>
                <a:chOff x="2352" y="2784"/>
                <a:chExt cx="952" cy="772"/>
              </a:xfrm>
            </p:grpSpPr>
            <p:grpSp>
              <p:nvGrpSpPr>
                <p:cNvPr id="9259" name="Group 13"/>
                <p:cNvGrpSpPr>
                  <a:grpSpLocks/>
                </p:cNvGrpSpPr>
                <p:nvPr/>
              </p:nvGrpSpPr>
              <p:grpSpPr bwMode="auto">
                <a:xfrm>
                  <a:off x="2666" y="2797"/>
                  <a:ext cx="441" cy="517"/>
                  <a:chOff x="2535" y="1479"/>
                  <a:chExt cx="441" cy="517"/>
                </a:xfrm>
              </p:grpSpPr>
              <p:pic>
                <p:nvPicPr>
                  <p:cNvPr id="9263" name="Picture 14" descr="CAULDRON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35" y="1558"/>
                    <a:ext cx="338" cy="4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9264" name="Picture 15" descr="yellow perch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-2282823">
                    <a:off x="2640" y="1479"/>
                    <a:ext cx="336" cy="2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9260" name="Group 16"/>
                <p:cNvGrpSpPr>
                  <a:grpSpLocks/>
                </p:cNvGrpSpPr>
                <p:nvPr/>
              </p:nvGrpSpPr>
              <p:grpSpPr bwMode="auto">
                <a:xfrm>
                  <a:off x="2352" y="2784"/>
                  <a:ext cx="952" cy="772"/>
                  <a:chOff x="1544" y="480"/>
                  <a:chExt cx="1144" cy="1252"/>
                </a:xfrm>
              </p:grpSpPr>
              <p:pic>
                <p:nvPicPr>
                  <p:cNvPr id="9261" name="Picture 17" descr="Ho ca (begin) 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clrChange>
                      <a:clrFrom>
                        <a:srgbClr val="FDFDFD"/>
                      </a:clrFrom>
                      <a:clrTo>
                        <a:srgbClr val="FDFDFD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6753" t="52980" r="24025" b="12582"/>
                  <a:stretch>
                    <a:fillRect/>
                  </a:stretch>
                </p:blipFill>
                <p:spPr bwMode="auto">
                  <a:xfrm>
                    <a:off x="1968" y="480"/>
                    <a:ext cx="720" cy="12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9262" name="Picture 18" descr="Ho ca (begin) 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clrChange>
                      <a:clrFrom>
                        <a:srgbClr val="FDFDFD"/>
                      </a:clrFrom>
                      <a:clrTo>
                        <a:srgbClr val="FDFDFD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6753" t="52980" r="24025" b="12582"/>
                  <a:stretch>
                    <a:fillRect/>
                  </a:stretch>
                </p:blipFill>
                <p:spPr bwMode="auto">
                  <a:xfrm flipH="1">
                    <a:off x="1544" y="484"/>
                    <a:ext cx="720" cy="12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pic>
            <p:nvPicPr>
              <p:cNvPr id="9257" name="Picture 19" descr="Picture133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1" y="3872"/>
                <a:ext cx="428" cy="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58" name="Picture 22" descr="Ho ca (begin) 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247" t="69536"/>
              <a:stretch>
                <a:fillRect/>
              </a:stretch>
            </p:blipFill>
            <p:spPr bwMode="auto">
              <a:xfrm>
                <a:off x="353" y="3853"/>
                <a:ext cx="636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243" name="Picture 24" descr="Picture137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1968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4" name="Group 29"/>
            <p:cNvGrpSpPr>
              <a:grpSpLocks/>
            </p:cNvGrpSpPr>
            <p:nvPr/>
          </p:nvGrpSpPr>
          <p:grpSpPr bwMode="auto">
            <a:xfrm>
              <a:off x="-7" y="1758"/>
              <a:ext cx="452" cy="988"/>
              <a:chOff x="-7" y="1758"/>
              <a:chExt cx="452" cy="988"/>
            </a:xfrm>
          </p:grpSpPr>
          <p:pic>
            <p:nvPicPr>
              <p:cNvPr id="9248" name="Picture 30" descr="Picture137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" y="1967"/>
                <a:ext cx="43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249" name="Group 31"/>
              <p:cNvGrpSpPr>
                <a:grpSpLocks/>
              </p:cNvGrpSpPr>
              <p:nvPr/>
            </p:nvGrpSpPr>
            <p:grpSpPr bwMode="auto">
              <a:xfrm>
                <a:off x="-7" y="1758"/>
                <a:ext cx="441" cy="988"/>
                <a:chOff x="-7" y="1758"/>
                <a:chExt cx="441" cy="988"/>
              </a:xfrm>
            </p:grpSpPr>
            <p:pic>
              <p:nvPicPr>
                <p:cNvPr id="9250" name="Picture 34" descr="Ho ca (begin) "/>
                <p:cNvPicPr>
                  <a:picLocks noChangeAspect="1" noChangeArrowheads="1"/>
                </p:cNvPicPr>
                <p:nvPr/>
              </p:nvPicPr>
              <p:blipFill>
                <a:blip r:embed="rId14">
                  <a:clrChange>
                    <a:clrFrom>
                      <a:srgbClr val="FDFDFD"/>
                    </a:clrFrom>
                    <a:clrTo>
                      <a:srgbClr val="FDFDFD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9536" t="53247"/>
                <a:stretch>
                  <a:fillRect/>
                </a:stretch>
              </p:blipFill>
              <p:spPr bwMode="auto">
                <a:xfrm>
                  <a:off x="-7" y="2110"/>
                  <a:ext cx="441" cy="6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51" name="Picture 35" descr="yellow perch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282823" flipH="1">
                  <a:off x="52" y="1758"/>
                  <a:ext cx="336" cy="2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9245" name="Group 39"/>
            <p:cNvGrpSpPr>
              <a:grpSpLocks/>
            </p:cNvGrpSpPr>
            <p:nvPr/>
          </p:nvGrpSpPr>
          <p:grpSpPr bwMode="auto">
            <a:xfrm>
              <a:off x="-15" y="25"/>
              <a:ext cx="5734" cy="468"/>
              <a:chOff x="-15" y="25"/>
              <a:chExt cx="5734" cy="468"/>
            </a:xfrm>
          </p:grpSpPr>
          <p:pic>
            <p:nvPicPr>
              <p:cNvPr id="9246" name="Picture 40" descr="Picture137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5" y="77"/>
                <a:ext cx="624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47" name="Picture 41" descr="Picture137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95" y="25"/>
                <a:ext cx="624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9219" name="Picture 51" descr="O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962400"/>
            <a:ext cx="24669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44" name="Text Box 52"/>
          <p:cNvSpPr txBox="1">
            <a:spLocks noChangeArrowheads="1"/>
          </p:cNvSpPr>
          <p:nvPr/>
        </p:nvSpPr>
        <p:spPr bwMode="auto">
          <a:xfrm>
            <a:off x="684213" y="1412875"/>
            <a:ext cx="7620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</a:rPr>
              <a:t>Câu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hỏi</a:t>
            </a:r>
            <a:r>
              <a:rPr lang="en-US" altLang="en-US" sz="3600" dirty="0">
                <a:solidFill>
                  <a:srgbClr val="002060"/>
                </a:solidFill>
              </a:rPr>
              <a:t> 1:Trên </a:t>
            </a:r>
            <a:r>
              <a:rPr lang="en-US" altLang="en-US" sz="3600" dirty="0" err="1">
                <a:solidFill>
                  <a:srgbClr val="002060"/>
                </a:solidFill>
              </a:rPr>
              <a:t>trái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đất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có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bao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nhiêu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châu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lục</a:t>
            </a:r>
            <a:r>
              <a:rPr lang="en-US" altLang="en-US" sz="3600" dirty="0">
                <a:solidFill>
                  <a:srgbClr val="002060"/>
                </a:solidFill>
              </a:rPr>
              <a:t>? </a:t>
            </a:r>
          </a:p>
        </p:txBody>
      </p:sp>
      <p:sp>
        <p:nvSpPr>
          <p:cNvPr id="59445" name="AutoShape 53"/>
          <p:cNvSpPr>
            <a:spLocks noChangeArrowheads="1"/>
          </p:cNvSpPr>
          <p:nvPr/>
        </p:nvSpPr>
        <p:spPr bwMode="auto">
          <a:xfrm>
            <a:off x="539750" y="2565400"/>
            <a:ext cx="3124200" cy="609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/>
          </a:p>
        </p:txBody>
      </p:sp>
      <p:sp>
        <p:nvSpPr>
          <p:cNvPr id="59446" name="AutoShape 54"/>
          <p:cNvSpPr>
            <a:spLocks noChangeArrowheads="1"/>
          </p:cNvSpPr>
          <p:nvPr/>
        </p:nvSpPr>
        <p:spPr bwMode="auto">
          <a:xfrm>
            <a:off x="611188" y="3429000"/>
            <a:ext cx="3048000" cy="6096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/>
          </a:p>
        </p:txBody>
      </p:sp>
      <p:sp>
        <p:nvSpPr>
          <p:cNvPr id="59447" name="AutoShape 55"/>
          <p:cNvSpPr>
            <a:spLocks noChangeArrowheads="1"/>
          </p:cNvSpPr>
          <p:nvPr/>
        </p:nvSpPr>
        <p:spPr bwMode="auto">
          <a:xfrm>
            <a:off x="4114800" y="2590800"/>
            <a:ext cx="3124200" cy="685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/>
          </a:p>
        </p:txBody>
      </p:sp>
      <p:sp>
        <p:nvSpPr>
          <p:cNvPr id="59448" name="Text Box 56"/>
          <p:cNvSpPr txBox="1">
            <a:spLocks noChangeArrowheads="1"/>
          </p:cNvSpPr>
          <p:nvPr/>
        </p:nvSpPr>
        <p:spPr bwMode="auto">
          <a:xfrm>
            <a:off x="609600" y="2590800"/>
            <a:ext cx="320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</a:rPr>
              <a:t>a. 6</a:t>
            </a:r>
          </a:p>
        </p:txBody>
      </p:sp>
      <p:sp>
        <p:nvSpPr>
          <p:cNvPr id="59449" name="Text Box 57"/>
          <p:cNvSpPr txBox="1">
            <a:spLocks noChangeArrowheads="1"/>
          </p:cNvSpPr>
          <p:nvPr/>
        </p:nvSpPr>
        <p:spPr bwMode="auto">
          <a:xfrm>
            <a:off x="468313" y="3429000"/>
            <a:ext cx="3276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</a:rPr>
              <a:t>   b. 4</a:t>
            </a:r>
          </a:p>
        </p:txBody>
      </p:sp>
      <p:sp>
        <p:nvSpPr>
          <p:cNvPr id="59450" name="Text Box 58"/>
          <p:cNvSpPr txBox="1">
            <a:spLocks noChangeArrowheads="1"/>
          </p:cNvSpPr>
          <p:nvPr/>
        </p:nvSpPr>
        <p:spPr bwMode="auto">
          <a:xfrm>
            <a:off x="4038600" y="2590800"/>
            <a:ext cx="320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</a:rPr>
              <a:t>c. 5</a:t>
            </a:r>
          </a:p>
        </p:txBody>
      </p:sp>
      <p:sp>
        <p:nvSpPr>
          <p:cNvPr id="59451" name="AutoShape 59"/>
          <p:cNvSpPr>
            <a:spLocks noChangeArrowheads="1"/>
          </p:cNvSpPr>
          <p:nvPr/>
        </p:nvSpPr>
        <p:spPr bwMode="auto">
          <a:xfrm>
            <a:off x="4114800" y="3429000"/>
            <a:ext cx="3124200" cy="685800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/>
          </a:p>
        </p:txBody>
      </p:sp>
      <p:sp>
        <p:nvSpPr>
          <p:cNvPr id="59452" name="Text Box 60"/>
          <p:cNvSpPr txBox="1">
            <a:spLocks noChangeArrowheads="1"/>
          </p:cNvSpPr>
          <p:nvPr/>
        </p:nvSpPr>
        <p:spPr bwMode="auto">
          <a:xfrm>
            <a:off x="4114800" y="3429000"/>
            <a:ext cx="3124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0000FF"/>
                </a:solidFill>
              </a:rPr>
              <a:t>d. 3</a:t>
            </a:r>
          </a:p>
        </p:txBody>
      </p:sp>
      <p:sp>
        <p:nvSpPr>
          <p:cNvPr id="59453" name="Text Box 61"/>
          <p:cNvSpPr txBox="1">
            <a:spLocks noChangeArrowheads="1"/>
          </p:cNvSpPr>
          <p:nvPr/>
        </p:nvSpPr>
        <p:spPr bwMode="auto">
          <a:xfrm>
            <a:off x="7543800" y="2362200"/>
            <a:ext cx="1066800" cy="13112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0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9454" name="Text Box 62"/>
          <p:cNvSpPr txBox="1">
            <a:spLocks noChangeArrowheads="1"/>
          </p:cNvSpPr>
          <p:nvPr/>
        </p:nvSpPr>
        <p:spPr bwMode="auto">
          <a:xfrm>
            <a:off x="7543800" y="2438400"/>
            <a:ext cx="1066800" cy="13112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0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9455" name="Text Box 63"/>
          <p:cNvSpPr txBox="1">
            <a:spLocks noChangeArrowheads="1"/>
          </p:cNvSpPr>
          <p:nvPr/>
        </p:nvSpPr>
        <p:spPr bwMode="auto">
          <a:xfrm>
            <a:off x="7543800" y="2438400"/>
            <a:ext cx="1066800" cy="13112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9456" name="Text Box 64"/>
          <p:cNvSpPr txBox="1">
            <a:spLocks noChangeArrowheads="1"/>
          </p:cNvSpPr>
          <p:nvPr/>
        </p:nvSpPr>
        <p:spPr bwMode="auto">
          <a:xfrm>
            <a:off x="7543800" y="2514600"/>
            <a:ext cx="1066800" cy="13112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9457" name="Text Box 65"/>
          <p:cNvSpPr txBox="1">
            <a:spLocks noChangeArrowheads="1"/>
          </p:cNvSpPr>
          <p:nvPr/>
        </p:nvSpPr>
        <p:spPr bwMode="auto">
          <a:xfrm>
            <a:off x="7543800" y="2438400"/>
            <a:ext cx="1066800" cy="13112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0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9458" name="Text Box 66"/>
          <p:cNvSpPr txBox="1">
            <a:spLocks noChangeArrowheads="1"/>
          </p:cNvSpPr>
          <p:nvPr/>
        </p:nvSpPr>
        <p:spPr bwMode="auto">
          <a:xfrm>
            <a:off x="7543800" y="2438400"/>
            <a:ext cx="1066800" cy="13112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9459" name="Text Box 67"/>
          <p:cNvSpPr txBox="1">
            <a:spLocks noChangeArrowheads="1"/>
          </p:cNvSpPr>
          <p:nvPr/>
        </p:nvSpPr>
        <p:spPr bwMode="auto">
          <a:xfrm>
            <a:off x="533400" y="6019800"/>
            <a:ext cx="7391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800">
                <a:solidFill>
                  <a:srgbClr val="0000FF"/>
                </a:solidFill>
              </a:rPr>
              <a:t>Hết giờ</a:t>
            </a:r>
          </a:p>
        </p:txBody>
      </p:sp>
      <p:sp>
        <p:nvSpPr>
          <p:cNvPr id="59460" name="Text Box 68"/>
          <p:cNvSpPr txBox="1">
            <a:spLocks noChangeArrowheads="1"/>
          </p:cNvSpPr>
          <p:nvPr/>
        </p:nvSpPr>
        <p:spPr bwMode="auto">
          <a:xfrm>
            <a:off x="7543800" y="2438400"/>
            <a:ext cx="1066800" cy="13112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000">
                <a:solidFill>
                  <a:srgbClr val="FF0000"/>
                </a:solidFill>
              </a:rPr>
              <a:t>0</a:t>
            </a:r>
          </a:p>
        </p:txBody>
      </p:sp>
      <p:pic>
        <p:nvPicPr>
          <p:cNvPr id="59461" name="Picture 69" descr="c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95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62" name="Picture 70" descr="d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3006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Picture 71" descr="HOURGL_1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628775"/>
            <a:ext cx="45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0" name="Rectangle 73"/>
          <p:cNvSpPr>
            <a:spLocks noChangeArrowheads="1"/>
          </p:cNvSpPr>
          <p:nvPr/>
        </p:nvSpPr>
        <p:spPr bwMode="auto">
          <a:xfrm>
            <a:off x="2819400" y="0"/>
            <a:ext cx="14160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latin typeface="Times New Roman" pitchFamily="18" charset="0"/>
              </a:rPr>
              <a:t>            </a:t>
            </a:r>
            <a:endParaRPr lang="en-US" alt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241" name="TextBox 47"/>
          <p:cNvSpPr txBox="1">
            <a:spLocks noChangeArrowheads="1"/>
          </p:cNvSpPr>
          <p:nvPr/>
        </p:nvSpPr>
        <p:spPr bwMode="auto">
          <a:xfrm>
            <a:off x="1071563" y="714375"/>
            <a:ext cx="2727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latin typeface="Times New Roman" pitchFamily="18" charset="0"/>
              </a:rPr>
              <a:t>Kiểm tra bài cũ</a:t>
            </a:r>
          </a:p>
        </p:txBody>
      </p:sp>
    </p:spTree>
    <p:extLst>
      <p:ext uri="{BB962C8B-B14F-4D97-AF65-F5344CB8AC3E}">
        <p14:creationId xmlns:p14="http://schemas.microsoft.com/office/powerpoint/2010/main" val="305457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94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9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9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9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9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9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5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9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9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5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59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59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0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9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4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59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8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5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2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5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5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8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5 2.96296E-6 L 0.09514 0.09166 C 0.06875 0.11088 0.05399 0.13958 0.05399 0.16944 C 0.05399 0.2037 0.06875 0.23102 0.09514 0.25023 L 0.2125 0.34213 " pathEditMode="relative" rAng="0" ptsTypes="FffFF">
                                      <p:cBhvr>
                                        <p:cTn id="86" dur="2000" fill="hold"/>
                                        <p:tgtEl>
                                          <p:spTgt spid="59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34" y="1710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58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5 -2.22222E-6 L 0.09514 0.09815 C 0.06875 0.11875 0.05399 0.14954 0.05399 0.18172 C 0.05399 0.21829 0.06875 0.24769 0.09514 0.26829 L 0.2125 0.36667 " pathEditMode="relative" rAng="0" ptsTypes="FffFF">
                                      <p:cBhvr>
                                        <p:cTn id="88" dur="2000" fill="hold"/>
                                        <p:tgtEl>
                                          <p:spTgt spid="59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34" y="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44" grpId="0"/>
      <p:bldP spid="59445" grpId="0" animBg="1"/>
      <p:bldP spid="59445" grpId="1" animBg="1"/>
      <p:bldP spid="59446" grpId="0" animBg="1"/>
      <p:bldP spid="59447" grpId="0" animBg="1"/>
      <p:bldP spid="59448" grpId="0"/>
      <p:bldP spid="59448" grpId="1"/>
      <p:bldP spid="59449" grpId="0"/>
      <p:bldP spid="59450" grpId="0"/>
      <p:bldP spid="59451" grpId="0" animBg="1"/>
      <p:bldP spid="59452" grpId="0"/>
      <p:bldP spid="59453" grpId="0" animBg="1"/>
      <p:bldP spid="59454" grpId="0" animBg="1"/>
      <p:bldP spid="59455" grpId="0" animBg="1"/>
      <p:bldP spid="59456" grpId="0" animBg="1"/>
      <p:bldP spid="59457" grpId="0" animBg="1"/>
      <p:bldP spid="59458" grpId="0" animBg="1"/>
      <p:bldP spid="59459" grpId="0"/>
      <p:bldP spid="5946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Luoc do tu nhien chau Phi"/>
          <p:cNvPicPr>
            <a:picLocks noChangeAspect="1" noChangeArrowheads="1"/>
          </p:cNvPicPr>
          <p:nvPr/>
        </p:nvPicPr>
        <p:blipFill>
          <a:blip r:embed="rId3">
            <a:lum bright="-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9543"/>
            <a:ext cx="5181600" cy="613125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81200" y="641098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30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79" y="1"/>
            <a:ext cx="7659421" cy="6857999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7" name="Rectangle 7"/>
          <p:cNvSpPr>
            <a:spLocks noGrp="1" noChangeArrowheads="1"/>
          </p:cNvSpPr>
          <p:nvPr>
            <p:ph type="title"/>
          </p:nvPr>
        </p:nvSpPr>
        <p:spPr>
          <a:xfrm>
            <a:off x="2415340" y="152400"/>
            <a:ext cx="6172200" cy="1143000"/>
          </a:xfrm>
          <a:noFill/>
          <a:ln/>
        </p:spPr>
        <p:txBody>
          <a:bodyPr/>
          <a:lstStyle/>
          <a:p>
            <a:r>
              <a:rPr lang="en-US" altLang="en-US" b="1">
                <a:latin typeface="Times New Roman" panose="02020603050405020304" pitchFamily="18" charset="0"/>
              </a:rPr>
              <a:t>Hoang mạc Xa-ha-ra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27990" y="5424489"/>
            <a:ext cx="7753031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9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triệu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km</a:t>
            </a:r>
            <a:r>
              <a:rPr lang="en-US" altLang="en-US" sz="3600" b="1" baseline="300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hoang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mạc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chạy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5.000 km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tây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Phi.</a:t>
            </a:r>
            <a:endParaRPr lang="en-US" altLang="en-US" sz="3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63799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8" name="Picture 4" descr="Sa mac Saha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91" y="-88174"/>
            <a:ext cx="8109284" cy="694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39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1" name="Picture 3" descr="DUNES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614" y="0"/>
            <a:ext cx="8862647" cy="6858000"/>
          </a:xfrm>
        </p:spPr>
      </p:pic>
      <p:sp>
        <p:nvSpPr>
          <p:cNvPr id="160775" name="Rectangle 7"/>
          <p:cNvSpPr>
            <a:spLocks noChangeArrowheads="1"/>
          </p:cNvSpPr>
          <p:nvPr/>
        </p:nvSpPr>
        <p:spPr bwMode="auto">
          <a:xfrm>
            <a:off x="3251599" y="633888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b="1">
              <a:solidFill>
                <a:srgbClr val="1D12F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127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 descr="question_pop_up_from_box_rotate_hg_clr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17" y="76200"/>
            <a:ext cx="74771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012" name="Group 4"/>
          <p:cNvGrpSpPr>
            <a:grpSpLocks/>
          </p:cNvGrpSpPr>
          <p:nvPr/>
        </p:nvGrpSpPr>
        <p:grpSpPr bwMode="auto">
          <a:xfrm>
            <a:off x="2453879" y="5836920"/>
            <a:ext cx="892060" cy="565970"/>
            <a:chOff x="672" y="768"/>
            <a:chExt cx="1392" cy="432"/>
          </a:xfrm>
        </p:grpSpPr>
        <p:grpSp>
          <p:nvGrpSpPr>
            <p:cNvPr id="43013" name="Group 5"/>
            <p:cNvGrpSpPr>
              <a:grpSpLocks/>
            </p:cNvGrpSpPr>
            <p:nvPr/>
          </p:nvGrpSpPr>
          <p:grpSpPr bwMode="auto">
            <a:xfrm>
              <a:off x="672" y="768"/>
              <a:ext cx="1392" cy="432"/>
              <a:chOff x="672" y="768"/>
              <a:chExt cx="1392" cy="432"/>
            </a:xfrm>
          </p:grpSpPr>
          <p:sp>
            <p:nvSpPr>
              <p:cNvPr id="43014" name="Oval 6"/>
              <p:cNvSpPr>
                <a:spLocks noChangeArrowheads="1"/>
              </p:cNvSpPr>
              <p:nvPr/>
            </p:nvSpPr>
            <p:spPr bwMode="auto">
              <a:xfrm>
                <a:off x="672" y="768"/>
                <a:ext cx="576" cy="43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43015" name="Rectangle 7"/>
              <p:cNvSpPr>
                <a:spLocks noChangeArrowheads="1"/>
              </p:cNvSpPr>
              <p:nvPr/>
            </p:nvSpPr>
            <p:spPr bwMode="auto">
              <a:xfrm>
                <a:off x="1152" y="928"/>
                <a:ext cx="912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43016" name="Freeform 8"/>
              <p:cNvSpPr>
                <a:spLocks/>
              </p:cNvSpPr>
              <p:nvPr/>
            </p:nvSpPr>
            <p:spPr bwMode="auto">
              <a:xfrm>
                <a:off x="1728" y="816"/>
                <a:ext cx="336" cy="144"/>
              </a:xfrm>
              <a:custGeom>
                <a:avLst/>
                <a:gdLst>
                  <a:gd name="T0" fmla="*/ 0 w 336"/>
                  <a:gd name="T1" fmla="*/ 0 h 144"/>
                  <a:gd name="T2" fmla="*/ 0 w 336"/>
                  <a:gd name="T3" fmla="*/ 144 h 144"/>
                  <a:gd name="T4" fmla="*/ 336 w 336"/>
                  <a:gd name="T5" fmla="*/ 144 h 144"/>
                  <a:gd name="T6" fmla="*/ 336 w 336"/>
                  <a:gd name="T7" fmla="*/ 0 h 144"/>
                  <a:gd name="T8" fmla="*/ 288 w 336"/>
                  <a:gd name="T9" fmla="*/ 0 h 144"/>
                  <a:gd name="T10" fmla="*/ 288 w 336"/>
                  <a:gd name="T11" fmla="*/ 48 h 144"/>
                  <a:gd name="T12" fmla="*/ 192 w 336"/>
                  <a:gd name="T13" fmla="*/ 48 h 144"/>
                  <a:gd name="T14" fmla="*/ 192 w 336"/>
                  <a:gd name="T15" fmla="*/ 0 h 144"/>
                  <a:gd name="T16" fmla="*/ 96 w 336"/>
                  <a:gd name="T17" fmla="*/ 0 h 144"/>
                  <a:gd name="T18" fmla="*/ 96 w 336"/>
                  <a:gd name="T19" fmla="*/ 48 h 144"/>
                  <a:gd name="T20" fmla="*/ 48 w 336"/>
                  <a:gd name="T21" fmla="*/ 0 h 144"/>
                  <a:gd name="T22" fmla="*/ 0 w 336"/>
                  <a:gd name="T23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6" h="144">
                    <a:moveTo>
                      <a:pt x="0" y="0"/>
                    </a:moveTo>
                    <a:lnTo>
                      <a:pt x="0" y="144"/>
                    </a:lnTo>
                    <a:lnTo>
                      <a:pt x="336" y="144"/>
                    </a:lnTo>
                    <a:lnTo>
                      <a:pt x="336" y="0"/>
                    </a:lnTo>
                    <a:lnTo>
                      <a:pt x="288" y="0"/>
                    </a:lnTo>
                    <a:lnTo>
                      <a:pt x="288" y="48"/>
                    </a:lnTo>
                    <a:lnTo>
                      <a:pt x="192" y="48"/>
                    </a:lnTo>
                    <a:lnTo>
                      <a:pt x="192" y="0"/>
                    </a:lnTo>
                    <a:lnTo>
                      <a:pt x="96" y="0"/>
                    </a:lnTo>
                    <a:lnTo>
                      <a:pt x="96" y="48"/>
                    </a:lnTo>
                    <a:lnTo>
                      <a:pt x="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43017" name="Oval 9"/>
            <p:cNvSpPr>
              <a:spLocks noChangeArrowheads="1"/>
            </p:cNvSpPr>
            <p:nvPr/>
          </p:nvSpPr>
          <p:spPr bwMode="auto">
            <a:xfrm>
              <a:off x="720" y="91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43018" name="AutoShape 10"/>
          <p:cNvSpPr>
            <a:spLocks noChangeArrowheads="1"/>
          </p:cNvSpPr>
          <p:nvPr/>
        </p:nvSpPr>
        <p:spPr bwMode="auto">
          <a:xfrm rot="5400000">
            <a:off x="1885950" y="1352550"/>
            <a:ext cx="457200" cy="3429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0" hangingPunct="0"/>
            <a:r>
              <a:rPr lang="en-US" altLang="en-US" sz="28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3019" name="AutoShape 11"/>
          <p:cNvSpPr>
            <a:spLocks noChangeArrowheads="1"/>
          </p:cNvSpPr>
          <p:nvPr/>
        </p:nvSpPr>
        <p:spPr bwMode="auto">
          <a:xfrm rot="5400000">
            <a:off x="1885950" y="1889125"/>
            <a:ext cx="457200" cy="3429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0" hangingPunct="0"/>
            <a:r>
              <a:rPr lang="en-US" altLang="en-US" sz="28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3020" name="AutoShape 12"/>
          <p:cNvSpPr>
            <a:spLocks noChangeArrowheads="1"/>
          </p:cNvSpPr>
          <p:nvPr/>
        </p:nvSpPr>
        <p:spPr bwMode="auto">
          <a:xfrm rot="5400000">
            <a:off x="1885950" y="2419350"/>
            <a:ext cx="457200" cy="3429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0" hangingPunct="0"/>
            <a:r>
              <a:rPr lang="en-US" altLang="en-US" sz="28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3021" name="AutoShape 13"/>
          <p:cNvSpPr>
            <a:spLocks noChangeArrowheads="1"/>
          </p:cNvSpPr>
          <p:nvPr/>
        </p:nvSpPr>
        <p:spPr bwMode="auto">
          <a:xfrm rot="5400000">
            <a:off x="1885950" y="2952750"/>
            <a:ext cx="457200" cy="3429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0" hangingPunct="0"/>
            <a:r>
              <a:rPr lang="en-US" altLang="en-US" sz="28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3022" name="AutoShape 14"/>
          <p:cNvSpPr>
            <a:spLocks noChangeArrowheads="1"/>
          </p:cNvSpPr>
          <p:nvPr/>
        </p:nvSpPr>
        <p:spPr bwMode="auto">
          <a:xfrm rot="5400000">
            <a:off x="1885950" y="3489325"/>
            <a:ext cx="457200" cy="3429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0" hangingPunct="0"/>
            <a:r>
              <a:rPr lang="en-US" altLang="en-US" sz="2400" b="1">
                <a:solidFill>
                  <a:schemeClr val="bg1"/>
                </a:solidFill>
              </a:rPr>
              <a:t>5</a:t>
            </a:r>
          </a:p>
        </p:txBody>
      </p:sp>
      <p:grpSp>
        <p:nvGrpSpPr>
          <p:cNvPr id="43024" name="Group 16"/>
          <p:cNvGrpSpPr>
            <a:grpSpLocks/>
          </p:cNvGrpSpPr>
          <p:nvPr/>
        </p:nvGrpSpPr>
        <p:grpSpPr bwMode="auto">
          <a:xfrm>
            <a:off x="2571750" y="152400"/>
            <a:ext cx="4000500" cy="685800"/>
            <a:chOff x="720" y="96"/>
            <a:chExt cx="4752" cy="384"/>
          </a:xfrm>
        </p:grpSpPr>
        <p:sp>
          <p:nvSpPr>
            <p:cNvPr id="43025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720" y="96"/>
              <a:ext cx="4752" cy="30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Front">
                  <a:rot lat="20699999" lon="0" rev="0"/>
                </a:camera>
                <a:lightRig rig="legacyFlat3" dir="t"/>
              </a:scene3d>
              <a:sp3d extrusionH="430200" prstMaterial="legacyMatte">
                <a:extrusionClr>
                  <a:schemeClr val="bg1"/>
                </a:extrusionClr>
                <a:contourClr>
                  <a:srgbClr val="9400ED"/>
                </a:contourClr>
              </a:sp3d>
            </a:bodyPr>
            <a:lstStyle/>
            <a:p>
              <a:pPr algn="ctr"/>
              <a:r>
                <a:rPr lang="en-US" sz="4000" b="1" i="1" kern="10">
                  <a:ln w="12700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cs typeface="Arial" panose="020B0604020202020204" pitchFamily="34" charset="0"/>
                </a:rPr>
                <a:t>Ô CHỮ ĐỊA LÝ</a:t>
              </a:r>
            </a:p>
          </p:txBody>
        </p:sp>
        <p:sp>
          <p:nvSpPr>
            <p:cNvPr id="43026" name="Rectangle 18"/>
            <p:cNvSpPr>
              <a:spLocks noChangeArrowheads="1"/>
            </p:cNvSpPr>
            <p:nvPr/>
          </p:nvSpPr>
          <p:spPr bwMode="auto">
            <a:xfrm>
              <a:off x="720" y="432"/>
              <a:ext cx="4752" cy="48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0" scaled="1"/>
            </a:gradFill>
            <a:ln w="3175">
              <a:miter lim="800000"/>
              <a:headEnd/>
              <a:tailEnd/>
            </a:ln>
            <a:effectLst/>
            <a:scene3d>
              <a:camera prst="legacyObliqueTopRight">
                <a:rot lat="20699999" lon="0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  <a:contourClr>
                <a:srgbClr val="FF00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/>
              <a:endParaRPr lang="en-US" altLang="en-US" sz="2400"/>
            </a:p>
          </p:txBody>
        </p:sp>
      </p:grp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3765320" y="5945690"/>
            <a:ext cx="34290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4794020" y="5945690"/>
            <a:ext cx="34290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U</a:t>
            </a:r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5136920" y="5945690"/>
            <a:ext cx="34290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4451120" y="5945690"/>
            <a:ext cx="3429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Â</a:t>
            </a:r>
          </a:p>
        </p:txBody>
      </p:sp>
      <p:sp>
        <p:nvSpPr>
          <p:cNvPr id="43035" name="Rectangle 27"/>
          <p:cNvSpPr>
            <a:spLocks noChangeArrowheads="1"/>
          </p:cNvSpPr>
          <p:nvPr/>
        </p:nvSpPr>
        <p:spPr bwMode="auto">
          <a:xfrm>
            <a:off x="4108220" y="5945690"/>
            <a:ext cx="3429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43036" name="Rectangle 28"/>
          <p:cNvSpPr>
            <a:spLocks noChangeArrowheads="1"/>
          </p:cNvSpPr>
          <p:nvPr/>
        </p:nvSpPr>
        <p:spPr bwMode="auto">
          <a:xfrm>
            <a:off x="5772150" y="5945690"/>
            <a:ext cx="3429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43037" name="Rectangle 29"/>
          <p:cNvSpPr>
            <a:spLocks noChangeArrowheads="1"/>
          </p:cNvSpPr>
          <p:nvPr/>
        </p:nvSpPr>
        <p:spPr bwMode="auto">
          <a:xfrm>
            <a:off x="5479820" y="5945690"/>
            <a:ext cx="3429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43041" name="Rectangle 33"/>
          <p:cNvSpPr>
            <a:spLocks noChangeArrowheads="1"/>
          </p:cNvSpPr>
          <p:nvPr/>
        </p:nvSpPr>
        <p:spPr bwMode="auto">
          <a:xfrm>
            <a:off x="5600700" y="1828800"/>
            <a:ext cx="3429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43045" name="Rectangle 37"/>
          <p:cNvSpPr>
            <a:spLocks noChangeArrowheads="1"/>
          </p:cNvSpPr>
          <p:nvPr/>
        </p:nvSpPr>
        <p:spPr bwMode="auto">
          <a:xfrm>
            <a:off x="4572000" y="1828800"/>
            <a:ext cx="3429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43047" name="Rectangle 39"/>
          <p:cNvSpPr>
            <a:spLocks noChangeArrowheads="1"/>
          </p:cNvSpPr>
          <p:nvPr/>
        </p:nvSpPr>
        <p:spPr bwMode="auto">
          <a:xfrm>
            <a:off x="4229100" y="1828800"/>
            <a:ext cx="3429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Ô</a:t>
            </a:r>
          </a:p>
        </p:txBody>
      </p:sp>
      <p:sp>
        <p:nvSpPr>
          <p:cNvPr id="43048" name="Rectangle 40"/>
          <p:cNvSpPr>
            <a:spLocks noChangeArrowheads="1"/>
          </p:cNvSpPr>
          <p:nvPr/>
        </p:nvSpPr>
        <p:spPr bwMode="auto">
          <a:xfrm>
            <a:off x="3886200" y="1828800"/>
            <a:ext cx="3429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43049" name="Rectangle 41"/>
          <p:cNvSpPr>
            <a:spLocks noChangeArrowheads="1"/>
          </p:cNvSpPr>
          <p:nvPr/>
        </p:nvSpPr>
        <p:spPr bwMode="auto">
          <a:xfrm>
            <a:off x="5943600" y="1828800"/>
            <a:ext cx="3429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43051" name="Rectangle 43"/>
          <p:cNvSpPr>
            <a:spLocks noChangeArrowheads="1"/>
          </p:cNvSpPr>
          <p:nvPr/>
        </p:nvSpPr>
        <p:spPr bwMode="auto">
          <a:xfrm>
            <a:off x="4914900" y="1828800"/>
            <a:ext cx="3429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G</a:t>
            </a:r>
          </a:p>
        </p:txBody>
      </p:sp>
      <p:sp>
        <p:nvSpPr>
          <p:cNvPr id="43052" name="Rectangle 44"/>
          <p:cNvSpPr>
            <a:spLocks noChangeArrowheads="1"/>
          </p:cNvSpPr>
          <p:nvPr/>
        </p:nvSpPr>
        <p:spPr bwMode="auto">
          <a:xfrm>
            <a:off x="3886200" y="1295400"/>
            <a:ext cx="3429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Í</a:t>
            </a:r>
          </a:p>
        </p:txBody>
      </p:sp>
      <p:sp>
        <p:nvSpPr>
          <p:cNvPr id="43053" name="Rectangle 45"/>
          <p:cNvSpPr>
            <a:spLocks noChangeArrowheads="1"/>
          </p:cNvSpPr>
          <p:nvPr/>
        </p:nvSpPr>
        <p:spPr bwMode="auto">
          <a:xfrm>
            <a:off x="3543300" y="1295400"/>
            <a:ext cx="3429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43054" name="Rectangle 46"/>
          <p:cNvSpPr>
            <a:spLocks noChangeArrowheads="1"/>
          </p:cNvSpPr>
          <p:nvPr/>
        </p:nvSpPr>
        <p:spPr bwMode="auto">
          <a:xfrm>
            <a:off x="4229100" y="1295400"/>
            <a:ext cx="3429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43057" name="Rectangle 49"/>
          <p:cNvSpPr>
            <a:spLocks noChangeArrowheads="1"/>
          </p:cNvSpPr>
          <p:nvPr/>
        </p:nvSpPr>
        <p:spPr bwMode="auto">
          <a:xfrm>
            <a:off x="4914900" y="1295400"/>
            <a:ext cx="3429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43058" name="Rectangle 50"/>
          <p:cNvSpPr>
            <a:spLocks noChangeArrowheads="1"/>
          </p:cNvSpPr>
          <p:nvPr/>
        </p:nvSpPr>
        <p:spPr bwMode="auto">
          <a:xfrm>
            <a:off x="5600700" y="1295400"/>
            <a:ext cx="3429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43062" name="Rectangle 54"/>
          <p:cNvSpPr>
            <a:spLocks noChangeArrowheads="1"/>
          </p:cNvSpPr>
          <p:nvPr/>
        </p:nvSpPr>
        <p:spPr bwMode="auto">
          <a:xfrm>
            <a:off x="4914900" y="2362200"/>
            <a:ext cx="3429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R</a:t>
            </a:r>
          </a:p>
        </p:txBody>
      </p:sp>
      <p:sp>
        <p:nvSpPr>
          <p:cNvPr id="43064" name="Rectangle 56"/>
          <p:cNvSpPr>
            <a:spLocks noChangeArrowheads="1"/>
          </p:cNvSpPr>
          <p:nvPr/>
        </p:nvSpPr>
        <p:spPr bwMode="auto">
          <a:xfrm>
            <a:off x="4572000" y="2362200"/>
            <a:ext cx="3429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43066" name="Rectangle 58"/>
          <p:cNvSpPr>
            <a:spLocks noChangeArrowheads="1"/>
          </p:cNvSpPr>
          <p:nvPr/>
        </p:nvSpPr>
        <p:spPr bwMode="auto">
          <a:xfrm>
            <a:off x="5257800" y="2362200"/>
            <a:ext cx="3429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43068" name="Rectangle 60"/>
          <p:cNvSpPr>
            <a:spLocks noChangeArrowheads="1"/>
          </p:cNvSpPr>
          <p:nvPr/>
        </p:nvSpPr>
        <p:spPr bwMode="auto">
          <a:xfrm>
            <a:off x="3314700" y="2895600"/>
            <a:ext cx="3429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43069" name="Rectangle 61"/>
          <p:cNvSpPr>
            <a:spLocks noChangeArrowheads="1"/>
          </p:cNvSpPr>
          <p:nvPr/>
        </p:nvSpPr>
        <p:spPr bwMode="auto">
          <a:xfrm>
            <a:off x="4000500" y="2895600"/>
            <a:ext cx="3429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43070" name="Rectangle 62"/>
          <p:cNvSpPr>
            <a:spLocks noChangeArrowheads="1"/>
          </p:cNvSpPr>
          <p:nvPr/>
        </p:nvSpPr>
        <p:spPr bwMode="auto">
          <a:xfrm>
            <a:off x="5029200" y="2895600"/>
            <a:ext cx="3429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43071" name="Rectangle 63"/>
          <p:cNvSpPr>
            <a:spLocks noChangeArrowheads="1"/>
          </p:cNvSpPr>
          <p:nvPr/>
        </p:nvSpPr>
        <p:spPr bwMode="auto">
          <a:xfrm>
            <a:off x="5372100" y="2895600"/>
            <a:ext cx="3429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43072" name="Rectangle 64"/>
          <p:cNvSpPr>
            <a:spLocks noChangeArrowheads="1"/>
          </p:cNvSpPr>
          <p:nvPr/>
        </p:nvSpPr>
        <p:spPr bwMode="auto">
          <a:xfrm>
            <a:off x="5715000" y="2895600"/>
            <a:ext cx="3429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Á</a:t>
            </a:r>
          </a:p>
        </p:txBody>
      </p:sp>
      <p:sp>
        <p:nvSpPr>
          <p:cNvPr id="43075" name="Rectangle 67"/>
          <p:cNvSpPr>
            <a:spLocks noChangeArrowheads="1"/>
          </p:cNvSpPr>
          <p:nvPr/>
        </p:nvSpPr>
        <p:spPr bwMode="auto">
          <a:xfrm>
            <a:off x="4343400" y="2895600"/>
            <a:ext cx="3429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43076" name="Rectangle 68"/>
          <p:cNvSpPr>
            <a:spLocks noChangeArrowheads="1"/>
          </p:cNvSpPr>
          <p:nvPr/>
        </p:nvSpPr>
        <p:spPr bwMode="auto">
          <a:xfrm>
            <a:off x="4686300" y="3429000"/>
            <a:ext cx="3429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43077" name="Rectangle 69"/>
          <p:cNvSpPr>
            <a:spLocks noChangeArrowheads="1"/>
          </p:cNvSpPr>
          <p:nvPr/>
        </p:nvSpPr>
        <p:spPr bwMode="auto">
          <a:xfrm>
            <a:off x="4686300" y="2895600"/>
            <a:ext cx="3429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43090" name="Rectangle 82"/>
          <p:cNvSpPr>
            <a:spLocks noChangeArrowheads="1"/>
          </p:cNvSpPr>
          <p:nvPr/>
        </p:nvSpPr>
        <p:spPr bwMode="auto">
          <a:xfrm>
            <a:off x="3657600" y="3429000"/>
            <a:ext cx="3429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Ơ</a:t>
            </a:r>
          </a:p>
        </p:txBody>
      </p:sp>
      <p:sp>
        <p:nvSpPr>
          <p:cNvPr id="43091" name="Rectangle 83"/>
          <p:cNvSpPr>
            <a:spLocks noChangeArrowheads="1"/>
          </p:cNvSpPr>
          <p:nvPr/>
        </p:nvSpPr>
        <p:spPr bwMode="auto">
          <a:xfrm>
            <a:off x="3314700" y="3429000"/>
            <a:ext cx="3429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Ư</a:t>
            </a:r>
          </a:p>
        </p:txBody>
      </p:sp>
      <p:sp>
        <p:nvSpPr>
          <p:cNvPr id="43092" name="Rectangle 84"/>
          <p:cNvSpPr>
            <a:spLocks noChangeArrowheads="1"/>
          </p:cNvSpPr>
          <p:nvPr/>
        </p:nvSpPr>
        <p:spPr bwMode="auto">
          <a:xfrm>
            <a:off x="4343400" y="3429000"/>
            <a:ext cx="3429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43093" name="Rectangle 85"/>
          <p:cNvSpPr>
            <a:spLocks noChangeArrowheads="1"/>
          </p:cNvSpPr>
          <p:nvPr/>
        </p:nvSpPr>
        <p:spPr bwMode="auto">
          <a:xfrm>
            <a:off x="5029200" y="3429000"/>
            <a:ext cx="3429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43094" name="Rectangle 86"/>
          <p:cNvSpPr>
            <a:spLocks noChangeArrowheads="1"/>
          </p:cNvSpPr>
          <p:nvPr/>
        </p:nvSpPr>
        <p:spPr bwMode="auto">
          <a:xfrm>
            <a:off x="3886200" y="2362200"/>
            <a:ext cx="3429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43095" name="Rectangle 87"/>
          <p:cNvSpPr>
            <a:spLocks noChangeArrowheads="1"/>
          </p:cNvSpPr>
          <p:nvPr/>
        </p:nvSpPr>
        <p:spPr bwMode="auto">
          <a:xfrm>
            <a:off x="5715000" y="3429000"/>
            <a:ext cx="3429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Ổ</a:t>
            </a:r>
          </a:p>
        </p:txBody>
      </p:sp>
      <p:sp>
        <p:nvSpPr>
          <p:cNvPr id="43103" name="Rectangle 95"/>
          <p:cNvSpPr>
            <a:spLocks noChangeArrowheads="1"/>
          </p:cNvSpPr>
          <p:nvPr/>
        </p:nvSpPr>
        <p:spPr bwMode="auto">
          <a:xfrm>
            <a:off x="3765320" y="5945690"/>
            <a:ext cx="34290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43106" name="Rectangle 98"/>
          <p:cNvSpPr>
            <a:spLocks noChangeArrowheads="1"/>
          </p:cNvSpPr>
          <p:nvPr/>
        </p:nvSpPr>
        <p:spPr bwMode="auto">
          <a:xfrm>
            <a:off x="4108220" y="5945690"/>
            <a:ext cx="34290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43108" name="Rectangle 100"/>
          <p:cNvSpPr>
            <a:spLocks noChangeArrowheads="1"/>
          </p:cNvSpPr>
          <p:nvPr/>
        </p:nvSpPr>
        <p:spPr bwMode="auto">
          <a:xfrm>
            <a:off x="5136920" y="5945690"/>
            <a:ext cx="34290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43110" name="Rectangle 102"/>
          <p:cNvSpPr>
            <a:spLocks noChangeArrowheads="1"/>
          </p:cNvSpPr>
          <p:nvPr/>
        </p:nvSpPr>
        <p:spPr bwMode="auto">
          <a:xfrm>
            <a:off x="4794020" y="5945690"/>
            <a:ext cx="3429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Â</a:t>
            </a:r>
          </a:p>
        </p:txBody>
      </p:sp>
      <p:sp>
        <p:nvSpPr>
          <p:cNvPr id="43111" name="Rectangle 103"/>
          <p:cNvSpPr>
            <a:spLocks noChangeArrowheads="1"/>
          </p:cNvSpPr>
          <p:nvPr/>
        </p:nvSpPr>
        <p:spPr bwMode="auto">
          <a:xfrm>
            <a:off x="5822720" y="5945690"/>
            <a:ext cx="3429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43113" name="Rectangle 105"/>
          <p:cNvSpPr>
            <a:spLocks noChangeArrowheads="1"/>
          </p:cNvSpPr>
          <p:nvPr/>
        </p:nvSpPr>
        <p:spPr bwMode="auto">
          <a:xfrm>
            <a:off x="5479820" y="5945690"/>
            <a:ext cx="34290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U</a:t>
            </a:r>
          </a:p>
        </p:txBody>
      </p:sp>
      <p:sp>
        <p:nvSpPr>
          <p:cNvPr id="43115" name="Rectangle 107"/>
          <p:cNvSpPr>
            <a:spLocks noChangeArrowheads="1"/>
          </p:cNvSpPr>
          <p:nvPr/>
        </p:nvSpPr>
        <p:spPr bwMode="auto">
          <a:xfrm>
            <a:off x="4451120" y="5945690"/>
            <a:ext cx="34290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43116" name="Rectangle 108"/>
          <p:cNvSpPr>
            <a:spLocks noChangeArrowheads="1"/>
          </p:cNvSpPr>
          <p:nvPr/>
        </p:nvSpPr>
        <p:spPr bwMode="auto">
          <a:xfrm>
            <a:off x="5372100" y="3429000"/>
            <a:ext cx="34290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43117" name="Rectangle 109"/>
          <p:cNvSpPr>
            <a:spLocks noChangeArrowheads="1"/>
          </p:cNvSpPr>
          <p:nvPr/>
        </p:nvSpPr>
        <p:spPr bwMode="auto">
          <a:xfrm>
            <a:off x="4229100" y="2362200"/>
            <a:ext cx="34290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43118" name="Rectangle 110"/>
          <p:cNvSpPr>
            <a:spLocks noChangeArrowheads="1"/>
          </p:cNvSpPr>
          <p:nvPr/>
        </p:nvSpPr>
        <p:spPr bwMode="auto">
          <a:xfrm>
            <a:off x="2971800" y="3429000"/>
            <a:ext cx="3429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43119" name="Rectangle 111"/>
          <p:cNvSpPr>
            <a:spLocks noChangeArrowheads="1"/>
          </p:cNvSpPr>
          <p:nvPr/>
        </p:nvSpPr>
        <p:spPr bwMode="auto">
          <a:xfrm>
            <a:off x="3657600" y="2895600"/>
            <a:ext cx="3429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Â</a:t>
            </a:r>
          </a:p>
        </p:txBody>
      </p:sp>
      <p:sp>
        <p:nvSpPr>
          <p:cNvPr id="43191" name="Rectangle 183"/>
          <p:cNvSpPr>
            <a:spLocks noChangeArrowheads="1"/>
          </p:cNvSpPr>
          <p:nvPr/>
        </p:nvSpPr>
        <p:spPr bwMode="auto">
          <a:xfrm>
            <a:off x="4794020" y="5945690"/>
            <a:ext cx="34290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3192" name="Rectangle 184"/>
          <p:cNvSpPr>
            <a:spLocks noChangeArrowheads="1"/>
          </p:cNvSpPr>
          <p:nvPr/>
        </p:nvSpPr>
        <p:spPr bwMode="auto">
          <a:xfrm>
            <a:off x="4108220" y="5945690"/>
            <a:ext cx="34290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3193" name="Rectangle 185"/>
          <p:cNvSpPr>
            <a:spLocks noChangeArrowheads="1"/>
          </p:cNvSpPr>
          <p:nvPr/>
        </p:nvSpPr>
        <p:spPr bwMode="auto">
          <a:xfrm>
            <a:off x="3765320" y="5945690"/>
            <a:ext cx="34290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3196" name="Rectangle 188"/>
          <p:cNvSpPr>
            <a:spLocks noChangeArrowheads="1"/>
          </p:cNvSpPr>
          <p:nvPr/>
        </p:nvSpPr>
        <p:spPr bwMode="auto">
          <a:xfrm>
            <a:off x="5479820" y="5945690"/>
            <a:ext cx="34290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3200" name="Rectangle 192"/>
          <p:cNvSpPr>
            <a:spLocks noChangeArrowheads="1"/>
          </p:cNvSpPr>
          <p:nvPr/>
        </p:nvSpPr>
        <p:spPr bwMode="auto">
          <a:xfrm>
            <a:off x="5136920" y="5945690"/>
            <a:ext cx="34290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3202" name="Rectangle 194"/>
          <p:cNvSpPr>
            <a:spLocks noChangeArrowheads="1"/>
          </p:cNvSpPr>
          <p:nvPr/>
        </p:nvSpPr>
        <p:spPr bwMode="auto">
          <a:xfrm>
            <a:off x="5822720" y="5945690"/>
            <a:ext cx="34290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3203" name="Rectangle 195"/>
          <p:cNvSpPr>
            <a:spLocks noChangeArrowheads="1"/>
          </p:cNvSpPr>
          <p:nvPr/>
        </p:nvSpPr>
        <p:spPr bwMode="auto">
          <a:xfrm>
            <a:off x="4451120" y="5945690"/>
            <a:ext cx="3429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3205" name="AutoShape 197"/>
          <p:cNvSpPr>
            <a:spLocks noChangeArrowheads="1"/>
          </p:cNvSpPr>
          <p:nvPr/>
        </p:nvSpPr>
        <p:spPr bwMode="auto">
          <a:xfrm>
            <a:off x="662940" y="3954248"/>
            <a:ext cx="8161020" cy="182880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/>
              <a:t>Đường tròn chia Trái Đất thành hai phần bằng</a:t>
            </a:r>
          </a:p>
          <a:p>
            <a:pPr algn="ctr"/>
            <a:r>
              <a:rPr lang="en-US" altLang="en-US" sz="3200" b="1"/>
              <a:t> nhau là bán cầu bắc và bán cầu nam được gọi là đường...</a:t>
            </a:r>
          </a:p>
        </p:txBody>
      </p:sp>
      <p:sp>
        <p:nvSpPr>
          <p:cNvPr id="43206" name="AutoShape 198"/>
          <p:cNvSpPr>
            <a:spLocks noChangeArrowheads="1"/>
          </p:cNvSpPr>
          <p:nvPr/>
        </p:nvSpPr>
        <p:spPr bwMode="auto">
          <a:xfrm>
            <a:off x="662940" y="4002352"/>
            <a:ext cx="8161020" cy="182880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8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Tên con sông dài nhất thế giới. </a:t>
            </a:r>
          </a:p>
        </p:txBody>
      </p:sp>
      <p:sp>
        <p:nvSpPr>
          <p:cNvPr id="43207" name="AutoShape 199"/>
          <p:cNvSpPr>
            <a:spLocks noChangeArrowheads="1"/>
          </p:cNvSpPr>
          <p:nvPr/>
        </p:nvSpPr>
        <p:spPr bwMode="auto">
          <a:xfrm>
            <a:off x="646660" y="4014800"/>
            <a:ext cx="8229600" cy="1828800"/>
          </a:xfrm>
          <a:prstGeom prst="horizontalScroll">
            <a:avLst>
              <a:gd name="adj" fmla="val 14185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/>
          <a:lstStyle/>
          <a:p>
            <a:pPr algn="ctr"/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Hoang mạc lớn nhất thế giới là hoang mạc…</a:t>
            </a:r>
            <a:endParaRPr lang="en-US" altLang="en-US" sz="280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3208" name="AutoShape 200"/>
          <p:cNvSpPr>
            <a:spLocks noChangeArrowheads="1"/>
          </p:cNvSpPr>
          <p:nvPr/>
        </p:nvSpPr>
        <p:spPr bwMode="auto">
          <a:xfrm>
            <a:off x="681383" y="3916939"/>
            <a:ext cx="8161020" cy="2011680"/>
          </a:xfrm>
          <a:prstGeom prst="horizontalScroll">
            <a:avLst>
              <a:gd name="adj" fmla="val 17958"/>
            </a:avLst>
          </a:prstGeom>
          <a:solidFill>
            <a:srgbClr val="8CECBE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 b="1"/>
              <a:t>Loại cây thân gỗ to, có thể sống </a:t>
            </a:r>
          </a:p>
          <a:p>
            <a:pPr algn="ctr"/>
            <a:r>
              <a:rPr lang="en-US" altLang="en-US" sz="4000" b="1"/>
              <a:t>hàng nghìn năm ở xa-van?</a:t>
            </a:r>
          </a:p>
        </p:txBody>
      </p:sp>
      <p:sp>
        <p:nvSpPr>
          <p:cNvPr id="43209" name="AutoShape 201"/>
          <p:cNvSpPr>
            <a:spLocks noChangeArrowheads="1"/>
          </p:cNvSpPr>
          <p:nvPr/>
        </p:nvSpPr>
        <p:spPr bwMode="auto">
          <a:xfrm>
            <a:off x="629084" y="3947898"/>
            <a:ext cx="8161020" cy="1920240"/>
          </a:xfrm>
          <a:prstGeom prst="horizontalScroll">
            <a:avLst>
              <a:gd name="adj" fmla="val 16546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/>
          <a:lstStyle/>
          <a:p>
            <a:pPr algn="ctr" eaLnBrk="0" hangingPunct="0"/>
            <a:r>
              <a:rPr lang="en-US" altLang="en-US" sz="4000" b="1"/>
              <a:t>Tên động vật ăn </a:t>
            </a:r>
            <a:r>
              <a:rPr lang="en-US" altLang="en-US" sz="4000" b="1" smtClean="0"/>
              <a:t>cỏ có cổ cao nhất thế giới </a:t>
            </a:r>
            <a:r>
              <a:rPr lang="en-US" altLang="en-US" sz="4000" b="1"/>
              <a:t>sống ở đồng cỏ xa-van?</a:t>
            </a:r>
            <a:endParaRPr lang="en-US" altLang="en-US" sz="6000">
              <a:latin typeface="Times New Roman" panose="02020603050405020304" pitchFamily="18" charset="0"/>
            </a:endParaRPr>
          </a:p>
        </p:txBody>
      </p:sp>
      <p:sp>
        <p:nvSpPr>
          <p:cNvPr id="43225" name="Rectangle 217"/>
          <p:cNvSpPr>
            <a:spLocks noChangeArrowheads="1"/>
          </p:cNvSpPr>
          <p:nvPr/>
        </p:nvSpPr>
        <p:spPr bwMode="auto">
          <a:xfrm>
            <a:off x="4572000" y="1295400"/>
            <a:ext cx="3429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43227" name="Rectangle 219"/>
          <p:cNvSpPr>
            <a:spLocks noChangeArrowheads="1"/>
          </p:cNvSpPr>
          <p:nvPr/>
        </p:nvSpPr>
        <p:spPr bwMode="auto">
          <a:xfrm>
            <a:off x="5257800" y="1295400"/>
            <a:ext cx="3429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Ạ</a:t>
            </a:r>
          </a:p>
        </p:txBody>
      </p:sp>
      <p:grpSp>
        <p:nvGrpSpPr>
          <p:cNvPr id="43228" name="Group 220"/>
          <p:cNvGrpSpPr>
            <a:grpSpLocks/>
          </p:cNvGrpSpPr>
          <p:nvPr/>
        </p:nvGrpSpPr>
        <p:grpSpPr bwMode="auto">
          <a:xfrm>
            <a:off x="3543300" y="1295400"/>
            <a:ext cx="2400300" cy="457200"/>
            <a:chOff x="2016" y="816"/>
            <a:chExt cx="2016" cy="288"/>
          </a:xfrm>
        </p:grpSpPr>
        <p:sp>
          <p:nvSpPr>
            <p:cNvPr id="43122" name="Rectangle 114"/>
            <p:cNvSpPr>
              <a:spLocks noChangeArrowheads="1"/>
            </p:cNvSpPr>
            <p:nvPr/>
          </p:nvSpPr>
          <p:spPr bwMode="auto">
            <a:xfrm>
              <a:off x="2016" y="816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3123" name="Rectangle 115"/>
            <p:cNvSpPr>
              <a:spLocks noChangeArrowheads="1"/>
            </p:cNvSpPr>
            <p:nvPr/>
          </p:nvSpPr>
          <p:spPr bwMode="auto">
            <a:xfrm>
              <a:off x="2592" y="816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3125" name="Rectangle 117"/>
            <p:cNvSpPr>
              <a:spLocks noChangeArrowheads="1"/>
            </p:cNvSpPr>
            <p:nvPr/>
          </p:nvSpPr>
          <p:spPr bwMode="auto">
            <a:xfrm>
              <a:off x="2880" y="816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3127" name="Rectangle 119"/>
            <p:cNvSpPr>
              <a:spLocks noChangeArrowheads="1"/>
            </p:cNvSpPr>
            <p:nvPr/>
          </p:nvSpPr>
          <p:spPr bwMode="auto">
            <a:xfrm>
              <a:off x="3744" y="816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3128" name="Rectangle 120"/>
            <p:cNvSpPr>
              <a:spLocks noChangeArrowheads="1"/>
            </p:cNvSpPr>
            <p:nvPr/>
          </p:nvSpPr>
          <p:spPr bwMode="auto">
            <a:xfrm>
              <a:off x="2304" y="816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3129" name="Rectangle 121"/>
            <p:cNvSpPr>
              <a:spLocks noChangeArrowheads="1"/>
            </p:cNvSpPr>
            <p:nvPr/>
          </p:nvSpPr>
          <p:spPr bwMode="auto">
            <a:xfrm>
              <a:off x="3168" y="816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3130" name="Rectangle 122"/>
            <p:cNvSpPr>
              <a:spLocks noChangeArrowheads="1"/>
            </p:cNvSpPr>
            <p:nvPr/>
          </p:nvSpPr>
          <p:spPr bwMode="auto">
            <a:xfrm>
              <a:off x="3456" y="816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43229" name="Rectangle 221"/>
          <p:cNvSpPr>
            <a:spLocks noChangeArrowheads="1"/>
          </p:cNvSpPr>
          <p:nvPr/>
        </p:nvSpPr>
        <p:spPr bwMode="auto">
          <a:xfrm>
            <a:off x="5257800" y="1828800"/>
            <a:ext cx="3429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43231" name="Rectangle 223"/>
          <p:cNvSpPr>
            <a:spLocks noChangeArrowheads="1"/>
          </p:cNvSpPr>
          <p:nvPr/>
        </p:nvSpPr>
        <p:spPr bwMode="auto">
          <a:xfrm>
            <a:off x="3543300" y="2362200"/>
            <a:ext cx="3429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X</a:t>
            </a:r>
          </a:p>
        </p:txBody>
      </p:sp>
      <p:grpSp>
        <p:nvGrpSpPr>
          <p:cNvPr id="43234" name="Group 226"/>
          <p:cNvGrpSpPr>
            <a:grpSpLocks/>
          </p:cNvGrpSpPr>
          <p:nvPr/>
        </p:nvGrpSpPr>
        <p:grpSpPr bwMode="auto">
          <a:xfrm>
            <a:off x="3543300" y="2362200"/>
            <a:ext cx="2057400" cy="457200"/>
            <a:chOff x="2592" y="480"/>
            <a:chExt cx="1728" cy="288"/>
          </a:xfrm>
        </p:grpSpPr>
        <p:sp>
          <p:nvSpPr>
            <p:cNvPr id="43144" name="Rectangle 136"/>
            <p:cNvSpPr>
              <a:spLocks noChangeArrowheads="1"/>
            </p:cNvSpPr>
            <p:nvPr/>
          </p:nvSpPr>
          <p:spPr bwMode="auto">
            <a:xfrm>
              <a:off x="4032" y="480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3146" name="Rectangle 138"/>
            <p:cNvSpPr>
              <a:spLocks noChangeArrowheads="1"/>
            </p:cNvSpPr>
            <p:nvPr/>
          </p:nvSpPr>
          <p:spPr bwMode="auto">
            <a:xfrm>
              <a:off x="3744" y="480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3147" name="Rectangle 139"/>
            <p:cNvSpPr>
              <a:spLocks noChangeArrowheads="1"/>
            </p:cNvSpPr>
            <p:nvPr/>
          </p:nvSpPr>
          <p:spPr bwMode="auto">
            <a:xfrm>
              <a:off x="2880" y="480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3148" name="Rectangle 140"/>
            <p:cNvSpPr>
              <a:spLocks noChangeArrowheads="1"/>
            </p:cNvSpPr>
            <p:nvPr/>
          </p:nvSpPr>
          <p:spPr bwMode="auto">
            <a:xfrm>
              <a:off x="3456" y="480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3150" name="Rectangle 142"/>
            <p:cNvSpPr>
              <a:spLocks noChangeArrowheads="1"/>
            </p:cNvSpPr>
            <p:nvPr/>
          </p:nvSpPr>
          <p:spPr bwMode="auto">
            <a:xfrm>
              <a:off x="3168" y="480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3232" name="Rectangle 224"/>
            <p:cNvSpPr>
              <a:spLocks noChangeArrowheads="1"/>
            </p:cNvSpPr>
            <p:nvPr/>
          </p:nvSpPr>
          <p:spPr bwMode="auto">
            <a:xfrm>
              <a:off x="2592" y="480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43235" name="Rectangle 227"/>
          <p:cNvSpPr>
            <a:spLocks noChangeArrowheads="1"/>
          </p:cNvSpPr>
          <p:nvPr/>
        </p:nvSpPr>
        <p:spPr bwMode="auto">
          <a:xfrm>
            <a:off x="6057900" y="2895600"/>
            <a:ext cx="3429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P</a:t>
            </a:r>
          </a:p>
        </p:txBody>
      </p:sp>
      <p:grpSp>
        <p:nvGrpSpPr>
          <p:cNvPr id="43237" name="Group 229"/>
          <p:cNvGrpSpPr>
            <a:grpSpLocks/>
          </p:cNvGrpSpPr>
          <p:nvPr/>
        </p:nvGrpSpPr>
        <p:grpSpPr bwMode="auto">
          <a:xfrm>
            <a:off x="3314700" y="2895600"/>
            <a:ext cx="3086100" cy="457200"/>
            <a:chOff x="2304" y="480"/>
            <a:chExt cx="2592" cy="288"/>
          </a:xfrm>
        </p:grpSpPr>
        <p:sp>
          <p:nvSpPr>
            <p:cNvPr id="43154" name="Rectangle 146"/>
            <p:cNvSpPr>
              <a:spLocks noChangeArrowheads="1"/>
            </p:cNvSpPr>
            <p:nvPr/>
          </p:nvSpPr>
          <p:spPr bwMode="auto">
            <a:xfrm>
              <a:off x="2304" y="480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3155" name="Rectangle 147"/>
            <p:cNvSpPr>
              <a:spLocks noChangeArrowheads="1"/>
            </p:cNvSpPr>
            <p:nvPr/>
          </p:nvSpPr>
          <p:spPr bwMode="auto">
            <a:xfrm>
              <a:off x="3168" y="480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3156" name="Rectangle 148"/>
            <p:cNvSpPr>
              <a:spLocks noChangeArrowheads="1"/>
            </p:cNvSpPr>
            <p:nvPr/>
          </p:nvSpPr>
          <p:spPr bwMode="auto">
            <a:xfrm>
              <a:off x="3456" y="480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3157" name="Rectangle 149"/>
            <p:cNvSpPr>
              <a:spLocks noChangeArrowheads="1"/>
            </p:cNvSpPr>
            <p:nvPr/>
          </p:nvSpPr>
          <p:spPr bwMode="auto">
            <a:xfrm>
              <a:off x="3744" y="480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3158" name="Rectangle 150"/>
            <p:cNvSpPr>
              <a:spLocks noChangeArrowheads="1"/>
            </p:cNvSpPr>
            <p:nvPr/>
          </p:nvSpPr>
          <p:spPr bwMode="auto">
            <a:xfrm>
              <a:off x="4032" y="480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3159" name="Rectangle 151"/>
            <p:cNvSpPr>
              <a:spLocks noChangeArrowheads="1"/>
            </p:cNvSpPr>
            <p:nvPr/>
          </p:nvSpPr>
          <p:spPr bwMode="auto">
            <a:xfrm>
              <a:off x="4320" y="480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3161" name="Rectangle 153"/>
            <p:cNvSpPr>
              <a:spLocks noChangeArrowheads="1"/>
            </p:cNvSpPr>
            <p:nvPr/>
          </p:nvSpPr>
          <p:spPr bwMode="auto">
            <a:xfrm>
              <a:off x="2880" y="480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3162" name="Rectangle 154"/>
            <p:cNvSpPr>
              <a:spLocks noChangeArrowheads="1"/>
            </p:cNvSpPr>
            <p:nvPr/>
          </p:nvSpPr>
          <p:spPr bwMode="auto">
            <a:xfrm>
              <a:off x="2592" y="480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3236" name="Rectangle 228"/>
            <p:cNvSpPr>
              <a:spLocks noChangeArrowheads="1"/>
            </p:cNvSpPr>
            <p:nvPr/>
          </p:nvSpPr>
          <p:spPr bwMode="auto">
            <a:xfrm>
              <a:off x="4608" y="480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</p:grpSp>
      <p:grpSp>
        <p:nvGrpSpPr>
          <p:cNvPr id="43230" name="Group 222"/>
          <p:cNvGrpSpPr>
            <a:grpSpLocks/>
          </p:cNvGrpSpPr>
          <p:nvPr/>
        </p:nvGrpSpPr>
        <p:grpSpPr bwMode="auto">
          <a:xfrm>
            <a:off x="3886200" y="1828800"/>
            <a:ext cx="2400300" cy="457200"/>
            <a:chOff x="1824" y="528"/>
            <a:chExt cx="2016" cy="288"/>
          </a:xfrm>
        </p:grpSpPr>
        <p:sp>
          <p:nvSpPr>
            <p:cNvPr id="43134" name="Rectangle 126"/>
            <p:cNvSpPr>
              <a:spLocks noChangeArrowheads="1"/>
            </p:cNvSpPr>
            <p:nvPr/>
          </p:nvSpPr>
          <p:spPr bwMode="auto">
            <a:xfrm>
              <a:off x="1824" y="528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3135" name="Rectangle 127"/>
            <p:cNvSpPr>
              <a:spLocks noChangeArrowheads="1"/>
            </p:cNvSpPr>
            <p:nvPr/>
          </p:nvSpPr>
          <p:spPr bwMode="auto">
            <a:xfrm>
              <a:off x="3264" y="52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3136" name="Rectangle 128"/>
            <p:cNvSpPr>
              <a:spLocks noChangeArrowheads="1"/>
            </p:cNvSpPr>
            <p:nvPr/>
          </p:nvSpPr>
          <p:spPr bwMode="auto">
            <a:xfrm>
              <a:off x="2688" y="528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3138" name="Rectangle 130"/>
            <p:cNvSpPr>
              <a:spLocks noChangeArrowheads="1"/>
            </p:cNvSpPr>
            <p:nvPr/>
          </p:nvSpPr>
          <p:spPr bwMode="auto">
            <a:xfrm>
              <a:off x="2400" y="528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3139" name="Rectangle 131"/>
            <p:cNvSpPr>
              <a:spLocks noChangeArrowheads="1"/>
            </p:cNvSpPr>
            <p:nvPr/>
          </p:nvSpPr>
          <p:spPr bwMode="auto">
            <a:xfrm>
              <a:off x="2112" y="528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3141" name="Rectangle 133"/>
            <p:cNvSpPr>
              <a:spLocks noChangeArrowheads="1"/>
            </p:cNvSpPr>
            <p:nvPr/>
          </p:nvSpPr>
          <p:spPr bwMode="auto">
            <a:xfrm>
              <a:off x="2976" y="528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3142" name="Rectangle 134"/>
            <p:cNvSpPr>
              <a:spLocks noChangeArrowheads="1"/>
            </p:cNvSpPr>
            <p:nvPr/>
          </p:nvSpPr>
          <p:spPr bwMode="auto">
            <a:xfrm>
              <a:off x="3552" y="528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43239" name="Rectangle 231"/>
          <p:cNvSpPr>
            <a:spLocks noChangeArrowheads="1"/>
          </p:cNvSpPr>
          <p:nvPr/>
        </p:nvSpPr>
        <p:spPr bwMode="auto">
          <a:xfrm>
            <a:off x="4000500" y="3429000"/>
            <a:ext cx="34290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U</a:t>
            </a:r>
          </a:p>
        </p:txBody>
      </p:sp>
      <p:grpSp>
        <p:nvGrpSpPr>
          <p:cNvPr id="43241" name="Group 233"/>
          <p:cNvGrpSpPr>
            <a:grpSpLocks/>
          </p:cNvGrpSpPr>
          <p:nvPr/>
        </p:nvGrpSpPr>
        <p:grpSpPr bwMode="auto">
          <a:xfrm>
            <a:off x="2971800" y="3429000"/>
            <a:ext cx="3086100" cy="457200"/>
            <a:chOff x="1440" y="528"/>
            <a:chExt cx="2592" cy="288"/>
          </a:xfrm>
        </p:grpSpPr>
        <p:sp>
          <p:nvSpPr>
            <p:cNvPr id="43165" name="Rectangle 157"/>
            <p:cNvSpPr>
              <a:spLocks noChangeArrowheads="1"/>
            </p:cNvSpPr>
            <p:nvPr/>
          </p:nvSpPr>
          <p:spPr bwMode="auto">
            <a:xfrm>
              <a:off x="2016" y="528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3166" name="Rectangle 158"/>
            <p:cNvSpPr>
              <a:spLocks noChangeArrowheads="1"/>
            </p:cNvSpPr>
            <p:nvPr/>
          </p:nvSpPr>
          <p:spPr bwMode="auto">
            <a:xfrm>
              <a:off x="1728" y="528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3167" name="Rectangle 159"/>
            <p:cNvSpPr>
              <a:spLocks noChangeArrowheads="1"/>
            </p:cNvSpPr>
            <p:nvPr/>
          </p:nvSpPr>
          <p:spPr bwMode="auto">
            <a:xfrm>
              <a:off x="2592" y="528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3168" name="Rectangle 160"/>
            <p:cNvSpPr>
              <a:spLocks noChangeArrowheads="1"/>
            </p:cNvSpPr>
            <p:nvPr/>
          </p:nvSpPr>
          <p:spPr bwMode="auto">
            <a:xfrm>
              <a:off x="3168" y="528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3169" name="Rectangle 161"/>
            <p:cNvSpPr>
              <a:spLocks noChangeArrowheads="1"/>
            </p:cNvSpPr>
            <p:nvPr/>
          </p:nvSpPr>
          <p:spPr bwMode="auto">
            <a:xfrm>
              <a:off x="2880" y="528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3170" name="Rectangle 162"/>
            <p:cNvSpPr>
              <a:spLocks noChangeArrowheads="1"/>
            </p:cNvSpPr>
            <p:nvPr/>
          </p:nvSpPr>
          <p:spPr bwMode="auto">
            <a:xfrm>
              <a:off x="3744" y="528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3176" name="Rectangle 168"/>
            <p:cNvSpPr>
              <a:spLocks noChangeArrowheads="1"/>
            </p:cNvSpPr>
            <p:nvPr/>
          </p:nvSpPr>
          <p:spPr bwMode="auto">
            <a:xfrm>
              <a:off x="3456" y="52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3177" name="Rectangle 169"/>
            <p:cNvSpPr>
              <a:spLocks noChangeArrowheads="1"/>
            </p:cNvSpPr>
            <p:nvPr/>
          </p:nvSpPr>
          <p:spPr bwMode="auto">
            <a:xfrm>
              <a:off x="1440" y="528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3240" name="Rectangle 232"/>
            <p:cNvSpPr>
              <a:spLocks noChangeArrowheads="1"/>
            </p:cNvSpPr>
            <p:nvPr/>
          </p:nvSpPr>
          <p:spPr bwMode="auto">
            <a:xfrm>
              <a:off x="2304" y="52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43297" name="AutoShape 289"/>
          <p:cNvSpPr>
            <a:spLocks noChangeArrowheads="1"/>
          </p:cNvSpPr>
          <p:nvPr/>
        </p:nvSpPr>
        <p:spPr bwMode="auto">
          <a:xfrm>
            <a:off x="1247775" y="5768975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3298" name="AutoShape 290"/>
          <p:cNvSpPr>
            <a:spLocks noChangeArrowheads="1"/>
          </p:cNvSpPr>
          <p:nvPr/>
        </p:nvSpPr>
        <p:spPr bwMode="auto">
          <a:xfrm>
            <a:off x="1250156" y="5775325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43299" name="AutoShape 291"/>
          <p:cNvSpPr>
            <a:spLocks noChangeArrowheads="1"/>
          </p:cNvSpPr>
          <p:nvPr/>
        </p:nvSpPr>
        <p:spPr bwMode="auto">
          <a:xfrm>
            <a:off x="1253729" y="5759450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43300" name="AutoShape 292"/>
          <p:cNvSpPr>
            <a:spLocks noChangeArrowheads="1"/>
          </p:cNvSpPr>
          <p:nvPr/>
        </p:nvSpPr>
        <p:spPr bwMode="auto">
          <a:xfrm>
            <a:off x="1247775" y="5754688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43301" name="AutoShape 293"/>
          <p:cNvSpPr>
            <a:spLocks noChangeArrowheads="1"/>
          </p:cNvSpPr>
          <p:nvPr/>
        </p:nvSpPr>
        <p:spPr bwMode="auto">
          <a:xfrm>
            <a:off x="1247775" y="5759450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43302" name="AutoShape 294"/>
          <p:cNvSpPr>
            <a:spLocks noChangeArrowheads="1"/>
          </p:cNvSpPr>
          <p:nvPr/>
        </p:nvSpPr>
        <p:spPr bwMode="auto">
          <a:xfrm>
            <a:off x="1240631" y="5749925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43303" name="AutoShape 295"/>
          <p:cNvSpPr>
            <a:spLocks noChangeArrowheads="1"/>
          </p:cNvSpPr>
          <p:nvPr/>
        </p:nvSpPr>
        <p:spPr bwMode="auto">
          <a:xfrm>
            <a:off x="1254919" y="5764213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43304" name="AutoShape 296"/>
          <p:cNvSpPr>
            <a:spLocks noChangeArrowheads="1"/>
          </p:cNvSpPr>
          <p:nvPr/>
        </p:nvSpPr>
        <p:spPr bwMode="auto">
          <a:xfrm>
            <a:off x="1234679" y="5756275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43305" name="AutoShape 297"/>
          <p:cNvSpPr>
            <a:spLocks noChangeArrowheads="1"/>
          </p:cNvSpPr>
          <p:nvPr/>
        </p:nvSpPr>
        <p:spPr bwMode="auto">
          <a:xfrm>
            <a:off x="1240631" y="5754688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43306" name="AutoShape 298"/>
          <p:cNvSpPr>
            <a:spLocks noChangeArrowheads="1"/>
          </p:cNvSpPr>
          <p:nvPr/>
        </p:nvSpPr>
        <p:spPr bwMode="auto">
          <a:xfrm>
            <a:off x="1256110" y="5767388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43309" name="AutoShape 301"/>
          <p:cNvSpPr>
            <a:spLocks noChangeArrowheads="1"/>
          </p:cNvSpPr>
          <p:nvPr/>
        </p:nvSpPr>
        <p:spPr bwMode="auto">
          <a:xfrm>
            <a:off x="1245394" y="5780138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0033CC"/>
                </a:solidFill>
              </a:rPr>
              <a:t>10</a:t>
            </a:r>
          </a:p>
        </p:txBody>
      </p:sp>
      <p:pic>
        <p:nvPicPr>
          <p:cNvPr id="43313" name="Picture 305" descr="ne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802" y="76200"/>
            <a:ext cx="12001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92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30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43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43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43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43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43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43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43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43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43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43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43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43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43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43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30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43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43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0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2000"/>
                                        <p:tgtEl>
                                          <p:spTgt spid="43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01" dur="2000"/>
                                        <p:tgtEl>
                                          <p:spTgt spid="43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9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30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 nodeType="clickPar">
                      <p:stCondLst>
                        <p:cond delay="0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8" dur="2000"/>
                                        <p:tgtEl>
                                          <p:spTgt spid="43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43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43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20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30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 nodeType="clickPar">
                      <p:stCondLst>
                        <p:cond delay="0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0" fill="hold"/>
                                        <p:tgtEl>
                                          <p:spTgt spid="43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0" fill="hold"/>
                                        <p:tgtEl>
                                          <p:spTgt spid="43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5" dur="2000"/>
                                        <p:tgtEl>
                                          <p:spTgt spid="43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2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30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3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3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3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3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39" dur="500"/>
                                        <p:tgtEl>
                                          <p:spTgt spid="43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22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3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 nodeType="clickPar">
                      <p:stCondLst>
                        <p:cond delay="0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5" dur="500"/>
                                        <p:tgtEl>
                                          <p:spTgt spid="43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4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1" dur="500"/>
                                        <p:tgtEl>
                                          <p:spTgt spid="43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28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3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 nodeType="clickPar">
                      <p:stCondLst>
                        <p:cond delay="0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7" dur="500"/>
                                        <p:tgtEl>
                                          <p:spTgt spid="43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0" dur="500"/>
                                        <p:tgtEl>
                                          <p:spTgt spid="43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" dur="500"/>
                                        <p:tgtEl>
                                          <p:spTgt spid="4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30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43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 nodeType="clickPar">
                      <p:stCondLst>
                        <p:cond delay="0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9" dur="500"/>
                                        <p:tgtEl>
                                          <p:spTgt spid="43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2" dur="500"/>
                                        <p:tgtEl>
                                          <p:spTgt spid="43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6" dur="500"/>
                                        <p:tgtEl>
                                          <p:spTgt spid="4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34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3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 nodeType="clickPar">
                      <p:stCondLst>
                        <p:cond delay="0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1" dur="500"/>
                                        <p:tgtEl>
                                          <p:spTgt spid="43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5" dur="500"/>
                                        <p:tgtEl>
                                          <p:spTgt spid="4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7" dur="500"/>
                                        <p:tgtEl>
                                          <p:spTgt spid="43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1" dur="500"/>
                                        <p:tgtEl>
                                          <p:spTgt spid="4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3" dur="500"/>
                                        <p:tgtEl>
                                          <p:spTgt spid="43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41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43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 nodeType="clickPar">
                      <p:stCondLst>
                        <p:cond delay="0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0" dur="500"/>
                                        <p:tgtEl>
                                          <p:spTgt spid="4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2" dur="500"/>
                                        <p:tgtEl>
                                          <p:spTgt spid="43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5" dur="500"/>
                                        <p:tgtEl>
                                          <p:spTgt spid="43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9" dur="500"/>
                                        <p:tgtEl>
                                          <p:spTgt spid="4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1" dur="500"/>
                                        <p:tgtEl>
                                          <p:spTgt spid="43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37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43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 nodeType="clickPar">
                      <p:stCondLst>
                        <p:cond delay="0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3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3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43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43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43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43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43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43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3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43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43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3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3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3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3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3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3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43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43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43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43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43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43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43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43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43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43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43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43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1" dur="1000"/>
                                        <p:tgtEl>
                                          <p:spTgt spid="43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43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43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43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4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43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43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43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43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43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43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1" dur="1000"/>
                                        <p:tgtEl>
                                          <p:spTgt spid="43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43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43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43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5" dur="1000"/>
                                        <p:tgtEl>
                                          <p:spTgt spid="43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8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43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43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43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43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43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7" dur="1000" fill="hold"/>
                                        <p:tgtEl>
                                          <p:spTgt spid="4329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313"/>
                  </p:tgtEl>
                </p:cond>
              </p:nextCondLst>
            </p:seq>
          </p:childTnLst>
        </p:cTn>
      </p:par>
    </p:tnLst>
    <p:bldLst>
      <p:bldP spid="43027" grpId="0" animBg="1"/>
      <p:bldP spid="43029" grpId="0" animBg="1"/>
      <p:bldP spid="43030" grpId="0" animBg="1"/>
      <p:bldP spid="43034" grpId="0" animBg="1"/>
      <p:bldP spid="43035" grpId="0" animBg="1"/>
      <p:bldP spid="43036" grpId="0" animBg="1"/>
      <p:bldP spid="43037" grpId="0" animBg="1"/>
      <p:bldP spid="43103" grpId="0" animBg="1"/>
      <p:bldP spid="43103" grpId="1" animBg="1"/>
      <p:bldP spid="43106" grpId="0" animBg="1"/>
      <p:bldP spid="43106" grpId="1" animBg="1"/>
      <p:bldP spid="43108" grpId="0" animBg="1"/>
      <p:bldP spid="43108" grpId="1" animBg="1"/>
      <p:bldP spid="43110" grpId="0" animBg="1"/>
      <p:bldP spid="43110" grpId="1" animBg="1"/>
      <p:bldP spid="43111" grpId="0" animBg="1"/>
      <p:bldP spid="43111" grpId="1" animBg="1"/>
      <p:bldP spid="43113" grpId="0" animBg="1"/>
      <p:bldP spid="43113" grpId="1" animBg="1"/>
      <p:bldP spid="43115" grpId="0" animBg="1"/>
      <p:bldP spid="43115" grpId="1" animBg="1"/>
      <p:bldP spid="43191" grpId="0" animBg="1"/>
      <p:bldP spid="43191" grpId="1" animBg="1"/>
      <p:bldP spid="43192" grpId="0" animBg="1"/>
      <p:bldP spid="43192" grpId="1" animBg="1"/>
      <p:bldP spid="43193" grpId="0" animBg="1"/>
      <p:bldP spid="43193" grpId="1" animBg="1"/>
      <p:bldP spid="43196" grpId="0" animBg="1"/>
      <p:bldP spid="43196" grpId="1" animBg="1"/>
      <p:bldP spid="43200" grpId="0" animBg="1"/>
      <p:bldP spid="43200" grpId="1" animBg="1"/>
      <p:bldP spid="43202" grpId="0" animBg="1"/>
      <p:bldP spid="43202" grpId="1" animBg="1"/>
      <p:bldP spid="43203" grpId="0" animBg="1"/>
      <p:bldP spid="43203" grpId="1" animBg="1"/>
      <p:bldP spid="43205" grpId="0" animBg="1"/>
      <p:bldP spid="43205" grpId="1" animBg="1"/>
      <p:bldP spid="43206" grpId="0" animBg="1"/>
      <p:bldP spid="43206" grpId="1" animBg="1"/>
      <p:bldP spid="43207" grpId="0" animBg="1"/>
      <p:bldP spid="43207" grpId="1" animBg="1"/>
      <p:bldP spid="43208" grpId="0" animBg="1"/>
      <p:bldP spid="43208" grpId="1" animBg="1"/>
      <p:bldP spid="43209" grpId="0" animBg="1"/>
      <p:bldP spid="43209" grpId="1" animBg="1"/>
      <p:bldP spid="43297" grpId="0" animBg="1"/>
      <p:bldP spid="43298" grpId="0" animBg="1"/>
      <p:bldP spid="43299" grpId="0" animBg="1"/>
      <p:bldP spid="43300" grpId="0" animBg="1"/>
      <p:bldP spid="43301" grpId="0" animBg="1"/>
      <p:bldP spid="43302" grpId="0" animBg="1"/>
      <p:bldP spid="43303" grpId="0" animBg="1"/>
      <p:bldP spid="43304" grpId="0" animBg="1"/>
      <p:bldP spid="43305" grpId="0" animBg="1"/>
      <p:bldP spid="43306" grpId="0" animBg="1"/>
      <p:bldP spid="4330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 descr="question_pop_up_from_box_rotate_hg_clr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17" y="76200"/>
            <a:ext cx="74771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012" name="Group 4"/>
          <p:cNvGrpSpPr>
            <a:grpSpLocks/>
          </p:cNvGrpSpPr>
          <p:nvPr/>
        </p:nvGrpSpPr>
        <p:grpSpPr bwMode="auto">
          <a:xfrm>
            <a:off x="2453879" y="5836920"/>
            <a:ext cx="892060" cy="565970"/>
            <a:chOff x="672" y="768"/>
            <a:chExt cx="1392" cy="432"/>
          </a:xfrm>
        </p:grpSpPr>
        <p:grpSp>
          <p:nvGrpSpPr>
            <p:cNvPr id="43013" name="Group 5"/>
            <p:cNvGrpSpPr>
              <a:grpSpLocks/>
            </p:cNvGrpSpPr>
            <p:nvPr/>
          </p:nvGrpSpPr>
          <p:grpSpPr bwMode="auto">
            <a:xfrm>
              <a:off x="672" y="768"/>
              <a:ext cx="1392" cy="432"/>
              <a:chOff x="672" y="768"/>
              <a:chExt cx="1392" cy="432"/>
            </a:xfrm>
          </p:grpSpPr>
          <p:sp>
            <p:nvSpPr>
              <p:cNvPr id="43014" name="Oval 6"/>
              <p:cNvSpPr>
                <a:spLocks noChangeArrowheads="1"/>
              </p:cNvSpPr>
              <p:nvPr/>
            </p:nvSpPr>
            <p:spPr bwMode="auto">
              <a:xfrm>
                <a:off x="672" y="768"/>
                <a:ext cx="576" cy="43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43015" name="Rectangle 7"/>
              <p:cNvSpPr>
                <a:spLocks noChangeArrowheads="1"/>
              </p:cNvSpPr>
              <p:nvPr/>
            </p:nvSpPr>
            <p:spPr bwMode="auto">
              <a:xfrm>
                <a:off x="1152" y="928"/>
                <a:ext cx="912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43016" name="Freeform 8"/>
              <p:cNvSpPr>
                <a:spLocks/>
              </p:cNvSpPr>
              <p:nvPr/>
            </p:nvSpPr>
            <p:spPr bwMode="auto">
              <a:xfrm>
                <a:off x="1728" y="816"/>
                <a:ext cx="336" cy="144"/>
              </a:xfrm>
              <a:custGeom>
                <a:avLst/>
                <a:gdLst>
                  <a:gd name="T0" fmla="*/ 0 w 336"/>
                  <a:gd name="T1" fmla="*/ 0 h 144"/>
                  <a:gd name="T2" fmla="*/ 0 w 336"/>
                  <a:gd name="T3" fmla="*/ 144 h 144"/>
                  <a:gd name="T4" fmla="*/ 336 w 336"/>
                  <a:gd name="T5" fmla="*/ 144 h 144"/>
                  <a:gd name="T6" fmla="*/ 336 w 336"/>
                  <a:gd name="T7" fmla="*/ 0 h 144"/>
                  <a:gd name="T8" fmla="*/ 288 w 336"/>
                  <a:gd name="T9" fmla="*/ 0 h 144"/>
                  <a:gd name="T10" fmla="*/ 288 w 336"/>
                  <a:gd name="T11" fmla="*/ 48 h 144"/>
                  <a:gd name="T12" fmla="*/ 192 w 336"/>
                  <a:gd name="T13" fmla="*/ 48 h 144"/>
                  <a:gd name="T14" fmla="*/ 192 w 336"/>
                  <a:gd name="T15" fmla="*/ 0 h 144"/>
                  <a:gd name="T16" fmla="*/ 96 w 336"/>
                  <a:gd name="T17" fmla="*/ 0 h 144"/>
                  <a:gd name="T18" fmla="*/ 96 w 336"/>
                  <a:gd name="T19" fmla="*/ 48 h 144"/>
                  <a:gd name="T20" fmla="*/ 48 w 336"/>
                  <a:gd name="T21" fmla="*/ 0 h 144"/>
                  <a:gd name="T22" fmla="*/ 0 w 336"/>
                  <a:gd name="T23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6" h="144">
                    <a:moveTo>
                      <a:pt x="0" y="0"/>
                    </a:moveTo>
                    <a:lnTo>
                      <a:pt x="0" y="144"/>
                    </a:lnTo>
                    <a:lnTo>
                      <a:pt x="336" y="144"/>
                    </a:lnTo>
                    <a:lnTo>
                      <a:pt x="336" y="0"/>
                    </a:lnTo>
                    <a:lnTo>
                      <a:pt x="288" y="0"/>
                    </a:lnTo>
                    <a:lnTo>
                      <a:pt x="288" y="48"/>
                    </a:lnTo>
                    <a:lnTo>
                      <a:pt x="192" y="48"/>
                    </a:lnTo>
                    <a:lnTo>
                      <a:pt x="192" y="0"/>
                    </a:lnTo>
                    <a:lnTo>
                      <a:pt x="96" y="0"/>
                    </a:lnTo>
                    <a:lnTo>
                      <a:pt x="96" y="48"/>
                    </a:lnTo>
                    <a:lnTo>
                      <a:pt x="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43017" name="Oval 9"/>
            <p:cNvSpPr>
              <a:spLocks noChangeArrowheads="1"/>
            </p:cNvSpPr>
            <p:nvPr/>
          </p:nvSpPr>
          <p:spPr bwMode="auto">
            <a:xfrm>
              <a:off x="720" y="91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43018" name="AutoShape 10"/>
          <p:cNvSpPr>
            <a:spLocks noChangeArrowheads="1"/>
          </p:cNvSpPr>
          <p:nvPr/>
        </p:nvSpPr>
        <p:spPr bwMode="auto">
          <a:xfrm rot="5400000">
            <a:off x="1885950" y="1352550"/>
            <a:ext cx="457200" cy="3429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0" hangingPunct="0"/>
            <a:r>
              <a:rPr lang="en-US" altLang="en-US" sz="28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3019" name="AutoShape 11"/>
          <p:cNvSpPr>
            <a:spLocks noChangeArrowheads="1"/>
          </p:cNvSpPr>
          <p:nvPr/>
        </p:nvSpPr>
        <p:spPr bwMode="auto">
          <a:xfrm rot="5400000">
            <a:off x="1885950" y="1889125"/>
            <a:ext cx="457200" cy="3429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0" hangingPunct="0"/>
            <a:r>
              <a:rPr lang="en-US" altLang="en-US" sz="28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3020" name="AutoShape 12"/>
          <p:cNvSpPr>
            <a:spLocks noChangeArrowheads="1"/>
          </p:cNvSpPr>
          <p:nvPr/>
        </p:nvSpPr>
        <p:spPr bwMode="auto">
          <a:xfrm rot="5400000">
            <a:off x="1885950" y="2419350"/>
            <a:ext cx="457200" cy="3429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0" hangingPunct="0"/>
            <a:r>
              <a:rPr lang="en-US" altLang="en-US" sz="28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3021" name="AutoShape 13"/>
          <p:cNvSpPr>
            <a:spLocks noChangeArrowheads="1"/>
          </p:cNvSpPr>
          <p:nvPr/>
        </p:nvSpPr>
        <p:spPr bwMode="auto">
          <a:xfrm rot="5400000">
            <a:off x="1885950" y="2952750"/>
            <a:ext cx="457200" cy="3429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0" hangingPunct="0"/>
            <a:r>
              <a:rPr lang="en-US" altLang="en-US" sz="28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3022" name="AutoShape 14"/>
          <p:cNvSpPr>
            <a:spLocks noChangeArrowheads="1"/>
          </p:cNvSpPr>
          <p:nvPr/>
        </p:nvSpPr>
        <p:spPr bwMode="auto">
          <a:xfrm rot="5400000">
            <a:off x="1885950" y="3489325"/>
            <a:ext cx="457200" cy="3429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0" hangingPunct="0"/>
            <a:r>
              <a:rPr lang="en-US" altLang="en-US" sz="2400" b="1">
                <a:solidFill>
                  <a:schemeClr val="bg1"/>
                </a:solidFill>
              </a:rPr>
              <a:t>5</a:t>
            </a:r>
          </a:p>
        </p:txBody>
      </p:sp>
      <p:grpSp>
        <p:nvGrpSpPr>
          <p:cNvPr id="43024" name="Group 16"/>
          <p:cNvGrpSpPr>
            <a:grpSpLocks/>
          </p:cNvGrpSpPr>
          <p:nvPr/>
        </p:nvGrpSpPr>
        <p:grpSpPr bwMode="auto">
          <a:xfrm>
            <a:off x="2571750" y="152400"/>
            <a:ext cx="4000500" cy="685800"/>
            <a:chOff x="720" y="96"/>
            <a:chExt cx="4752" cy="384"/>
          </a:xfrm>
        </p:grpSpPr>
        <p:sp>
          <p:nvSpPr>
            <p:cNvPr id="43025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720" y="96"/>
              <a:ext cx="4752" cy="30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Front">
                  <a:rot lat="20699999" lon="0" rev="0"/>
                </a:camera>
                <a:lightRig rig="legacyFlat3" dir="t"/>
              </a:scene3d>
              <a:sp3d extrusionH="430200" prstMaterial="legacyMatte">
                <a:extrusionClr>
                  <a:schemeClr val="bg1"/>
                </a:extrusionClr>
                <a:contourClr>
                  <a:srgbClr val="9400ED"/>
                </a:contourClr>
              </a:sp3d>
            </a:bodyPr>
            <a:lstStyle/>
            <a:p>
              <a:pPr algn="ctr"/>
              <a:r>
                <a:rPr lang="en-US" sz="4000" b="1" i="1" kern="10">
                  <a:ln w="12700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cs typeface="Arial" panose="020B0604020202020204" pitchFamily="34" charset="0"/>
                </a:rPr>
                <a:t>Ô CHỮ ĐỊA LÝ</a:t>
              </a:r>
            </a:p>
          </p:txBody>
        </p:sp>
        <p:sp>
          <p:nvSpPr>
            <p:cNvPr id="43026" name="Rectangle 18"/>
            <p:cNvSpPr>
              <a:spLocks noChangeArrowheads="1"/>
            </p:cNvSpPr>
            <p:nvPr/>
          </p:nvSpPr>
          <p:spPr bwMode="auto">
            <a:xfrm>
              <a:off x="720" y="432"/>
              <a:ext cx="4752" cy="48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0" scaled="1"/>
            </a:gradFill>
            <a:ln w="3175">
              <a:miter lim="800000"/>
              <a:headEnd/>
              <a:tailEnd/>
            </a:ln>
            <a:effectLst/>
            <a:scene3d>
              <a:camera prst="legacyObliqueTopRight">
                <a:rot lat="20699999" lon="0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  <a:contourClr>
                <a:srgbClr val="FF00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/>
              <a:endParaRPr lang="en-US" altLang="en-US" sz="2400"/>
            </a:p>
          </p:txBody>
        </p:sp>
      </p:grp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3765320" y="5945690"/>
            <a:ext cx="34290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4794020" y="5945690"/>
            <a:ext cx="34290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U</a:t>
            </a:r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5136920" y="5945690"/>
            <a:ext cx="34290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4451120" y="5945690"/>
            <a:ext cx="3429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Â</a:t>
            </a:r>
          </a:p>
        </p:txBody>
      </p:sp>
      <p:sp>
        <p:nvSpPr>
          <p:cNvPr id="43035" name="Rectangle 27"/>
          <p:cNvSpPr>
            <a:spLocks noChangeArrowheads="1"/>
          </p:cNvSpPr>
          <p:nvPr/>
        </p:nvSpPr>
        <p:spPr bwMode="auto">
          <a:xfrm>
            <a:off x="4108220" y="5945690"/>
            <a:ext cx="3429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43036" name="Rectangle 28"/>
          <p:cNvSpPr>
            <a:spLocks noChangeArrowheads="1"/>
          </p:cNvSpPr>
          <p:nvPr/>
        </p:nvSpPr>
        <p:spPr bwMode="auto">
          <a:xfrm>
            <a:off x="5772150" y="5945690"/>
            <a:ext cx="3429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43037" name="Rectangle 29"/>
          <p:cNvSpPr>
            <a:spLocks noChangeArrowheads="1"/>
          </p:cNvSpPr>
          <p:nvPr/>
        </p:nvSpPr>
        <p:spPr bwMode="auto">
          <a:xfrm>
            <a:off x="5479820" y="5945690"/>
            <a:ext cx="3429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43041" name="Rectangle 33"/>
          <p:cNvSpPr>
            <a:spLocks noChangeArrowheads="1"/>
          </p:cNvSpPr>
          <p:nvPr/>
        </p:nvSpPr>
        <p:spPr bwMode="auto">
          <a:xfrm>
            <a:off x="5600700" y="1828800"/>
            <a:ext cx="3429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43045" name="Rectangle 37"/>
          <p:cNvSpPr>
            <a:spLocks noChangeArrowheads="1"/>
          </p:cNvSpPr>
          <p:nvPr/>
        </p:nvSpPr>
        <p:spPr bwMode="auto">
          <a:xfrm>
            <a:off x="4572000" y="1828800"/>
            <a:ext cx="3429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43047" name="Rectangle 39"/>
          <p:cNvSpPr>
            <a:spLocks noChangeArrowheads="1"/>
          </p:cNvSpPr>
          <p:nvPr/>
        </p:nvSpPr>
        <p:spPr bwMode="auto">
          <a:xfrm>
            <a:off x="4229100" y="1828800"/>
            <a:ext cx="3429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Ô</a:t>
            </a:r>
          </a:p>
        </p:txBody>
      </p:sp>
      <p:sp>
        <p:nvSpPr>
          <p:cNvPr id="43048" name="Rectangle 40"/>
          <p:cNvSpPr>
            <a:spLocks noChangeArrowheads="1"/>
          </p:cNvSpPr>
          <p:nvPr/>
        </p:nvSpPr>
        <p:spPr bwMode="auto">
          <a:xfrm>
            <a:off x="3886200" y="1828800"/>
            <a:ext cx="3429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43049" name="Rectangle 41"/>
          <p:cNvSpPr>
            <a:spLocks noChangeArrowheads="1"/>
          </p:cNvSpPr>
          <p:nvPr/>
        </p:nvSpPr>
        <p:spPr bwMode="auto">
          <a:xfrm>
            <a:off x="5943600" y="1828800"/>
            <a:ext cx="3429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43051" name="Rectangle 43"/>
          <p:cNvSpPr>
            <a:spLocks noChangeArrowheads="1"/>
          </p:cNvSpPr>
          <p:nvPr/>
        </p:nvSpPr>
        <p:spPr bwMode="auto">
          <a:xfrm>
            <a:off x="4914900" y="1828800"/>
            <a:ext cx="3429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G</a:t>
            </a:r>
          </a:p>
        </p:txBody>
      </p:sp>
      <p:sp>
        <p:nvSpPr>
          <p:cNvPr id="43052" name="Rectangle 44"/>
          <p:cNvSpPr>
            <a:spLocks noChangeArrowheads="1"/>
          </p:cNvSpPr>
          <p:nvPr/>
        </p:nvSpPr>
        <p:spPr bwMode="auto">
          <a:xfrm>
            <a:off x="3886200" y="1295400"/>
            <a:ext cx="3429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Í</a:t>
            </a:r>
          </a:p>
        </p:txBody>
      </p:sp>
      <p:sp>
        <p:nvSpPr>
          <p:cNvPr id="43053" name="Rectangle 45"/>
          <p:cNvSpPr>
            <a:spLocks noChangeArrowheads="1"/>
          </p:cNvSpPr>
          <p:nvPr/>
        </p:nvSpPr>
        <p:spPr bwMode="auto">
          <a:xfrm>
            <a:off x="3543300" y="1295400"/>
            <a:ext cx="3429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43054" name="Rectangle 46"/>
          <p:cNvSpPr>
            <a:spLocks noChangeArrowheads="1"/>
          </p:cNvSpPr>
          <p:nvPr/>
        </p:nvSpPr>
        <p:spPr bwMode="auto">
          <a:xfrm>
            <a:off x="4229100" y="1295400"/>
            <a:ext cx="3429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43057" name="Rectangle 49"/>
          <p:cNvSpPr>
            <a:spLocks noChangeArrowheads="1"/>
          </p:cNvSpPr>
          <p:nvPr/>
        </p:nvSpPr>
        <p:spPr bwMode="auto">
          <a:xfrm>
            <a:off x="4914900" y="1295400"/>
            <a:ext cx="3429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43058" name="Rectangle 50"/>
          <p:cNvSpPr>
            <a:spLocks noChangeArrowheads="1"/>
          </p:cNvSpPr>
          <p:nvPr/>
        </p:nvSpPr>
        <p:spPr bwMode="auto">
          <a:xfrm>
            <a:off x="5600700" y="1295400"/>
            <a:ext cx="3429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43062" name="Rectangle 54"/>
          <p:cNvSpPr>
            <a:spLocks noChangeArrowheads="1"/>
          </p:cNvSpPr>
          <p:nvPr/>
        </p:nvSpPr>
        <p:spPr bwMode="auto">
          <a:xfrm>
            <a:off x="4914900" y="2362200"/>
            <a:ext cx="3429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R</a:t>
            </a:r>
          </a:p>
        </p:txBody>
      </p:sp>
      <p:sp>
        <p:nvSpPr>
          <p:cNvPr id="43064" name="Rectangle 56"/>
          <p:cNvSpPr>
            <a:spLocks noChangeArrowheads="1"/>
          </p:cNvSpPr>
          <p:nvPr/>
        </p:nvSpPr>
        <p:spPr bwMode="auto">
          <a:xfrm>
            <a:off x="4572000" y="2362200"/>
            <a:ext cx="3429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43066" name="Rectangle 58"/>
          <p:cNvSpPr>
            <a:spLocks noChangeArrowheads="1"/>
          </p:cNvSpPr>
          <p:nvPr/>
        </p:nvSpPr>
        <p:spPr bwMode="auto">
          <a:xfrm>
            <a:off x="5257800" y="2362200"/>
            <a:ext cx="3429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43068" name="Rectangle 60"/>
          <p:cNvSpPr>
            <a:spLocks noChangeArrowheads="1"/>
          </p:cNvSpPr>
          <p:nvPr/>
        </p:nvSpPr>
        <p:spPr bwMode="auto">
          <a:xfrm>
            <a:off x="3314700" y="2895600"/>
            <a:ext cx="3429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43069" name="Rectangle 61"/>
          <p:cNvSpPr>
            <a:spLocks noChangeArrowheads="1"/>
          </p:cNvSpPr>
          <p:nvPr/>
        </p:nvSpPr>
        <p:spPr bwMode="auto">
          <a:xfrm>
            <a:off x="4000500" y="2895600"/>
            <a:ext cx="3429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43070" name="Rectangle 62"/>
          <p:cNvSpPr>
            <a:spLocks noChangeArrowheads="1"/>
          </p:cNvSpPr>
          <p:nvPr/>
        </p:nvSpPr>
        <p:spPr bwMode="auto">
          <a:xfrm>
            <a:off x="5029200" y="2895600"/>
            <a:ext cx="3429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43071" name="Rectangle 63"/>
          <p:cNvSpPr>
            <a:spLocks noChangeArrowheads="1"/>
          </p:cNvSpPr>
          <p:nvPr/>
        </p:nvSpPr>
        <p:spPr bwMode="auto">
          <a:xfrm>
            <a:off x="5372100" y="2895600"/>
            <a:ext cx="3429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43072" name="Rectangle 64"/>
          <p:cNvSpPr>
            <a:spLocks noChangeArrowheads="1"/>
          </p:cNvSpPr>
          <p:nvPr/>
        </p:nvSpPr>
        <p:spPr bwMode="auto">
          <a:xfrm>
            <a:off x="5715000" y="2895600"/>
            <a:ext cx="3429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Á</a:t>
            </a:r>
          </a:p>
        </p:txBody>
      </p:sp>
      <p:sp>
        <p:nvSpPr>
          <p:cNvPr id="43075" name="Rectangle 67"/>
          <p:cNvSpPr>
            <a:spLocks noChangeArrowheads="1"/>
          </p:cNvSpPr>
          <p:nvPr/>
        </p:nvSpPr>
        <p:spPr bwMode="auto">
          <a:xfrm>
            <a:off x="4343400" y="2895600"/>
            <a:ext cx="3429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43076" name="Rectangle 68"/>
          <p:cNvSpPr>
            <a:spLocks noChangeArrowheads="1"/>
          </p:cNvSpPr>
          <p:nvPr/>
        </p:nvSpPr>
        <p:spPr bwMode="auto">
          <a:xfrm>
            <a:off x="4686300" y="3429000"/>
            <a:ext cx="3429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43077" name="Rectangle 69"/>
          <p:cNvSpPr>
            <a:spLocks noChangeArrowheads="1"/>
          </p:cNvSpPr>
          <p:nvPr/>
        </p:nvSpPr>
        <p:spPr bwMode="auto">
          <a:xfrm>
            <a:off x="4686300" y="2895600"/>
            <a:ext cx="3429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43090" name="Rectangle 82"/>
          <p:cNvSpPr>
            <a:spLocks noChangeArrowheads="1"/>
          </p:cNvSpPr>
          <p:nvPr/>
        </p:nvSpPr>
        <p:spPr bwMode="auto">
          <a:xfrm>
            <a:off x="3657600" y="3429000"/>
            <a:ext cx="3429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Ơ</a:t>
            </a:r>
          </a:p>
        </p:txBody>
      </p:sp>
      <p:sp>
        <p:nvSpPr>
          <p:cNvPr id="43091" name="Rectangle 83"/>
          <p:cNvSpPr>
            <a:spLocks noChangeArrowheads="1"/>
          </p:cNvSpPr>
          <p:nvPr/>
        </p:nvSpPr>
        <p:spPr bwMode="auto">
          <a:xfrm>
            <a:off x="3314700" y="3429000"/>
            <a:ext cx="3429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Ư</a:t>
            </a:r>
          </a:p>
        </p:txBody>
      </p:sp>
      <p:sp>
        <p:nvSpPr>
          <p:cNvPr id="43092" name="Rectangle 84"/>
          <p:cNvSpPr>
            <a:spLocks noChangeArrowheads="1"/>
          </p:cNvSpPr>
          <p:nvPr/>
        </p:nvSpPr>
        <p:spPr bwMode="auto">
          <a:xfrm>
            <a:off x="4343400" y="3429000"/>
            <a:ext cx="3429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43093" name="Rectangle 85"/>
          <p:cNvSpPr>
            <a:spLocks noChangeArrowheads="1"/>
          </p:cNvSpPr>
          <p:nvPr/>
        </p:nvSpPr>
        <p:spPr bwMode="auto">
          <a:xfrm>
            <a:off x="5029200" y="3429000"/>
            <a:ext cx="3429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43094" name="Rectangle 86"/>
          <p:cNvSpPr>
            <a:spLocks noChangeArrowheads="1"/>
          </p:cNvSpPr>
          <p:nvPr/>
        </p:nvSpPr>
        <p:spPr bwMode="auto">
          <a:xfrm>
            <a:off x="3886200" y="2362200"/>
            <a:ext cx="3429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43095" name="Rectangle 87"/>
          <p:cNvSpPr>
            <a:spLocks noChangeArrowheads="1"/>
          </p:cNvSpPr>
          <p:nvPr/>
        </p:nvSpPr>
        <p:spPr bwMode="auto">
          <a:xfrm>
            <a:off x="5715000" y="3429000"/>
            <a:ext cx="3429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Ổ</a:t>
            </a:r>
          </a:p>
        </p:txBody>
      </p:sp>
      <p:sp>
        <p:nvSpPr>
          <p:cNvPr id="43103" name="Rectangle 95"/>
          <p:cNvSpPr>
            <a:spLocks noChangeArrowheads="1"/>
          </p:cNvSpPr>
          <p:nvPr/>
        </p:nvSpPr>
        <p:spPr bwMode="auto">
          <a:xfrm>
            <a:off x="3765320" y="5945690"/>
            <a:ext cx="34290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43106" name="Rectangle 98"/>
          <p:cNvSpPr>
            <a:spLocks noChangeArrowheads="1"/>
          </p:cNvSpPr>
          <p:nvPr/>
        </p:nvSpPr>
        <p:spPr bwMode="auto">
          <a:xfrm>
            <a:off x="4108220" y="5945690"/>
            <a:ext cx="34290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43108" name="Rectangle 100"/>
          <p:cNvSpPr>
            <a:spLocks noChangeArrowheads="1"/>
          </p:cNvSpPr>
          <p:nvPr/>
        </p:nvSpPr>
        <p:spPr bwMode="auto">
          <a:xfrm>
            <a:off x="5136920" y="5945690"/>
            <a:ext cx="34290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43110" name="Rectangle 102"/>
          <p:cNvSpPr>
            <a:spLocks noChangeArrowheads="1"/>
          </p:cNvSpPr>
          <p:nvPr/>
        </p:nvSpPr>
        <p:spPr bwMode="auto">
          <a:xfrm>
            <a:off x="4794020" y="5945690"/>
            <a:ext cx="3429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Â</a:t>
            </a:r>
          </a:p>
        </p:txBody>
      </p:sp>
      <p:sp>
        <p:nvSpPr>
          <p:cNvPr id="43111" name="Rectangle 103"/>
          <p:cNvSpPr>
            <a:spLocks noChangeArrowheads="1"/>
          </p:cNvSpPr>
          <p:nvPr/>
        </p:nvSpPr>
        <p:spPr bwMode="auto">
          <a:xfrm>
            <a:off x="5822720" y="5945690"/>
            <a:ext cx="3429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43113" name="Rectangle 105"/>
          <p:cNvSpPr>
            <a:spLocks noChangeArrowheads="1"/>
          </p:cNvSpPr>
          <p:nvPr/>
        </p:nvSpPr>
        <p:spPr bwMode="auto">
          <a:xfrm>
            <a:off x="5479820" y="5945690"/>
            <a:ext cx="34290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U</a:t>
            </a:r>
          </a:p>
        </p:txBody>
      </p:sp>
      <p:sp>
        <p:nvSpPr>
          <p:cNvPr id="43115" name="Rectangle 107"/>
          <p:cNvSpPr>
            <a:spLocks noChangeArrowheads="1"/>
          </p:cNvSpPr>
          <p:nvPr/>
        </p:nvSpPr>
        <p:spPr bwMode="auto">
          <a:xfrm>
            <a:off x="4451120" y="5945690"/>
            <a:ext cx="34290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43116" name="Rectangle 108"/>
          <p:cNvSpPr>
            <a:spLocks noChangeArrowheads="1"/>
          </p:cNvSpPr>
          <p:nvPr/>
        </p:nvSpPr>
        <p:spPr bwMode="auto">
          <a:xfrm>
            <a:off x="5372100" y="3429000"/>
            <a:ext cx="34290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43117" name="Rectangle 109"/>
          <p:cNvSpPr>
            <a:spLocks noChangeArrowheads="1"/>
          </p:cNvSpPr>
          <p:nvPr/>
        </p:nvSpPr>
        <p:spPr bwMode="auto">
          <a:xfrm>
            <a:off x="4229100" y="2362200"/>
            <a:ext cx="34290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43118" name="Rectangle 110"/>
          <p:cNvSpPr>
            <a:spLocks noChangeArrowheads="1"/>
          </p:cNvSpPr>
          <p:nvPr/>
        </p:nvSpPr>
        <p:spPr bwMode="auto">
          <a:xfrm>
            <a:off x="2971800" y="3429000"/>
            <a:ext cx="3429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43119" name="Rectangle 111"/>
          <p:cNvSpPr>
            <a:spLocks noChangeArrowheads="1"/>
          </p:cNvSpPr>
          <p:nvPr/>
        </p:nvSpPr>
        <p:spPr bwMode="auto">
          <a:xfrm>
            <a:off x="3657600" y="2895600"/>
            <a:ext cx="3429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Â</a:t>
            </a:r>
          </a:p>
        </p:txBody>
      </p:sp>
      <p:sp>
        <p:nvSpPr>
          <p:cNvPr id="43191" name="Rectangle 183"/>
          <p:cNvSpPr>
            <a:spLocks noChangeArrowheads="1"/>
          </p:cNvSpPr>
          <p:nvPr/>
        </p:nvSpPr>
        <p:spPr bwMode="auto">
          <a:xfrm>
            <a:off x="4794020" y="5945690"/>
            <a:ext cx="34290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3192" name="Rectangle 184"/>
          <p:cNvSpPr>
            <a:spLocks noChangeArrowheads="1"/>
          </p:cNvSpPr>
          <p:nvPr/>
        </p:nvSpPr>
        <p:spPr bwMode="auto">
          <a:xfrm>
            <a:off x="4108220" y="5945690"/>
            <a:ext cx="34290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3193" name="Rectangle 185"/>
          <p:cNvSpPr>
            <a:spLocks noChangeArrowheads="1"/>
          </p:cNvSpPr>
          <p:nvPr/>
        </p:nvSpPr>
        <p:spPr bwMode="auto">
          <a:xfrm>
            <a:off x="3765320" y="5945690"/>
            <a:ext cx="34290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3196" name="Rectangle 188"/>
          <p:cNvSpPr>
            <a:spLocks noChangeArrowheads="1"/>
          </p:cNvSpPr>
          <p:nvPr/>
        </p:nvSpPr>
        <p:spPr bwMode="auto">
          <a:xfrm>
            <a:off x="5479820" y="5945690"/>
            <a:ext cx="34290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3200" name="Rectangle 192"/>
          <p:cNvSpPr>
            <a:spLocks noChangeArrowheads="1"/>
          </p:cNvSpPr>
          <p:nvPr/>
        </p:nvSpPr>
        <p:spPr bwMode="auto">
          <a:xfrm>
            <a:off x="5136920" y="5945690"/>
            <a:ext cx="34290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3202" name="Rectangle 194"/>
          <p:cNvSpPr>
            <a:spLocks noChangeArrowheads="1"/>
          </p:cNvSpPr>
          <p:nvPr/>
        </p:nvSpPr>
        <p:spPr bwMode="auto">
          <a:xfrm>
            <a:off x="5822720" y="5945690"/>
            <a:ext cx="34290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3203" name="Rectangle 195"/>
          <p:cNvSpPr>
            <a:spLocks noChangeArrowheads="1"/>
          </p:cNvSpPr>
          <p:nvPr/>
        </p:nvSpPr>
        <p:spPr bwMode="auto">
          <a:xfrm>
            <a:off x="4451120" y="5945690"/>
            <a:ext cx="3429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3205" name="AutoShape 197"/>
          <p:cNvSpPr>
            <a:spLocks noChangeArrowheads="1"/>
          </p:cNvSpPr>
          <p:nvPr/>
        </p:nvSpPr>
        <p:spPr bwMode="auto">
          <a:xfrm>
            <a:off x="662940" y="3954248"/>
            <a:ext cx="8161020" cy="182880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/>
              <a:t>Đường tròn chia Trái Đất thành hai phần bằng</a:t>
            </a:r>
          </a:p>
          <a:p>
            <a:pPr algn="ctr"/>
            <a:r>
              <a:rPr lang="en-US" altLang="en-US" sz="3200" b="1"/>
              <a:t> nhau là bán cầu bắc và bán cầu nam được gọi là đường...</a:t>
            </a:r>
          </a:p>
        </p:txBody>
      </p:sp>
      <p:sp>
        <p:nvSpPr>
          <p:cNvPr id="43206" name="AutoShape 198"/>
          <p:cNvSpPr>
            <a:spLocks noChangeArrowheads="1"/>
          </p:cNvSpPr>
          <p:nvPr/>
        </p:nvSpPr>
        <p:spPr bwMode="auto">
          <a:xfrm>
            <a:off x="662940" y="4002352"/>
            <a:ext cx="8161020" cy="182880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8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Tên con sông dài nhất thế giới. </a:t>
            </a:r>
          </a:p>
        </p:txBody>
      </p:sp>
      <p:sp>
        <p:nvSpPr>
          <p:cNvPr id="43207" name="AutoShape 199"/>
          <p:cNvSpPr>
            <a:spLocks noChangeArrowheads="1"/>
          </p:cNvSpPr>
          <p:nvPr/>
        </p:nvSpPr>
        <p:spPr bwMode="auto">
          <a:xfrm>
            <a:off x="646660" y="4014800"/>
            <a:ext cx="8229600" cy="1828800"/>
          </a:xfrm>
          <a:prstGeom prst="horizontalScroll">
            <a:avLst>
              <a:gd name="adj" fmla="val 14185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/>
          <a:lstStyle/>
          <a:p>
            <a:pPr algn="ctr"/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Hoang mạc lớn nhất thế giới là hoang mạc…</a:t>
            </a:r>
            <a:endParaRPr lang="en-US" altLang="en-US" sz="280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3208" name="AutoShape 200"/>
          <p:cNvSpPr>
            <a:spLocks noChangeArrowheads="1"/>
          </p:cNvSpPr>
          <p:nvPr/>
        </p:nvSpPr>
        <p:spPr bwMode="auto">
          <a:xfrm>
            <a:off x="681383" y="3916939"/>
            <a:ext cx="8161020" cy="2011680"/>
          </a:xfrm>
          <a:prstGeom prst="horizontalScroll">
            <a:avLst>
              <a:gd name="adj" fmla="val 17958"/>
            </a:avLst>
          </a:prstGeom>
          <a:solidFill>
            <a:srgbClr val="8CECBE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 b="1"/>
              <a:t>Loại cây thân gỗ to, có thể sống </a:t>
            </a:r>
          </a:p>
          <a:p>
            <a:pPr algn="ctr"/>
            <a:r>
              <a:rPr lang="en-US" altLang="en-US" sz="4000" b="1"/>
              <a:t>hàng nghìn năm ở xa-van?</a:t>
            </a:r>
          </a:p>
        </p:txBody>
      </p:sp>
      <p:sp>
        <p:nvSpPr>
          <p:cNvPr id="43209" name="AutoShape 201"/>
          <p:cNvSpPr>
            <a:spLocks noChangeArrowheads="1"/>
          </p:cNvSpPr>
          <p:nvPr/>
        </p:nvSpPr>
        <p:spPr bwMode="auto">
          <a:xfrm>
            <a:off x="629084" y="3947898"/>
            <a:ext cx="8161020" cy="1920240"/>
          </a:xfrm>
          <a:prstGeom prst="horizontalScroll">
            <a:avLst>
              <a:gd name="adj" fmla="val 16546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/>
          <a:lstStyle/>
          <a:p>
            <a:pPr algn="ctr" eaLnBrk="0" hangingPunct="0"/>
            <a:r>
              <a:rPr lang="en-US" altLang="en-US" sz="4000" b="1"/>
              <a:t>Tên động vật ăn </a:t>
            </a:r>
            <a:r>
              <a:rPr lang="en-US" altLang="en-US" sz="4000" b="1" smtClean="0"/>
              <a:t>cỏ có cổ cao nhất thế giới </a:t>
            </a:r>
            <a:r>
              <a:rPr lang="en-US" altLang="en-US" sz="4000" b="1"/>
              <a:t>sống ở đồng cỏ xa-van?</a:t>
            </a:r>
            <a:endParaRPr lang="en-US" altLang="en-US" sz="6000">
              <a:latin typeface="Times New Roman" panose="02020603050405020304" pitchFamily="18" charset="0"/>
            </a:endParaRPr>
          </a:p>
        </p:txBody>
      </p:sp>
      <p:sp>
        <p:nvSpPr>
          <p:cNvPr id="43225" name="Rectangle 217"/>
          <p:cNvSpPr>
            <a:spLocks noChangeArrowheads="1"/>
          </p:cNvSpPr>
          <p:nvPr/>
        </p:nvSpPr>
        <p:spPr bwMode="auto">
          <a:xfrm>
            <a:off x="4572000" y="1295400"/>
            <a:ext cx="3429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43227" name="Rectangle 219"/>
          <p:cNvSpPr>
            <a:spLocks noChangeArrowheads="1"/>
          </p:cNvSpPr>
          <p:nvPr/>
        </p:nvSpPr>
        <p:spPr bwMode="auto">
          <a:xfrm>
            <a:off x="5257800" y="1295400"/>
            <a:ext cx="3429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Ạ</a:t>
            </a:r>
          </a:p>
        </p:txBody>
      </p:sp>
      <p:grpSp>
        <p:nvGrpSpPr>
          <p:cNvPr id="43228" name="Group 220"/>
          <p:cNvGrpSpPr>
            <a:grpSpLocks/>
          </p:cNvGrpSpPr>
          <p:nvPr/>
        </p:nvGrpSpPr>
        <p:grpSpPr bwMode="auto">
          <a:xfrm>
            <a:off x="3543300" y="1295400"/>
            <a:ext cx="2400300" cy="457200"/>
            <a:chOff x="2016" y="816"/>
            <a:chExt cx="2016" cy="288"/>
          </a:xfrm>
        </p:grpSpPr>
        <p:sp>
          <p:nvSpPr>
            <p:cNvPr id="43122" name="Rectangle 114"/>
            <p:cNvSpPr>
              <a:spLocks noChangeArrowheads="1"/>
            </p:cNvSpPr>
            <p:nvPr/>
          </p:nvSpPr>
          <p:spPr bwMode="auto">
            <a:xfrm>
              <a:off x="2016" y="816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3123" name="Rectangle 115"/>
            <p:cNvSpPr>
              <a:spLocks noChangeArrowheads="1"/>
            </p:cNvSpPr>
            <p:nvPr/>
          </p:nvSpPr>
          <p:spPr bwMode="auto">
            <a:xfrm>
              <a:off x="2592" y="816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3125" name="Rectangle 117"/>
            <p:cNvSpPr>
              <a:spLocks noChangeArrowheads="1"/>
            </p:cNvSpPr>
            <p:nvPr/>
          </p:nvSpPr>
          <p:spPr bwMode="auto">
            <a:xfrm>
              <a:off x="2880" y="816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3127" name="Rectangle 119"/>
            <p:cNvSpPr>
              <a:spLocks noChangeArrowheads="1"/>
            </p:cNvSpPr>
            <p:nvPr/>
          </p:nvSpPr>
          <p:spPr bwMode="auto">
            <a:xfrm>
              <a:off x="3744" y="816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3128" name="Rectangle 120"/>
            <p:cNvSpPr>
              <a:spLocks noChangeArrowheads="1"/>
            </p:cNvSpPr>
            <p:nvPr/>
          </p:nvSpPr>
          <p:spPr bwMode="auto">
            <a:xfrm>
              <a:off x="2304" y="816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3129" name="Rectangle 121"/>
            <p:cNvSpPr>
              <a:spLocks noChangeArrowheads="1"/>
            </p:cNvSpPr>
            <p:nvPr/>
          </p:nvSpPr>
          <p:spPr bwMode="auto">
            <a:xfrm>
              <a:off x="3168" y="816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3130" name="Rectangle 122"/>
            <p:cNvSpPr>
              <a:spLocks noChangeArrowheads="1"/>
            </p:cNvSpPr>
            <p:nvPr/>
          </p:nvSpPr>
          <p:spPr bwMode="auto">
            <a:xfrm>
              <a:off x="3456" y="816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43229" name="Rectangle 221"/>
          <p:cNvSpPr>
            <a:spLocks noChangeArrowheads="1"/>
          </p:cNvSpPr>
          <p:nvPr/>
        </p:nvSpPr>
        <p:spPr bwMode="auto">
          <a:xfrm>
            <a:off x="5257800" y="1828800"/>
            <a:ext cx="3429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43231" name="Rectangle 223"/>
          <p:cNvSpPr>
            <a:spLocks noChangeArrowheads="1"/>
          </p:cNvSpPr>
          <p:nvPr/>
        </p:nvSpPr>
        <p:spPr bwMode="auto">
          <a:xfrm>
            <a:off x="3543300" y="2362200"/>
            <a:ext cx="3429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X</a:t>
            </a:r>
          </a:p>
        </p:txBody>
      </p:sp>
      <p:grpSp>
        <p:nvGrpSpPr>
          <p:cNvPr id="43234" name="Group 226"/>
          <p:cNvGrpSpPr>
            <a:grpSpLocks/>
          </p:cNvGrpSpPr>
          <p:nvPr/>
        </p:nvGrpSpPr>
        <p:grpSpPr bwMode="auto">
          <a:xfrm>
            <a:off x="3543300" y="2362200"/>
            <a:ext cx="2057400" cy="457200"/>
            <a:chOff x="2592" y="480"/>
            <a:chExt cx="1728" cy="288"/>
          </a:xfrm>
        </p:grpSpPr>
        <p:sp>
          <p:nvSpPr>
            <p:cNvPr id="43144" name="Rectangle 136"/>
            <p:cNvSpPr>
              <a:spLocks noChangeArrowheads="1"/>
            </p:cNvSpPr>
            <p:nvPr/>
          </p:nvSpPr>
          <p:spPr bwMode="auto">
            <a:xfrm>
              <a:off x="4032" y="480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3146" name="Rectangle 138"/>
            <p:cNvSpPr>
              <a:spLocks noChangeArrowheads="1"/>
            </p:cNvSpPr>
            <p:nvPr/>
          </p:nvSpPr>
          <p:spPr bwMode="auto">
            <a:xfrm>
              <a:off x="3744" y="480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3147" name="Rectangle 139"/>
            <p:cNvSpPr>
              <a:spLocks noChangeArrowheads="1"/>
            </p:cNvSpPr>
            <p:nvPr/>
          </p:nvSpPr>
          <p:spPr bwMode="auto">
            <a:xfrm>
              <a:off x="2880" y="480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3148" name="Rectangle 140"/>
            <p:cNvSpPr>
              <a:spLocks noChangeArrowheads="1"/>
            </p:cNvSpPr>
            <p:nvPr/>
          </p:nvSpPr>
          <p:spPr bwMode="auto">
            <a:xfrm>
              <a:off x="3456" y="480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3150" name="Rectangle 142"/>
            <p:cNvSpPr>
              <a:spLocks noChangeArrowheads="1"/>
            </p:cNvSpPr>
            <p:nvPr/>
          </p:nvSpPr>
          <p:spPr bwMode="auto">
            <a:xfrm>
              <a:off x="3168" y="480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3232" name="Rectangle 224"/>
            <p:cNvSpPr>
              <a:spLocks noChangeArrowheads="1"/>
            </p:cNvSpPr>
            <p:nvPr/>
          </p:nvSpPr>
          <p:spPr bwMode="auto">
            <a:xfrm>
              <a:off x="2592" y="480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43235" name="Rectangle 227"/>
          <p:cNvSpPr>
            <a:spLocks noChangeArrowheads="1"/>
          </p:cNvSpPr>
          <p:nvPr/>
        </p:nvSpPr>
        <p:spPr bwMode="auto">
          <a:xfrm>
            <a:off x="6057900" y="2895600"/>
            <a:ext cx="342900" cy="4572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P</a:t>
            </a:r>
          </a:p>
        </p:txBody>
      </p:sp>
      <p:grpSp>
        <p:nvGrpSpPr>
          <p:cNvPr id="43237" name="Group 229"/>
          <p:cNvGrpSpPr>
            <a:grpSpLocks/>
          </p:cNvGrpSpPr>
          <p:nvPr/>
        </p:nvGrpSpPr>
        <p:grpSpPr bwMode="auto">
          <a:xfrm>
            <a:off x="3314700" y="2895600"/>
            <a:ext cx="3086100" cy="457200"/>
            <a:chOff x="2304" y="480"/>
            <a:chExt cx="2592" cy="288"/>
          </a:xfrm>
        </p:grpSpPr>
        <p:sp>
          <p:nvSpPr>
            <p:cNvPr id="43154" name="Rectangle 146"/>
            <p:cNvSpPr>
              <a:spLocks noChangeArrowheads="1"/>
            </p:cNvSpPr>
            <p:nvPr/>
          </p:nvSpPr>
          <p:spPr bwMode="auto">
            <a:xfrm>
              <a:off x="2304" y="480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3155" name="Rectangle 147"/>
            <p:cNvSpPr>
              <a:spLocks noChangeArrowheads="1"/>
            </p:cNvSpPr>
            <p:nvPr/>
          </p:nvSpPr>
          <p:spPr bwMode="auto">
            <a:xfrm>
              <a:off x="3168" y="480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3156" name="Rectangle 148"/>
            <p:cNvSpPr>
              <a:spLocks noChangeArrowheads="1"/>
            </p:cNvSpPr>
            <p:nvPr/>
          </p:nvSpPr>
          <p:spPr bwMode="auto">
            <a:xfrm>
              <a:off x="3456" y="480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3157" name="Rectangle 149"/>
            <p:cNvSpPr>
              <a:spLocks noChangeArrowheads="1"/>
            </p:cNvSpPr>
            <p:nvPr/>
          </p:nvSpPr>
          <p:spPr bwMode="auto">
            <a:xfrm>
              <a:off x="3744" y="480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3158" name="Rectangle 150"/>
            <p:cNvSpPr>
              <a:spLocks noChangeArrowheads="1"/>
            </p:cNvSpPr>
            <p:nvPr/>
          </p:nvSpPr>
          <p:spPr bwMode="auto">
            <a:xfrm>
              <a:off x="4032" y="480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3159" name="Rectangle 151"/>
            <p:cNvSpPr>
              <a:spLocks noChangeArrowheads="1"/>
            </p:cNvSpPr>
            <p:nvPr/>
          </p:nvSpPr>
          <p:spPr bwMode="auto">
            <a:xfrm>
              <a:off x="4320" y="480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3161" name="Rectangle 153"/>
            <p:cNvSpPr>
              <a:spLocks noChangeArrowheads="1"/>
            </p:cNvSpPr>
            <p:nvPr/>
          </p:nvSpPr>
          <p:spPr bwMode="auto">
            <a:xfrm>
              <a:off x="2880" y="480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3162" name="Rectangle 154"/>
            <p:cNvSpPr>
              <a:spLocks noChangeArrowheads="1"/>
            </p:cNvSpPr>
            <p:nvPr/>
          </p:nvSpPr>
          <p:spPr bwMode="auto">
            <a:xfrm>
              <a:off x="2592" y="480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3236" name="Rectangle 228"/>
            <p:cNvSpPr>
              <a:spLocks noChangeArrowheads="1"/>
            </p:cNvSpPr>
            <p:nvPr/>
          </p:nvSpPr>
          <p:spPr bwMode="auto">
            <a:xfrm>
              <a:off x="4608" y="480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</p:grpSp>
      <p:grpSp>
        <p:nvGrpSpPr>
          <p:cNvPr id="43230" name="Group 222"/>
          <p:cNvGrpSpPr>
            <a:grpSpLocks/>
          </p:cNvGrpSpPr>
          <p:nvPr/>
        </p:nvGrpSpPr>
        <p:grpSpPr bwMode="auto">
          <a:xfrm>
            <a:off x="3886200" y="1828800"/>
            <a:ext cx="2400300" cy="457200"/>
            <a:chOff x="1824" y="528"/>
            <a:chExt cx="2016" cy="288"/>
          </a:xfrm>
        </p:grpSpPr>
        <p:sp>
          <p:nvSpPr>
            <p:cNvPr id="43134" name="Rectangle 126"/>
            <p:cNvSpPr>
              <a:spLocks noChangeArrowheads="1"/>
            </p:cNvSpPr>
            <p:nvPr/>
          </p:nvSpPr>
          <p:spPr bwMode="auto">
            <a:xfrm>
              <a:off x="1824" y="528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3135" name="Rectangle 127"/>
            <p:cNvSpPr>
              <a:spLocks noChangeArrowheads="1"/>
            </p:cNvSpPr>
            <p:nvPr/>
          </p:nvSpPr>
          <p:spPr bwMode="auto">
            <a:xfrm>
              <a:off x="3264" y="52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3136" name="Rectangle 128"/>
            <p:cNvSpPr>
              <a:spLocks noChangeArrowheads="1"/>
            </p:cNvSpPr>
            <p:nvPr/>
          </p:nvSpPr>
          <p:spPr bwMode="auto">
            <a:xfrm>
              <a:off x="2688" y="528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3138" name="Rectangle 130"/>
            <p:cNvSpPr>
              <a:spLocks noChangeArrowheads="1"/>
            </p:cNvSpPr>
            <p:nvPr/>
          </p:nvSpPr>
          <p:spPr bwMode="auto">
            <a:xfrm>
              <a:off x="2400" y="528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3139" name="Rectangle 131"/>
            <p:cNvSpPr>
              <a:spLocks noChangeArrowheads="1"/>
            </p:cNvSpPr>
            <p:nvPr/>
          </p:nvSpPr>
          <p:spPr bwMode="auto">
            <a:xfrm>
              <a:off x="2112" y="528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3141" name="Rectangle 133"/>
            <p:cNvSpPr>
              <a:spLocks noChangeArrowheads="1"/>
            </p:cNvSpPr>
            <p:nvPr/>
          </p:nvSpPr>
          <p:spPr bwMode="auto">
            <a:xfrm>
              <a:off x="2976" y="528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3142" name="Rectangle 134"/>
            <p:cNvSpPr>
              <a:spLocks noChangeArrowheads="1"/>
            </p:cNvSpPr>
            <p:nvPr/>
          </p:nvSpPr>
          <p:spPr bwMode="auto">
            <a:xfrm>
              <a:off x="3552" y="528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43239" name="Rectangle 231"/>
          <p:cNvSpPr>
            <a:spLocks noChangeArrowheads="1"/>
          </p:cNvSpPr>
          <p:nvPr/>
        </p:nvSpPr>
        <p:spPr bwMode="auto">
          <a:xfrm>
            <a:off x="4000500" y="3429000"/>
            <a:ext cx="34290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U</a:t>
            </a:r>
          </a:p>
        </p:txBody>
      </p:sp>
      <p:grpSp>
        <p:nvGrpSpPr>
          <p:cNvPr id="43241" name="Group 233"/>
          <p:cNvGrpSpPr>
            <a:grpSpLocks/>
          </p:cNvGrpSpPr>
          <p:nvPr/>
        </p:nvGrpSpPr>
        <p:grpSpPr bwMode="auto">
          <a:xfrm>
            <a:off x="2971800" y="3429000"/>
            <a:ext cx="3086100" cy="457200"/>
            <a:chOff x="1440" y="528"/>
            <a:chExt cx="2592" cy="288"/>
          </a:xfrm>
        </p:grpSpPr>
        <p:sp>
          <p:nvSpPr>
            <p:cNvPr id="43165" name="Rectangle 157"/>
            <p:cNvSpPr>
              <a:spLocks noChangeArrowheads="1"/>
            </p:cNvSpPr>
            <p:nvPr/>
          </p:nvSpPr>
          <p:spPr bwMode="auto">
            <a:xfrm>
              <a:off x="2016" y="528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3166" name="Rectangle 158"/>
            <p:cNvSpPr>
              <a:spLocks noChangeArrowheads="1"/>
            </p:cNvSpPr>
            <p:nvPr/>
          </p:nvSpPr>
          <p:spPr bwMode="auto">
            <a:xfrm>
              <a:off x="1728" y="528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3167" name="Rectangle 159"/>
            <p:cNvSpPr>
              <a:spLocks noChangeArrowheads="1"/>
            </p:cNvSpPr>
            <p:nvPr/>
          </p:nvSpPr>
          <p:spPr bwMode="auto">
            <a:xfrm>
              <a:off x="2592" y="528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3168" name="Rectangle 160"/>
            <p:cNvSpPr>
              <a:spLocks noChangeArrowheads="1"/>
            </p:cNvSpPr>
            <p:nvPr/>
          </p:nvSpPr>
          <p:spPr bwMode="auto">
            <a:xfrm>
              <a:off x="3168" y="528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3169" name="Rectangle 161"/>
            <p:cNvSpPr>
              <a:spLocks noChangeArrowheads="1"/>
            </p:cNvSpPr>
            <p:nvPr/>
          </p:nvSpPr>
          <p:spPr bwMode="auto">
            <a:xfrm>
              <a:off x="2880" y="528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3170" name="Rectangle 162"/>
            <p:cNvSpPr>
              <a:spLocks noChangeArrowheads="1"/>
            </p:cNvSpPr>
            <p:nvPr/>
          </p:nvSpPr>
          <p:spPr bwMode="auto">
            <a:xfrm>
              <a:off x="3744" y="528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3176" name="Rectangle 168"/>
            <p:cNvSpPr>
              <a:spLocks noChangeArrowheads="1"/>
            </p:cNvSpPr>
            <p:nvPr/>
          </p:nvSpPr>
          <p:spPr bwMode="auto">
            <a:xfrm>
              <a:off x="3456" y="52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3177" name="Rectangle 169"/>
            <p:cNvSpPr>
              <a:spLocks noChangeArrowheads="1"/>
            </p:cNvSpPr>
            <p:nvPr/>
          </p:nvSpPr>
          <p:spPr bwMode="auto">
            <a:xfrm>
              <a:off x="1440" y="528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3240" name="Rectangle 232"/>
            <p:cNvSpPr>
              <a:spLocks noChangeArrowheads="1"/>
            </p:cNvSpPr>
            <p:nvPr/>
          </p:nvSpPr>
          <p:spPr bwMode="auto">
            <a:xfrm>
              <a:off x="2304" y="52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43297" name="AutoShape 289"/>
          <p:cNvSpPr>
            <a:spLocks noChangeArrowheads="1"/>
          </p:cNvSpPr>
          <p:nvPr/>
        </p:nvSpPr>
        <p:spPr bwMode="auto">
          <a:xfrm>
            <a:off x="1247775" y="5768975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3298" name="AutoShape 290"/>
          <p:cNvSpPr>
            <a:spLocks noChangeArrowheads="1"/>
          </p:cNvSpPr>
          <p:nvPr/>
        </p:nvSpPr>
        <p:spPr bwMode="auto">
          <a:xfrm>
            <a:off x="1250156" y="5775325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43299" name="AutoShape 291"/>
          <p:cNvSpPr>
            <a:spLocks noChangeArrowheads="1"/>
          </p:cNvSpPr>
          <p:nvPr/>
        </p:nvSpPr>
        <p:spPr bwMode="auto">
          <a:xfrm>
            <a:off x="1253729" y="5759450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43300" name="AutoShape 292"/>
          <p:cNvSpPr>
            <a:spLocks noChangeArrowheads="1"/>
          </p:cNvSpPr>
          <p:nvPr/>
        </p:nvSpPr>
        <p:spPr bwMode="auto">
          <a:xfrm>
            <a:off x="1247775" y="5754688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43301" name="AutoShape 293"/>
          <p:cNvSpPr>
            <a:spLocks noChangeArrowheads="1"/>
          </p:cNvSpPr>
          <p:nvPr/>
        </p:nvSpPr>
        <p:spPr bwMode="auto">
          <a:xfrm>
            <a:off x="1247775" y="5759450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43302" name="AutoShape 294"/>
          <p:cNvSpPr>
            <a:spLocks noChangeArrowheads="1"/>
          </p:cNvSpPr>
          <p:nvPr/>
        </p:nvSpPr>
        <p:spPr bwMode="auto">
          <a:xfrm>
            <a:off x="1240631" y="5749925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43303" name="AutoShape 295"/>
          <p:cNvSpPr>
            <a:spLocks noChangeArrowheads="1"/>
          </p:cNvSpPr>
          <p:nvPr/>
        </p:nvSpPr>
        <p:spPr bwMode="auto">
          <a:xfrm>
            <a:off x="1254919" y="5764213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43304" name="AutoShape 296"/>
          <p:cNvSpPr>
            <a:spLocks noChangeArrowheads="1"/>
          </p:cNvSpPr>
          <p:nvPr/>
        </p:nvSpPr>
        <p:spPr bwMode="auto">
          <a:xfrm>
            <a:off x="1234679" y="5756275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43305" name="AutoShape 297"/>
          <p:cNvSpPr>
            <a:spLocks noChangeArrowheads="1"/>
          </p:cNvSpPr>
          <p:nvPr/>
        </p:nvSpPr>
        <p:spPr bwMode="auto">
          <a:xfrm>
            <a:off x="1240631" y="5754688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43306" name="AutoShape 298"/>
          <p:cNvSpPr>
            <a:spLocks noChangeArrowheads="1"/>
          </p:cNvSpPr>
          <p:nvPr/>
        </p:nvSpPr>
        <p:spPr bwMode="auto">
          <a:xfrm>
            <a:off x="1256110" y="5767388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43309" name="AutoShape 301"/>
          <p:cNvSpPr>
            <a:spLocks noChangeArrowheads="1"/>
          </p:cNvSpPr>
          <p:nvPr/>
        </p:nvSpPr>
        <p:spPr bwMode="auto">
          <a:xfrm>
            <a:off x="1245394" y="5780138"/>
            <a:ext cx="857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rgbClr val="0033CC"/>
                </a:solidFill>
              </a:rPr>
              <a:t>10</a:t>
            </a:r>
          </a:p>
        </p:txBody>
      </p:sp>
      <p:pic>
        <p:nvPicPr>
          <p:cNvPr id="43313" name="Picture 305" descr="ne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802" y="76200"/>
            <a:ext cx="12001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10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30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43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43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43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43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43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43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43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43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43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43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43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43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43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43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30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43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43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0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2000"/>
                                        <p:tgtEl>
                                          <p:spTgt spid="43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01" dur="2000"/>
                                        <p:tgtEl>
                                          <p:spTgt spid="43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9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30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 nodeType="clickPar">
                      <p:stCondLst>
                        <p:cond delay="0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8" dur="2000"/>
                                        <p:tgtEl>
                                          <p:spTgt spid="43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43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43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20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30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 nodeType="clickPar">
                      <p:stCondLst>
                        <p:cond delay="0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0" fill="hold"/>
                                        <p:tgtEl>
                                          <p:spTgt spid="43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0" fill="hold"/>
                                        <p:tgtEl>
                                          <p:spTgt spid="43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5" dur="2000"/>
                                        <p:tgtEl>
                                          <p:spTgt spid="43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2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30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3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3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3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3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39" dur="500"/>
                                        <p:tgtEl>
                                          <p:spTgt spid="43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22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3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 nodeType="clickPar">
                      <p:stCondLst>
                        <p:cond delay="0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5" dur="500"/>
                                        <p:tgtEl>
                                          <p:spTgt spid="43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4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1" dur="500"/>
                                        <p:tgtEl>
                                          <p:spTgt spid="43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28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3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 nodeType="clickPar">
                      <p:stCondLst>
                        <p:cond delay="0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7" dur="500"/>
                                        <p:tgtEl>
                                          <p:spTgt spid="43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0" dur="500"/>
                                        <p:tgtEl>
                                          <p:spTgt spid="43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" dur="500"/>
                                        <p:tgtEl>
                                          <p:spTgt spid="4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30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43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 nodeType="clickPar">
                      <p:stCondLst>
                        <p:cond delay="0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9" dur="500"/>
                                        <p:tgtEl>
                                          <p:spTgt spid="43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2" dur="500"/>
                                        <p:tgtEl>
                                          <p:spTgt spid="43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6" dur="500"/>
                                        <p:tgtEl>
                                          <p:spTgt spid="4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34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3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 nodeType="clickPar">
                      <p:stCondLst>
                        <p:cond delay="0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1" dur="500"/>
                                        <p:tgtEl>
                                          <p:spTgt spid="43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5" dur="500"/>
                                        <p:tgtEl>
                                          <p:spTgt spid="4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7" dur="500"/>
                                        <p:tgtEl>
                                          <p:spTgt spid="43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1" dur="500"/>
                                        <p:tgtEl>
                                          <p:spTgt spid="4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3" dur="500"/>
                                        <p:tgtEl>
                                          <p:spTgt spid="43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41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43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 nodeType="clickPar">
                      <p:stCondLst>
                        <p:cond delay="0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0" dur="500"/>
                                        <p:tgtEl>
                                          <p:spTgt spid="4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2" dur="500"/>
                                        <p:tgtEl>
                                          <p:spTgt spid="43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5" dur="500"/>
                                        <p:tgtEl>
                                          <p:spTgt spid="43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9" dur="500"/>
                                        <p:tgtEl>
                                          <p:spTgt spid="4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1" dur="500"/>
                                        <p:tgtEl>
                                          <p:spTgt spid="43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37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43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 nodeType="clickPar">
                      <p:stCondLst>
                        <p:cond delay="0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3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3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43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43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43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43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43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43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3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43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43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3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3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3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3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3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3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43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43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43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43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43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43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43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43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43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43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43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43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1" dur="1000"/>
                                        <p:tgtEl>
                                          <p:spTgt spid="43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43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43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43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4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43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43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43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43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43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43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1" dur="1000"/>
                                        <p:tgtEl>
                                          <p:spTgt spid="43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43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43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43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5" dur="1000"/>
                                        <p:tgtEl>
                                          <p:spTgt spid="43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8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43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43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43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43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43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7" dur="1000" fill="hold"/>
                                        <p:tgtEl>
                                          <p:spTgt spid="4329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313"/>
                  </p:tgtEl>
                </p:cond>
              </p:nextCondLst>
            </p:seq>
          </p:childTnLst>
        </p:cTn>
      </p:par>
    </p:tnLst>
    <p:bldLst>
      <p:bldP spid="43027" grpId="0" animBg="1"/>
      <p:bldP spid="43029" grpId="0" animBg="1"/>
      <p:bldP spid="43030" grpId="0" animBg="1"/>
      <p:bldP spid="43034" grpId="0" animBg="1"/>
      <p:bldP spid="43035" grpId="0" animBg="1"/>
      <p:bldP spid="43036" grpId="0" animBg="1"/>
      <p:bldP spid="43037" grpId="0" animBg="1"/>
      <p:bldP spid="43103" grpId="0" animBg="1"/>
      <p:bldP spid="43103" grpId="1" animBg="1"/>
      <p:bldP spid="43106" grpId="0" animBg="1"/>
      <p:bldP spid="43106" grpId="1" animBg="1"/>
      <p:bldP spid="43108" grpId="0" animBg="1"/>
      <p:bldP spid="43108" grpId="1" animBg="1"/>
      <p:bldP spid="43110" grpId="0" animBg="1"/>
      <p:bldP spid="43110" grpId="1" animBg="1"/>
      <p:bldP spid="43111" grpId="0" animBg="1"/>
      <p:bldP spid="43111" grpId="1" animBg="1"/>
      <p:bldP spid="43113" grpId="0" animBg="1"/>
      <p:bldP spid="43113" grpId="1" animBg="1"/>
      <p:bldP spid="43115" grpId="0" animBg="1"/>
      <p:bldP spid="43115" grpId="1" animBg="1"/>
      <p:bldP spid="43191" grpId="0" animBg="1"/>
      <p:bldP spid="43191" grpId="1" animBg="1"/>
      <p:bldP spid="43192" grpId="0" animBg="1"/>
      <p:bldP spid="43192" grpId="1" animBg="1"/>
      <p:bldP spid="43193" grpId="0" animBg="1"/>
      <p:bldP spid="43193" grpId="1" animBg="1"/>
      <p:bldP spid="43196" grpId="0" animBg="1"/>
      <p:bldP spid="43196" grpId="1" animBg="1"/>
      <p:bldP spid="43200" grpId="0" animBg="1"/>
      <p:bldP spid="43200" grpId="1" animBg="1"/>
      <p:bldP spid="43202" grpId="0" animBg="1"/>
      <p:bldP spid="43202" grpId="1" animBg="1"/>
      <p:bldP spid="43203" grpId="0" animBg="1"/>
      <p:bldP spid="43203" grpId="1" animBg="1"/>
      <p:bldP spid="43205" grpId="0" animBg="1"/>
      <p:bldP spid="43205" grpId="1" animBg="1"/>
      <p:bldP spid="43206" grpId="0" animBg="1"/>
      <p:bldP spid="43206" grpId="1" animBg="1"/>
      <p:bldP spid="43207" grpId="0" animBg="1"/>
      <p:bldP spid="43207" grpId="1" animBg="1"/>
      <p:bldP spid="43208" grpId="0" animBg="1"/>
      <p:bldP spid="43208" grpId="1" animBg="1"/>
      <p:bldP spid="43209" grpId="0" animBg="1"/>
      <p:bldP spid="43209" grpId="1" animBg="1"/>
      <p:bldP spid="43297" grpId="0" animBg="1"/>
      <p:bldP spid="43298" grpId="0" animBg="1"/>
      <p:bldP spid="43299" grpId="0" animBg="1"/>
      <p:bldP spid="43300" grpId="0" animBg="1"/>
      <p:bldP spid="43301" grpId="0" animBg="1"/>
      <p:bldP spid="43302" grpId="0" animBg="1"/>
      <p:bldP spid="43303" grpId="0" animBg="1"/>
      <p:bldP spid="43304" grpId="0" animBg="1"/>
      <p:bldP spid="43305" grpId="0" animBg="1"/>
      <p:bldP spid="43306" grpId="0" animBg="1"/>
      <p:bldP spid="4330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4"/>
          <p:cNvGrpSpPr>
            <a:grpSpLocks/>
          </p:cNvGrpSpPr>
          <p:nvPr/>
        </p:nvGrpSpPr>
        <p:grpSpPr bwMode="auto">
          <a:xfrm>
            <a:off x="0" y="39688"/>
            <a:ext cx="9144000" cy="6818312"/>
            <a:chOff x="-15" y="25"/>
            <a:chExt cx="5775" cy="4295"/>
          </a:xfrm>
        </p:grpSpPr>
        <p:grpSp>
          <p:nvGrpSpPr>
            <p:cNvPr id="10265" name="Group 5"/>
            <p:cNvGrpSpPr>
              <a:grpSpLocks/>
            </p:cNvGrpSpPr>
            <p:nvPr/>
          </p:nvGrpSpPr>
          <p:grpSpPr bwMode="auto">
            <a:xfrm>
              <a:off x="0" y="3788"/>
              <a:ext cx="5734" cy="532"/>
              <a:chOff x="0" y="3788"/>
              <a:chExt cx="5734" cy="532"/>
            </a:xfrm>
          </p:grpSpPr>
          <p:pic>
            <p:nvPicPr>
              <p:cNvPr id="10273" name="Picture 6" descr="Picture137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04"/>
                <a:ext cx="624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4" name="Picture 7" descr="Picture137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10" y="3852"/>
                <a:ext cx="624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5" name="Picture 11" descr="Picture13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6" y="3883"/>
                <a:ext cx="432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276" name="Group 12"/>
              <p:cNvGrpSpPr>
                <a:grpSpLocks/>
              </p:cNvGrpSpPr>
              <p:nvPr/>
            </p:nvGrpSpPr>
            <p:grpSpPr bwMode="auto">
              <a:xfrm>
                <a:off x="2430" y="3788"/>
                <a:ext cx="760" cy="532"/>
                <a:chOff x="2352" y="2784"/>
                <a:chExt cx="952" cy="772"/>
              </a:xfrm>
            </p:grpSpPr>
            <p:grpSp>
              <p:nvGrpSpPr>
                <p:cNvPr id="10278" name="Group 13"/>
                <p:cNvGrpSpPr>
                  <a:grpSpLocks/>
                </p:cNvGrpSpPr>
                <p:nvPr/>
              </p:nvGrpSpPr>
              <p:grpSpPr bwMode="auto">
                <a:xfrm>
                  <a:off x="2666" y="2797"/>
                  <a:ext cx="441" cy="517"/>
                  <a:chOff x="2535" y="1479"/>
                  <a:chExt cx="441" cy="517"/>
                </a:xfrm>
              </p:grpSpPr>
              <p:pic>
                <p:nvPicPr>
                  <p:cNvPr id="10282" name="Picture 14" descr="CAULDRON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35" y="1558"/>
                    <a:ext cx="338" cy="4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83" name="Picture 15" descr="yellow perch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-2282823">
                    <a:off x="2640" y="1479"/>
                    <a:ext cx="336" cy="2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10279" name="Group 16"/>
                <p:cNvGrpSpPr>
                  <a:grpSpLocks/>
                </p:cNvGrpSpPr>
                <p:nvPr/>
              </p:nvGrpSpPr>
              <p:grpSpPr bwMode="auto">
                <a:xfrm>
                  <a:off x="2352" y="2784"/>
                  <a:ext cx="952" cy="772"/>
                  <a:chOff x="1544" y="480"/>
                  <a:chExt cx="1144" cy="1252"/>
                </a:xfrm>
              </p:grpSpPr>
              <p:pic>
                <p:nvPicPr>
                  <p:cNvPr id="10280" name="Picture 17" descr="Ho ca (begin) 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clrChange>
                      <a:clrFrom>
                        <a:srgbClr val="FDFDFD"/>
                      </a:clrFrom>
                      <a:clrTo>
                        <a:srgbClr val="FDFDFD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6753" t="52980" r="24025" b="12582"/>
                  <a:stretch>
                    <a:fillRect/>
                  </a:stretch>
                </p:blipFill>
                <p:spPr bwMode="auto">
                  <a:xfrm>
                    <a:off x="1968" y="480"/>
                    <a:ext cx="720" cy="12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81" name="Picture 18" descr="Ho ca (begin) 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clrChange>
                      <a:clrFrom>
                        <a:srgbClr val="FDFDFD"/>
                      </a:clrFrom>
                      <a:clrTo>
                        <a:srgbClr val="FDFDFD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6753" t="52980" r="24025" b="12582"/>
                  <a:stretch>
                    <a:fillRect/>
                  </a:stretch>
                </p:blipFill>
                <p:spPr bwMode="auto">
                  <a:xfrm flipH="1">
                    <a:off x="1544" y="484"/>
                    <a:ext cx="720" cy="12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pic>
            <p:nvPicPr>
              <p:cNvPr id="10277" name="Picture 19" descr="Picture133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1" y="3872"/>
                <a:ext cx="428" cy="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266" name="Picture 24" descr="Picture137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1968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67" name="Group 29"/>
            <p:cNvGrpSpPr>
              <a:grpSpLocks/>
            </p:cNvGrpSpPr>
            <p:nvPr/>
          </p:nvGrpSpPr>
          <p:grpSpPr bwMode="auto">
            <a:xfrm>
              <a:off x="13" y="1758"/>
              <a:ext cx="432" cy="497"/>
              <a:chOff x="13" y="1758"/>
              <a:chExt cx="432" cy="497"/>
            </a:xfrm>
          </p:grpSpPr>
          <p:pic>
            <p:nvPicPr>
              <p:cNvPr id="10271" name="Picture 30" descr="Picture137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" y="1967"/>
                <a:ext cx="43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2" name="Picture 35" descr="yellow perch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282823" flipH="1">
                <a:off x="52" y="1758"/>
                <a:ext cx="33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68" name="Group 39"/>
            <p:cNvGrpSpPr>
              <a:grpSpLocks/>
            </p:cNvGrpSpPr>
            <p:nvPr/>
          </p:nvGrpSpPr>
          <p:grpSpPr bwMode="auto">
            <a:xfrm>
              <a:off x="-15" y="25"/>
              <a:ext cx="5734" cy="468"/>
              <a:chOff x="-15" y="25"/>
              <a:chExt cx="5734" cy="468"/>
            </a:xfrm>
          </p:grpSpPr>
          <p:pic>
            <p:nvPicPr>
              <p:cNvPr id="10269" name="Picture 40" descr="Picture137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5" y="77"/>
                <a:ext cx="624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0" name="Picture 41" descr="Picture137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95" y="25"/>
                <a:ext cx="624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0243" name="Picture 51" descr="O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3810000"/>
            <a:ext cx="24669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44" name="Text Box 52"/>
          <p:cNvSpPr txBox="1">
            <a:spLocks noChangeArrowheads="1"/>
          </p:cNvSpPr>
          <p:nvPr/>
        </p:nvSpPr>
        <p:spPr bwMode="auto">
          <a:xfrm>
            <a:off x="642938" y="1023938"/>
            <a:ext cx="7620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/>
              <a:t>Câu hỏi 2: Châu lục nào có diện tích lớn nhất?</a:t>
            </a:r>
          </a:p>
        </p:txBody>
      </p:sp>
      <p:sp>
        <p:nvSpPr>
          <p:cNvPr id="59445" name="AutoShape 53"/>
          <p:cNvSpPr>
            <a:spLocks noChangeArrowheads="1"/>
          </p:cNvSpPr>
          <p:nvPr/>
        </p:nvSpPr>
        <p:spPr bwMode="auto">
          <a:xfrm>
            <a:off x="533400" y="2590800"/>
            <a:ext cx="3124200" cy="609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/>
          </a:p>
        </p:txBody>
      </p:sp>
      <p:sp>
        <p:nvSpPr>
          <p:cNvPr id="59446" name="AutoShape 54"/>
          <p:cNvSpPr>
            <a:spLocks noChangeArrowheads="1"/>
          </p:cNvSpPr>
          <p:nvPr/>
        </p:nvSpPr>
        <p:spPr bwMode="auto">
          <a:xfrm>
            <a:off x="609600" y="3429000"/>
            <a:ext cx="3048000" cy="6858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/>
          </a:p>
        </p:txBody>
      </p:sp>
      <p:sp>
        <p:nvSpPr>
          <p:cNvPr id="59447" name="AutoShape 55"/>
          <p:cNvSpPr>
            <a:spLocks noChangeArrowheads="1"/>
          </p:cNvSpPr>
          <p:nvPr/>
        </p:nvSpPr>
        <p:spPr bwMode="auto">
          <a:xfrm>
            <a:off x="4114800" y="2590800"/>
            <a:ext cx="3124200" cy="685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/>
          </a:p>
        </p:txBody>
      </p:sp>
      <p:sp>
        <p:nvSpPr>
          <p:cNvPr id="59448" name="Text Box 56"/>
          <p:cNvSpPr txBox="1">
            <a:spLocks noChangeArrowheads="1"/>
          </p:cNvSpPr>
          <p:nvPr/>
        </p:nvSpPr>
        <p:spPr bwMode="auto">
          <a:xfrm>
            <a:off x="609600" y="2590800"/>
            <a:ext cx="320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</a:rPr>
              <a:t>a. Châu Âu</a:t>
            </a:r>
          </a:p>
        </p:txBody>
      </p:sp>
      <p:sp>
        <p:nvSpPr>
          <p:cNvPr id="59449" name="Text Box 57"/>
          <p:cNvSpPr txBox="1">
            <a:spLocks noChangeArrowheads="1"/>
          </p:cNvSpPr>
          <p:nvPr/>
        </p:nvSpPr>
        <p:spPr bwMode="auto">
          <a:xfrm>
            <a:off x="533400" y="3429000"/>
            <a:ext cx="3276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</a:rPr>
              <a:t>b. Châu Mĩ</a:t>
            </a:r>
          </a:p>
        </p:txBody>
      </p:sp>
      <p:sp>
        <p:nvSpPr>
          <p:cNvPr id="59450" name="Text Box 58"/>
          <p:cNvSpPr txBox="1">
            <a:spLocks noChangeArrowheads="1"/>
          </p:cNvSpPr>
          <p:nvPr/>
        </p:nvSpPr>
        <p:spPr bwMode="auto">
          <a:xfrm>
            <a:off x="4038600" y="2590800"/>
            <a:ext cx="320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</a:rPr>
              <a:t>c. Châu Á</a:t>
            </a:r>
          </a:p>
        </p:txBody>
      </p:sp>
      <p:sp>
        <p:nvSpPr>
          <p:cNvPr id="59451" name="AutoShape 59"/>
          <p:cNvSpPr>
            <a:spLocks noChangeArrowheads="1"/>
          </p:cNvSpPr>
          <p:nvPr/>
        </p:nvSpPr>
        <p:spPr bwMode="auto">
          <a:xfrm>
            <a:off x="4114800" y="3429000"/>
            <a:ext cx="3124200" cy="685800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/>
          </a:p>
        </p:txBody>
      </p:sp>
      <p:sp>
        <p:nvSpPr>
          <p:cNvPr id="59452" name="Text Box 60"/>
          <p:cNvSpPr txBox="1">
            <a:spLocks noChangeArrowheads="1"/>
          </p:cNvSpPr>
          <p:nvPr/>
        </p:nvSpPr>
        <p:spPr bwMode="auto">
          <a:xfrm>
            <a:off x="4114800" y="3429000"/>
            <a:ext cx="3124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0000FF"/>
                </a:solidFill>
              </a:rPr>
              <a:t>d. Châu Phi</a:t>
            </a:r>
          </a:p>
        </p:txBody>
      </p:sp>
      <p:sp>
        <p:nvSpPr>
          <p:cNvPr id="59453" name="Text Box 61"/>
          <p:cNvSpPr txBox="1">
            <a:spLocks noChangeArrowheads="1"/>
          </p:cNvSpPr>
          <p:nvPr/>
        </p:nvSpPr>
        <p:spPr bwMode="auto">
          <a:xfrm>
            <a:off x="7543800" y="2362200"/>
            <a:ext cx="1066800" cy="13112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0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9454" name="Text Box 62"/>
          <p:cNvSpPr txBox="1">
            <a:spLocks noChangeArrowheads="1"/>
          </p:cNvSpPr>
          <p:nvPr/>
        </p:nvSpPr>
        <p:spPr bwMode="auto">
          <a:xfrm>
            <a:off x="7543800" y="2438400"/>
            <a:ext cx="1066800" cy="13112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0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9455" name="Text Box 63"/>
          <p:cNvSpPr txBox="1">
            <a:spLocks noChangeArrowheads="1"/>
          </p:cNvSpPr>
          <p:nvPr/>
        </p:nvSpPr>
        <p:spPr bwMode="auto">
          <a:xfrm>
            <a:off x="7543800" y="2438400"/>
            <a:ext cx="1066800" cy="13112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9456" name="Text Box 64"/>
          <p:cNvSpPr txBox="1">
            <a:spLocks noChangeArrowheads="1"/>
          </p:cNvSpPr>
          <p:nvPr/>
        </p:nvSpPr>
        <p:spPr bwMode="auto">
          <a:xfrm>
            <a:off x="7543800" y="2514600"/>
            <a:ext cx="1066800" cy="13112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9457" name="Text Box 65"/>
          <p:cNvSpPr txBox="1">
            <a:spLocks noChangeArrowheads="1"/>
          </p:cNvSpPr>
          <p:nvPr/>
        </p:nvSpPr>
        <p:spPr bwMode="auto">
          <a:xfrm>
            <a:off x="7543800" y="2438400"/>
            <a:ext cx="1066800" cy="13112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0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9458" name="Text Box 66"/>
          <p:cNvSpPr txBox="1">
            <a:spLocks noChangeArrowheads="1"/>
          </p:cNvSpPr>
          <p:nvPr/>
        </p:nvSpPr>
        <p:spPr bwMode="auto">
          <a:xfrm>
            <a:off x="7543800" y="2438400"/>
            <a:ext cx="1066800" cy="13112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9459" name="Text Box 67"/>
          <p:cNvSpPr txBox="1">
            <a:spLocks noChangeArrowheads="1"/>
          </p:cNvSpPr>
          <p:nvPr/>
        </p:nvSpPr>
        <p:spPr bwMode="auto">
          <a:xfrm>
            <a:off x="533400" y="6019800"/>
            <a:ext cx="7391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800">
                <a:solidFill>
                  <a:srgbClr val="0000FF"/>
                </a:solidFill>
              </a:rPr>
              <a:t>Hết giờ</a:t>
            </a:r>
          </a:p>
        </p:txBody>
      </p:sp>
      <p:sp>
        <p:nvSpPr>
          <p:cNvPr id="59460" name="Text Box 68"/>
          <p:cNvSpPr txBox="1">
            <a:spLocks noChangeArrowheads="1"/>
          </p:cNvSpPr>
          <p:nvPr/>
        </p:nvSpPr>
        <p:spPr bwMode="auto">
          <a:xfrm>
            <a:off x="7543800" y="2438400"/>
            <a:ext cx="1066800" cy="13112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000">
                <a:solidFill>
                  <a:srgbClr val="FF0000"/>
                </a:solidFill>
              </a:rPr>
              <a:t>0</a:t>
            </a:r>
          </a:p>
        </p:txBody>
      </p:sp>
      <p:pic>
        <p:nvPicPr>
          <p:cNvPr id="59461" name="Picture 69" descr="c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95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62" name="Picture 70" descr="d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334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3" name="Picture 71" descr="HOURGL_1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600200"/>
            <a:ext cx="45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4" name="Rectangle 73"/>
          <p:cNvSpPr>
            <a:spLocks noChangeArrowheads="1"/>
          </p:cNvSpPr>
          <p:nvPr/>
        </p:nvSpPr>
        <p:spPr bwMode="auto">
          <a:xfrm>
            <a:off x="2438400" y="0"/>
            <a:ext cx="4572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latin typeface="Times New Roman" pitchFamily="18" charset="0"/>
              </a:rPr>
              <a:t>              </a:t>
            </a:r>
            <a:endParaRPr lang="en-US" altLang="en-US" sz="200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920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94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9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9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9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9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9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5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9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9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5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59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59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0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9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4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59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8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5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2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5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5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86" dur="2000" fill="hold"/>
                                        <p:tgtEl>
                                          <p:spTgt spid="59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88" dur="2000" fill="hold"/>
                                        <p:tgtEl>
                                          <p:spTgt spid="59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44" grpId="0"/>
      <p:bldP spid="59445" grpId="0" animBg="1"/>
      <p:bldP spid="59446" grpId="0" animBg="1"/>
      <p:bldP spid="59447" grpId="0" animBg="1"/>
      <p:bldP spid="59447" grpId="1" animBg="1"/>
      <p:bldP spid="59448" grpId="0"/>
      <p:bldP spid="59449" grpId="0"/>
      <p:bldP spid="59450" grpId="0"/>
      <p:bldP spid="59450" grpId="1"/>
      <p:bldP spid="59451" grpId="0" animBg="1"/>
      <p:bldP spid="59452" grpId="0"/>
      <p:bldP spid="59453" grpId="0" animBg="1"/>
      <p:bldP spid="59454" grpId="0" animBg="1"/>
      <p:bldP spid="59455" grpId="0" animBg="1"/>
      <p:bldP spid="59456" grpId="0" animBg="1"/>
      <p:bldP spid="59457" grpId="0" animBg="1"/>
      <p:bldP spid="59458" grpId="0" animBg="1"/>
      <p:bldP spid="59459" grpId="0"/>
      <p:bldP spid="594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>
            <a:hlinkClick r:id="rId2" action="ppaction://hlinkfile"/>
          </p:cNvPr>
          <p:cNvSpPr/>
          <p:nvPr/>
        </p:nvSpPr>
        <p:spPr>
          <a:xfrm>
            <a:off x="914400" y="1046328"/>
            <a:ext cx="762000" cy="6096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5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Luoc_do_cac_chau_luc_va_dai_duo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914400"/>
            <a:ext cx="7518400" cy="48291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81200" y="59436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80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6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Luoc_do_cac_chau_luc_va_dai_duo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914400"/>
            <a:ext cx="7518400" cy="48291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81200" y="59436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0337" y="147655"/>
            <a:ext cx="42846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sz="3200" b="1" dirty="0">
                <a:solidFill>
                  <a:srgbClr val="FF0000"/>
                </a:solidFill>
                <a:latin typeface="+mj-lt"/>
              </a:rPr>
              <a:t>1. Vị trí địa lí, giới hạn</a:t>
            </a:r>
            <a:endParaRPr lang="en-US" altLang="en-US" sz="3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78040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09600" y="762000"/>
            <a:ext cx="42846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sz="3200" b="1" dirty="0">
                <a:solidFill>
                  <a:srgbClr val="FF0000"/>
                </a:solidFill>
                <a:latin typeface="+mj-lt"/>
              </a:rPr>
              <a:t>1. Vị trí địa lí, giới hạn</a:t>
            </a:r>
            <a:endParaRPr lang="en-US" alt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04800" y="1844675"/>
            <a:ext cx="8228013" cy="18002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defRPr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89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Luoc do tu nhien chau Phi"/>
          <p:cNvPicPr>
            <a:picLocks noChangeAspect="1" noChangeArrowheads="1"/>
          </p:cNvPicPr>
          <p:nvPr/>
        </p:nvPicPr>
        <p:blipFill>
          <a:blip r:embed="rId2">
            <a:lum bright="-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9543"/>
            <a:ext cx="5181600" cy="613125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 rot="5400000">
            <a:off x="2647949" y="2457450"/>
            <a:ext cx="190501" cy="2438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6200000" flipH="1">
            <a:off x="6886575" y="3165851"/>
            <a:ext cx="190500" cy="14287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5400000">
            <a:off x="2619944" y="-312336"/>
            <a:ext cx="190500" cy="20775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6200000" flipH="1">
            <a:off x="6686550" y="1238250"/>
            <a:ext cx="190500" cy="1524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28600" y="6824"/>
            <a:ext cx="1447800" cy="2168857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199" y="2687472"/>
            <a:ext cx="1447800" cy="2168857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696200" y="3241055"/>
            <a:ext cx="1447800" cy="2168857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696200" y="631208"/>
            <a:ext cx="1447800" cy="2168857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0" y="641098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13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emoDropin.p3d 0"/>
  <p:tag name="POWER3D OPTIONS" val="Medium "/>
  <p:tag name="POWER3D IMAGE0" val="PWRTRANS.TGA"/>
  <p:tag name="POWER3D SOUND" val="Drop In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1154</TotalTime>
  <Words>691</Words>
  <Application>Microsoft Office PowerPoint</Application>
  <PresentationFormat>On-screen Show (4:3)</PresentationFormat>
  <Paragraphs>791</Paragraphs>
  <Slides>25</Slides>
  <Notes>5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Hoang mạc Xa-ha-ra</vt:lpstr>
      <vt:lpstr>PowerPoint Presentation</vt:lpstr>
      <vt:lpstr>PowerPoint Presentation</vt:lpstr>
      <vt:lpstr>PowerPoint Presentation</vt:lpstr>
      <vt:lpstr>PowerPoint Presentation</vt:lpstr>
    </vt:vector>
  </TitlesOfParts>
  <Company>andongnhi.violet.vn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andongnhi</dc:creator>
  <cp:lastModifiedBy>andongnhi</cp:lastModifiedBy>
  <cp:revision>16</cp:revision>
  <dcterms:created xsi:type="dcterms:W3CDTF">2018-02-24T15:40:38Z</dcterms:created>
  <dcterms:modified xsi:type="dcterms:W3CDTF">2018-02-27T07:55:03Z</dcterms:modified>
</cp:coreProperties>
</file>