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8" r:id="rId3"/>
    <p:sldId id="277" r:id="rId4"/>
    <p:sldId id="259" r:id="rId5"/>
    <p:sldId id="260" r:id="rId6"/>
    <p:sldId id="261" r:id="rId7"/>
    <p:sldId id="262" r:id="rId8"/>
    <p:sldId id="263" r:id="rId9"/>
    <p:sldId id="271" r:id="rId10"/>
    <p:sldId id="273" r:id="rId11"/>
    <p:sldId id="272" r:id="rId12"/>
    <p:sldId id="274" r:id="rId13"/>
    <p:sldId id="275" r:id="rId14"/>
    <p:sldId id="276" r:id="rId15"/>
    <p:sldId id="266" r:id="rId16"/>
    <p:sldId id="267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DF3FC-DCB1-405B-9524-BF8A039C2CC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6BA26-3C3B-4AD8-854E-65CE89E2E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0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731B21C9-A64E-4C17-BECF-BA9B120B6015}" type="slidenum">
              <a:rPr lang="en-US" smtClean="0">
                <a:latin typeface="Arial" pitchFamily="34" charset="0"/>
              </a:rPr>
              <a:pPr eaLnBrk="1" hangingPunct="1"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fld id="{20B220C2-816C-4C49-8464-9F7511386642}" type="slidenum">
              <a:rPr lang="en-US" sz="1200">
                <a:latin typeface="Arial" pitchFamily="34" charset="0"/>
              </a:rPr>
              <a:pPr algn="r" eaLnBrk="1" hangingPunct="1"/>
              <a:t>18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858E122-53C8-40ED-8394-429B5A9D525F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708BBF-7592-4AC1-BA47-D935FA564D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Hai%20Son\nhac\em_yeu_truong_em-thanh_lam.mp3" TargetMode="External"/><Relationship Id="rId6" Type="http://schemas.openxmlformats.org/officeDocument/2006/relationships/image" Target="../media/image17.gif"/><Relationship Id="rId5" Type="http://schemas.openxmlformats.org/officeDocument/2006/relationships/image" Target="../media/image16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331788" y="457200"/>
            <a:ext cx="85344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THẦY CÔ GIÁO ĐẾN DỰ TIẾT </a:t>
            </a:r>
            <a:r>
              <a:rPr lang="en-US" alt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 ĐỨC</a:t>
            </a:r>
            <a:endParaRPr lang="en-US" altLang="en-US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50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50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5237162" y="4953000"/>
            <a:ext cx="573563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sz="2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5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alt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alt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endParaRPr lang="en-US" alt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234710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1295400"/>
            <a:ext cx="2133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0" y="1295400"/>
            <a:ext cx="1600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0" y="1676400"/>
            <a:ext cx="121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7200" y="16764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1055" y="2667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5691" y="4572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5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052"/>
            <a:ext cx="82296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1447800"/>
            <a:ext cx="1676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1454727"/>
            <a:ext cx="1981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8591550" y="1143000"/>
            <a:ext cx="304800" cy="838200"/>
            <a:chOff x="384" y="576"/>
            <a:chExt cx="288" cy="768"/>
          </a:xfrm>
          <a:solidFill>
            <a:srgbClr val="00B050"/>
          </a:solidFill>
        </p:grpSpPr>
        <p:sp>
          <p:nvSpPr>
            <p:cNvPr id="20" name="AutoShape 72"/>
            <p:cNvSpPr>
              <a:spLocks noChangeArrowheads="1"/>
            </p:cNvSpPr>
            <p:nvPr/>
          </p:nvSpPr>
          <p:spPr bwMode="auto">
            <a:xfrm>
              <a:off x="384" y="576"/>
              <a:ext cx="288" cy="160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3"/>
            <p:cNvSpPr>
              <a:spLocks noChangeArrowheads="1"/>
            </p:cNvSpPr>
            <p:nvPr/>
          </p:nvSpPr>
          <p:spPr bwMode="auto">
            <a:xfrm>
              <a:off x="384" y="720"/>
              <a:ext cx="288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74"/>
            <p:cNvSpPr>
              <a:spLocks noChangeArrowheads="1"/>
            </p:cNvSpPr>
            <p:nvPr/>
          </p:nvSpPr>
          <p:spPr bwMode="auto">
            <a:xfrm>
              <a:off x="480" y="1104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230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09600"/>
            <a:ext cx="3395090" cy="5105400"/>
          </a:xfrm>
        </p:spPr>
      </p:pic>
      <p:sp>
        <p:nvSpPr>
          <p:cNvPr id="5" name="TextBox 4"/>
          <p:cNvSpPr txBox="1"/>
          <p:nvPr/>
        </p:nvSpPr>
        <p:spPr>
          <a:xfrm>
            <a:off x="1371600" y="5791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Linh Chi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744" y="1260763"/>
            <a:ext cx="4214456" cy="44957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81944" y="5939135"/>
            <a:ext cx="299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Nick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Vujicic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5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762000"/>
            <a:ext cx="6101547" cy="4689475"/>
          </a:xfrm>
        </p:spPr>
      </p:pic>
      <p:sp>
        <p:nvSpPr>
          <p:cNvPr id="5" name="TextBox 4"/>
          <p:cNvSpPr txBox="1"/>
          <p:nvPr/>
        </p:nvSpPr>
        <p:spPr>
          <a:xfrm>
            <a:off x="3200400" y="5638800"/>
            <a:ext cx="299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Stephen Hawking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7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052"/>
            <a:ext cx="82296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1447800"/>
            <a:ext cx="1676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1454727"/>
            <a:ext cx="1981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29"/>
          <p:cNvGrpSpPr>
            <a:grpSpLocks/>
          </p:cNvGrpSpPr>
          <p:nvPr/>
        </p:nvGrpSpPr>
        <p:grpSpPr bwMode="auto">
          <a:xfrm>
            <a:off x="8610600" y="2057400"/>
            <a:ext cx="304800" cy="762000"/>
            <a:chOff x="384" y="1296"/>
            <a:chExt cx="288" cy="720"/>
          </a:xfrm>
          <a:solidFill>
            <a:srgbClr val="FF0000"/>
          </a:solidFill>
        </p:grpSpPr>
        <p:sp>
          <p:nvSpPr>
            <p:cNvPr id="14" name="AutoShape 69"/>
            <p:cNvSpPr>
              <a:spLocks noChangeArrowheads="1"/>
            </p:cNvSpPr>
            <p:nvPr/>
          </p:nvSpPr>
          <p:spPr bwMode="auto">
            <a:xfrm>
              <a:off x="384" y="1296"/>
              <a:ext cx="288" cy="160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70"/>
            <p:cNvSpPr>
              <a:spLocks noChangeArrowheads="1"/>
            </p:cNvSpPr>
            <p:nvPr/>
          </p:nvSpPr>
          <p:spPr bwMode="auto">
            <a:xfrm>
              <a:off x="384" y="1440"/>
              <a:ext cx="288" cy="4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71"/>
            <p:cNvSpPr>
              <a:spLocks noChangeArrowheads="1"/>
            </p:cNvSpPr>
            <p:nvPr/>
          </p:nvSpPr>
          <p:spPr bwMode="auto">
            <a:xfrm>
              <a:off x="480" y="1776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8591550" y="1143000"/>
            <a:ext cx="304800" cy="838200"/>
            <a:chOff x="384" y="576"/>
            <a:chExt cx="288" cy="768"/>
          </a:xfrm>
          <a:solidFill>
            <a:srgbClr val="00B050"/>
          </a:solidFill>
        </p:grpSpPr>
        <p:sp>
          <p:nvSpPr>
            <p:cNvPr id="20" name="AutoShape 72"/>
            <p:cNvSpPr>
              <a:spLocks noChangeArrowheads="1"/>
            </p:cNvSpPr>
            <p:nvPr/>
          </p:nvSpPr>
          <p:spPr bwMode="auto">
            <a:xfrm>
              <a:off x="384" y="576"/>
              <a:ext cx="288" cy="160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3"/>
            <p:cNvSpPr>
              <a:spLocks noChangeArrowheads="1"/>
            </p:cNvSpPr>
            <p:nvPr/>
          </p:nvSpPr>
          <p:spPr bwMode="auto">
            <a:xfrm>
              <a:off x="384" y="720"/>
              <a:ext cx="288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74"/>
            <p:cNvSpPr>
              <a:spLocks noChangeArrowheads="1"/>
            </p:cNvSpPr>
            <p:nvPr/>
          </p:nvSpPr>
          <p:spPr bwMode="auto">
            <a:xfrm>
              <a:off x="480" y="1104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128"/>
          <p:cNvGrpSpPr>
            <a:grpSpLocks/>
          </p:cNvGrpSpPr>
          <p:nvPr/>
        </p:nvGrpSpPr>
        <p:grpSpPr bwMode="auto">
          <a:xfrm>
            <a:off x="8610600" y="2917825"/>
            <a:ext cx="304800" cy="838200"/>
            <a:chOff x="384" y="2064"/>
            <a:chExt cx="288" cy="672"/>
          </a:xfrm>
        </p:grpSpPr>
        <p:sp>
          <p:nvSpPr>
            <p:cNvPr id="24" name="AutoShape 75"/>
            <p:cNvSpPr>
              <a:spLocks noChangeArrowheads="1"/>
            </p:cNvSpPr>
            <p:nvPr/>
          </p:nvSpPr>
          <p:spPr bwMode="auto">
            <a:xfrm>
              <a:off x="384" y="2064"/>
              <a:ext cx="288" cy="160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76"/>
            <p:cNvSpPr>
              <a:spLocks noChangeArrowheads="1"/>
            </p:cNvSpPr>
            <p:nvPr/>
          </p:nvSpPr>
          <p:spPr bwMode="auto">
            <a:xfrm>
              <a:off x="384" y="2208"/>
              <a:ext cx="288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77"/>
            <p:cNvSpPr>
              <a:spLocks noChangeArrowheads="1"/>
            </p:cNvSpPr>
            <p:nvPr/>
          </p:nvSpPr>
          <p:spPr bwMode="auto">
            <a:xfrm>
              <a:off x="480" y="2496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27"/>
          <p:cNvGrpSpPr>
            <a:grpSpLocks/>
          </p:cNvGrpSpPr>
          <p:nvPr/>
        </p:nvGrpSpPr>
        <p:grpSpPr bwMode="auto">
          <a:xfrm>
            <a:off x="8610600" y="4724400"/>
            <a:ext cx="304800" cy="762000"/>
            <a:chOff x="384" y="2736"/>
            <a:chExt cx="288" cy="672"/>
          </a:xfrm>
        </p:grpSpPr>
        <p:sp>
          <p:nvSpPr>
            <p:cNvPr id="28" name="AutoShape 78"/>
            <p:cNvSpPr>
              <a:spLocks noChangeArrowheads="1"/>
            </p:cNvSpPr>
            <p:nvPr/>
          </p:nvSpPr>
          <p:spPr bwMode="auto">
            <a:xfrm>
              <a:off x="384" y="2736"/>
              <a:ext cx="288" cy="16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utoShape 79"/>
            <p:cNvSpPr>
              <a:spLocks noChangeArrowheads="1"/>
            </p:cNvSpPr>
            <p:nvPr/>
          </p:nvSpPr>
          <p:spPr bwMode="auto">
            <a:xfrm>
              <a:off x="384" y="2880"/>
              <a:ext cx="288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utoShape 80"/>
            <p:cNvSpPr>
              <a:spLocks noChangeArrowheads="1"/>
            </p:cNvSpPr>
            <p:nvPr/>
          </p:nvSpPr>
          <p:spPr bwMode="auto">
            <a:xfrm>
              <a:off x="480" y="3168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" name="Group 128"/>
          <p:cNvGrpSpPr>
            <a:grpSpLocks/>
          </p:cNvGrpSpPr>
          <p:nvPr/>
        </p:nvGrpSpPr>
        <p:grpSpPr bwMode="auto">
          <a:xfrm>
            <a:off x="8610600" y="3810000"/>
            <a:ext cx="304800" cy="838200"/>
            <a:chOff x="384" y="2064"/>
            <a:chExt cx="288" cy="672"/>
          </a:xfrm>
        </p:grpSpPr>
        <p:sp>
          <p:nvSpPr>
            <p:cNvPr id="36" name="AutoShape 75"/>
            <p:cNvSpPr>
              <a:spLocks noChangeArrowheads="1"/>
            </p:cNvSpPr>
            <p:nvPr/>
          </p:nvSpPr>
          <p:spPr bwMode="auto">
            <a:xfrm>
              <a:off x="384" y="2064"/>
              <a:ext cx="288" cy="160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utoShape 76"/>
            <p:cNvSpPr>
              <a:spLocks noChangeArrowheads="1"/>
            </p:cNvSpPr>
            <p:nvPr/>
          </p:nvSpPr>
          <p:spPr bwMode="auto">
            <a:xfrm>
              <a:off x="384" y="2208"/>
              <a:ext cx="288" cy="38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77"/>
            <p:cNvSpPr>
              <a:spLocks noChangeArrowheads="1"/>
            </p:cNvSpPr>
            <p:nvPr/>
          </p:nvSpPr>
          <p:spPr bwMode="auto">
            <a:xfrm>
              <a:off x="480" y="2496"/>
              <a:ext cx="96" cy="2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205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83767" y="1075171"/>
            <a:ext cx="8040688" cy="4847647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endParaRPr lang="en-US" sz="3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endParaRPr lang="en-US" sz="3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endParaRPr lang="en-US" sz="3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ắt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HỒ CHÍ MINH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41024" y="387928"/>
            <a:ext cx="434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0"/>
            <a:ext cx="1752600" cy="201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9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sym typeface="Wingdings" pitchFamily="2" charset="2"/>
              </a:rPr>
              <a:t>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Sưu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tầm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tranh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ảnh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mẩu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chuyện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về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các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tấm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gương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“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Có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chí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thì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nên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”.</a:t>
            </a:r>
            <a:endParaRPr lang="en-US" sz="2800" dirty="0" smtClean="0">
              <a:latin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sym typeface="Wingdings" pitchFamily="2" charset="2"/>
              </a:rPr>
              <a:t>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bà</a:t>
            </a:r>
            <a:r>
              <a:rPr lang="vi-VN" sz="2800" dirty="0" smtClean="0">
                <a:latin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chí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(T2)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6628" name="Picture 4" descr="images (6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724400"/>
            <a:ext cx="82296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533399" y="1524000"/>
            <a:ext cx="8091985" cy="2438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304800"/>
            <a:ext cx="32431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5400" b="1" cap="all" dirty="0" err="1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charset="0"/>
              </a:rPr>
              <a:t>Dặn</a:t>
            </a:r>
            <a:r>
              <a:rPr lang="en-US" sz="5400" b="1" cap="all" dirty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5400" b="1" cap="all" dirty="0" err="1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Arial" charset="0"/>
              </a:rPr>
              <a:t>dò</a:t>
            </a:r>
            <a:endParaRPr lang="en-US" sz="5400" b="1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1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752600" y="19812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FF"/>
                </a:solidFill>
                <a:latin typeface=".VnAristote"/>
              </a:rPr>
              <a:t>       </a:t>
            </a:r>
          </a:p>
        </p:txBody>
      </p:sp>
      <p:pic>
        <p:nvPicPr>
          <p:cNvPr id="3087" name="em_yeu_truong_em-thanh_lam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40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WordArt 4"/>
          <p:cNvSpPr>
            <a:spLocks noChangeArrowheads="1" noChangeShapeType="1" noTextEdit="1"/>
          </p:cNvSpPr>
          <p:nvPr/>
        </p:nvSpPr>
        <p:spPr bwMode="auto">
          <a:xfrm>
            <a:off x="381000" y="609600"/>
            <a:ext cx="8382000" cy="914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</a:t>
            </a:r>
            <a:r>
              <a:rPr lang="en-US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QUÝ 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 CÔ VUI KHOẺ HẠNH PHÚC </a:t>
            </a:r>
          </a:p>
        </p:txBody>
      </p:sp>
      <p:sp>
        <p:nvSpPr>
          <p:cNvPr id="22534" name="WordArt 41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7086600" cy="160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00"/>
                </a:solidFill>
                <a:latin typeface="Times New Roman"/>
                <a:cs typeface="Times New Roman"/>
              </a:rPr>
              <a:t>Chân thành cảm ơn quí thầy cô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6600"/>
              </a:solidFill>
              <a:latin typeface="Times New Roman"/>
              <a:cs typeface="Times New Roman"/>
            </a:endParaRPr>
          </a:p>
        </p:txBody>
      </p:sp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152400" y="228600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itchFamily="18" charset="0"/>
              </a:rPr>
              <a:t>Chào tạm biệt!...</a:t>
            </a:r>
          </a:p>
        </p:txBody>
      </p:sp>
      <p:pic>
        <p:nvPicPr>
          <p:cNvPr id="22536" name="Picture 3" descr="waving%20by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048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391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9653" fill="hold"/>
                                        <p:tgtEl>
                                          <p:spTgt spid="30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7"/>
                </p:tgtEl>
              </p:cMediaNode>
            </p:audio>
          </p:childTnLst>
        </p:cTn>
      </p:par>
    </p:tnLst>
    <p:bldLst>
      <p:bldP spid="30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90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610" y="304800"/>
            <a:ext cx="7363624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788"/>
            <a:ext cx="8229600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6858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6858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9600"/>
            <a:ext cx="3200400" cy="3886200"/>
          </a:xfrm>
        </p:spPr>
      </p:pic>
      <p:sp>
        <p:nvSpPr>
          <p:cNvPr id="5" name="TextBox 4"/>
          <p:cNvSpPr txBox="1"/>
          <p:nvPr/>
        </p:nvSpPr>
        <p:spPr>
          <a:xfrm>
            <a:off x="838200" y="44958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0655" y="1090043"/>
            <a:ext cx="303414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2510135"/>
            <a:ext cx="4038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3881735"/>
            <a:ext cx="43434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CHÍ THÌ NÊN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endCxn id="6" idx="1"/>
          </p:cNvCxnSpPr>
          <p:nvPr/>
        </p:nvCxnSpPr>
        <p:spPr>
          <a:xfrm>
            <a:off x="3581400" y="1320875"/>
            <a:ext cx="1309255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1"/>
          </p:cNvCxnSpPr>
          <p:nvPr/>
        </p:nvCxnSpPr>
        <p:spPr>
          <a:xfrm>
            <a:off x="3581399" y="2740967"/>
            <a:ext cx="914401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98273" y="4089552"/>
            <a:ext cx="914401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</p:cNvCxnSpPr>
          <p:nvPr/>
        </p:nvCxnSpPr>
        <p:spPr>
          <a:xfrm flipH="1">
            <a:off x="6407727" y="1551708"/>
            <a:ext cx="1" cy="958427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449289" y="2971800"/>
            <a:ext cx="2" cy="909935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1" descr="Imag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50922"/>
            <a:ext cx="2286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5" descr="Đó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153268"/>
            <a:ext cx="3194122" cy="355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68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1295400"/>
            <a:ext cx="152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0" y="1295400"/>
            <a:ext cx="1600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1676400"/>
            <a:ext cx="1981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7200" y="16764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1055" y="2667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5691" y="4572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ngoc ki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685800"/>
            <a:ext cx="3212592" cy="2362200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5" descr="IMG_57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85800"/>
            <a:ext cx="3200400" cy="2362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NNK%20doc%20ba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1" y="3810000"/>
            <a:ext cx="3702050" cy="2590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NguyenNgocKy%5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10000"/>
            <a:ext cx="3581400" cy="25908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48001" y="3195935"/>
            <a:ext cx="236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97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25780" indent="-4572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1295400"/>
            <a:ext cx="2133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0" y="1295400"/>
            <a:ext cx="1600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0" y="1676400"/>
            <a:ext cx="121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7200" y="16764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1055" y="2667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5691" y="45720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Co chi thi 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7359464" cy="3505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86200" y="46730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ea typeface="Slogan" panose="02020500000000000000" pitchFamily="18" charset="0"/>
                <a:cs typeface="Times New Roman" panose="02020603050405020304" pitchFamily="18" charset="0"/>
              </a:rPr>
              <a:t>Tới</a:t>
            </a:r>
            <a:r>
              <a:rPr lang="en-US" sz="3200" b="1" dirty="0" smtClean="0">
                <a:latin typeface="Times New Roman" panose="02020603050405020304" pitchFamily="18" charset="0"/>
                <a:ea typeface="Slogan" panose="02020500000000000000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Slogan" panose="02020500000000000000" pitchFamily="18" charset="0"/>
                <a:cs typeface="Times New Roman" panose="02020603050405020304" pitchFamily="18" charset="0"/>
              </a:rPr>
              <a:t>trường</a:t>
            </a:r>
            <a:endParaRPr lang="en-US" sz="3200" b="1" dirty="0">
              <a:latin typeface="Times New Roman" panose="02020603050405020304" pitchFamily="18" charset="0"/>
              <a:ea typeface="Slogan" panose="02020500000000000000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331</TotalTime>
  <Words>715</Words>
  <Application>Microsoft Office PowerPoint</Application>
  <PresentationFormat>On-screen Show (4:3)</PresentationFormat>
  <Paragraphs>62</Paragraphs>
  <Slides>18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.VnAristote</vt:lpstr>
      <vt:lpstr>Arial</vt:lpstr>
      <vt:lpstr>Calibri</vt:lpstr>
      <vt:lpstr>Century Gothic</vt:lpstr>
      <vt:lpstr>Slogan</vt:lpstr>
      <vt:lpstr>Times New Roman</vt:lpstr>
      <vt:lpstr>Wingdings</vt:lpstr>
      <vt:lpstr>Wingdings 2</vt:lpstr>
      <vt:lpstr>Austin</vt:lpstr>
      <vt:lpstr>PowerPoint Presentation</vt:lpstr>
      <vt:lpstr>PowerPoint Presentation</vt:lpstr>
      <vt:lpstr>Câu hỏi: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andongnhi</dc:creator>
  <cp:lastModifiedBy>Manh</cp:lastModifiedBy>
  <cp:revision>21</cp:revision>
  <dcterms:created xsi:type="dcterms:W3CDTF">2018-09-29T14:34:18Z</dcterms:created>
  <dcterms:modified xsi:type="dcterms:W3CDTF">2020-10-07T05:01:26Z</dcterms:modified>
</cp:coreProperties>
</file>