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2"/>
  </p:notesMasterIdLst>
  <p:sldIdLst>
    <p:sldId id="259" r:id="rId3"/>
    <p:sldId id="283" r:id="rId4"/>
    <p:sldId id="278" r:id="rId5"/>
    <p:sldId id="269" r:id="rId6"/>
    <p:sldId id="276" r:id="rId7"/>
    <p:sldId id="277" r:id="rId8"/>
    <p:sldId id="260" r:id="rId9"/>
    <p:sldId id="280" r:id="rId10"/>
    <p:sldId id="286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E981D6-3DA7-4F55-A847-4A50A185B6DB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06F918-ACFE-4FF2-ABB8-884C7EF6E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70C568-C6B3-41D0-85D5-0FD93A33299D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D2B0E1-003E-4C5D-984F-E8ECD036F72B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88B191-51D3-424A-8954-9ECBAE312313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C6186-C3C5-4B94-8CFC-E77FA3F3C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67B8F-9B14-424A-8CAC-6954B0E82810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F3F16-7EA5-4BDF-83EA-8A05EF14E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DF0AF-94F7-4FBC-B595-DCBBB7B71DE2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DFAA-4099-46BD-8015-E64E1D78E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D135D-CBCC-4292-AFEF-81717B7B511C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911FC-1B89-401E-80B1-0F81DE574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9ED8-F480-4988-9C1B-3DA11A281266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E150-AB19-4F1C-9E5F-EE8502C46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52B28-11EC-47F3-86EB-10C67728C359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551FA-DFB0-4B04-8B4F-EEFAE6BE3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7299C-32B9-456A-9B37-32904A2B112D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F9166-AAEE-4274-98F5-D0783CEC5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07705-09C9-4C3A-BDFD-A30EF138450F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54A6-59D8-42B5-A1E8-FB4F4F6AF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8CB20-DB99-44EF-97BB-C788C8462DDF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83AD-3370-4DA9-A0C5-1AE4188A3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71265-E01F-4707-BB83-42F1A65CAB90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CB025-A669-4B1E-9A8A-74E5F8F0C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6FDB-42F3-41C2-B1DD-42F18D92FB25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A4553-E60C-49F6-B895-71F3E217B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EBABB-8603-4DFE-A2A1-88CDEE8BF7BC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DBF5F9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B9510E-1B14-4C1C-8CE9-739DAC4C7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F4C4F-93CE-4540-AD21-24F40C932F2F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42799-4C93-43F4-AD40-0929E415F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43B66FA-708F-4ECD-A3A1-0F5C4EE18D00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13582E8-35D5-453C-B84E-E027086B9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39808C7-4F13-48FB-A357-0B7912546ECD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899609-5BA5-4E38-AB9C-FDB69769D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238343-BFA0-4B95-9305-F960B49FDE21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A6D10BD-E9CF-4FA9-9BD8-075CDE82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1D7D24-E8F4-4B0D-B089-3CBC06DD00FC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C4BB900-1304-426D-986D-E30F2BF39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2E9680-1F69-476B-8D1F-74D3FFC57278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891707-D3D8-4700-97BB-12253DA1E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BAE1D1F-2FB8-487D-B0B8-120107F81C2F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60266C-0102-413E-93D5-D0C91E71A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443972-3881-4CCF-97F3-A0AABD497685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E7508C-7D06-4D00-B8C7-F2CF82A1EB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A8691BFD-A194-4458-8EE8-0CE3C6ADD97A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850B21A8-5F61-4C59-A309-DC5FBBFBB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88A3E7F-DC97-4A76-8689-E10898A5BCEF}" type="datetimeFigureOut">
              <a:rPr lang="en-US"/>
              <a:pPr>
                <a:defRPr/>
              </a:pPr>
              <a:t>8/27/2019</a:t>
            </a:fld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64F8AAA-6697-4F4B-AFE8-A653ACF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91" r:id="rId3"/>
    <p:sldLayoutId id="2147483690" r:id="rId4"/>
    <p:sldLayoutId id="2147483689" r:id="rId5"/>
    <p:sldLayoutId id="2147483688" r:id="rId6"/>
    <p:sldLayoutId id="2147483687" r:id="rId7"/>
    <p:sldLayoutId id="2147483686" r:id="rId8"/>
    <p:sldLayoutId id="2147483685" r:id="rId9"/>
    <p:sldLayoutId id="2147483684" r:id="rId10"/>
    <p:sldLayoutId id="2147483683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04800" y="1066800"/>
            <a:ext cx="88392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Chµo mõng c¸c thÇy c« gi¸o</a:t>
            </a:r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vÒ dù giê </a:t>
            </a:r>
            <a:endParaRPr lang="vi-VN" sz="4400">
              <a:solidFill>
                <a:srgbClr val="0000CC"/>
              </a:solidFill>
              <a:latin typeface=".VnAristote" pitchFamily="34" charset="0"/>
            </a:endParaRPr>
          </a:p>
          <a:p>
            <a:pPr algn="ctr"/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M«n: To¸n         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líp </a:t>
            </a:r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3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A</a:t>
            </a:r>
            <a:endParaRPr lang="vi-VN" sz="4400">
              <a:solidFill>
                <a:srgbClr val="0000CC"/>
              </a:solidFill>
              <a:latin typeface=".VnAristote" pitchFamily="34" charset="0"/>
            </a:endParaRPr>
          </a:p>
          <a:p>
            <a:pPr algn="ctr"/>
            <a:r>
              <a:rPr lang="vi-VN" sz="4400">
                <a:solidFill>
                  <a:srgbClr val="0000CC"/>
                </a:solidFill>
                <a:latin typeface=".VnAristote" pitchFamily="34" charset="0"/>
              </a:rPr>
              <a:t>Gi¸o viªn: </a:t>
            </a:r>
            <a:r>
              <a:rPr lang="en-US" sz="4400">
                <a:solidFill>
                  <a:srgbClr val="0000CC"/>
                </a:solidFill>
                <a:latin typeface=".VnAristote" pitchFamily="34" charset="0"/>
              </a:rPr>
              <a:t>NguyÔn ThÞ Nhô</a:t>
            </a:r>
          </a:p>
        </p:txBody>
      </p:sp>
      <p:pic>
        <p:nvPicPr>
          <p:cNvPr id="24579" name="Picture 4" descr="flyswa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39200" y="54864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 descr="flyswat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39200" y="56388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0" y="3048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TIỂU HỌC NINH HIỆP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Kiểm tra bài cũ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26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1868488"/>
            <a:ext cx="7620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624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1868488"/>
            <a:ext cx="7620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1905000"/>
            <a:ext cx="762000" cy="646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62400" y="1868488"/>
            <a:ext cx="838200" cy="646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09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240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514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1816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3434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429000" y="1143000"/>
            <a:ext cx="762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" y="3592513"/>
            <a:ext cx="3657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Constantia" pitchFamily="18" charset="0"/>
              </a:rPr>
              <a:t>  </a:t>
            </a:r>
            <a:r>
              <a:rPr lang="vi-VN">
                <a:solidFill>
                  <a:schemeClr val="accent1"/>
                </a:solidFill>
                <a:latin typeface="Times New Roman" pitchFamily="18" charset="0"/>
              </a:rPr>
              <a:t>----------------------------------</a:t>
            </a:r>
            <a:endParaRPr lang="en-US">
              <a:latin typeface="Constantia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956050" y="3313113"/>
            <a:ext cx="3584575" cy="73183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6     :       </a:t>
            </a:r>
            <a:r>
              <a:rPr lang="en-US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 =</a:t>
            </a:r>
            <a:r>
              <a:rPr lang="en-US" sz="420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733800" y="4419600"/>
            <a:ext cx="16002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bò</a:t>
            </a:r>
            <a:r>
              <a:rPr lang="en-US" sz="2400" b="1" dirty="0">
                <a:solidFill>
                  <a:srgbClr val="000000"/>
                </a:solidFill>
                <a:latin typeface="VNI-ThienHoang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486400" y="4419600"/>
            <a:ext cx="1414463" cy="476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7010400" y="4435475"/>
            <a:ext cx="1109663" cy="44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Thöông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V="1">
            <a:off x="4419600" y="403225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flipV="1">
            <a:off x="6172200" y="403860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V="1">
            <a:off x="7467600" y="403225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239000" y="3276600"/>
            <a:ext cx="609600" cy="738188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3 </a:t>
            </a:r>
            <a:r>
              <a:rPr lang="en-US" sz="42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</a:t>
            </a:r>
          </a:p>
        </p:txBody>
      </p:sp>
      <p:sp>
        <p:nvSpPr>
          <p:cNvPr id="21" name="Rectangle 43"/>
          <p:cNvSpPr>
            <a:spLocks noChangeArrowheads="1"/>
          </p:cNvSpPr>
          <p:nvPr/>
        </p:nvSpPr>
        <p:spPr bwMode="auto">
          <a:xfrm>
            <a:off x="5867400" y="3429000"/>
            <a:ext cx="554038" cy="496888"/>
          </a:xfrm>
          <a:prstGeom prst="rect">
            <a:avLst/>
          </a:prstGeom>
          <a:solidFill>
            <a:srgbClr val="18B035"/>
          </a:solidFill>
          <a:ln w="9525">
            <a:solidFill>
              <a:srgbClr val="66FF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079875" y="2570163"/>
            <a:ext cx="40735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latin typeface="Times New Roman" pitchFamily="18" charset="0"/>
              </a:rPr>
              <a:t>Có phép chia:</a:t>
            </a: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5486400" y="4419600"/>
            <a:ext cx="1414463" cy="476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Soá</a:t>
            </a:r>
            <a:r>
              <a:rPr lang="en-US" sz="2400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NI-Times" pitchFamily="2" charset="0"/>
              </a:rPr>
              <a:t>chia</a:t>
            </a:r>
            <a:endParaRPr lang="en-US" sz="2400" b="1" dirty="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3" name="Line 18"/>
          <p:cNvSpPr>
            <a:spLocks noChangeShapeType="1"/>
          </p:cNvSpPr>
          <p:nvPr/>
        </p:nvSpPr>
        <p:spPr bwMode="auto">
          <a:xfrm flipV="1">
            <a:off x="6172200" y="4038600"/>
            <a:ext cx="0" cy="387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4875E-6 L -3.33333E-6 0.2442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875E-6 L -0.10834 0.42183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00023 L -0.11667 0.2444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4875E-6 L -0.225 0.42183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21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225 0.24422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22222E-6 L -0.325 0.42176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20" grpId="0" animBg="1"/>
      <p:bldP spid="34821" grpId="0" animBg="1"/>
      <p:bldP spid="34822" grpId="0" animBg="1"/>
      <p:bldP spid="34823" grpId="0" animBg="1"/>
      <p:bldP spid="9" grpId="0"/>
      <p:bldP spid="11" grpId="0" animBg="1"/>
      <p:bldP spid="12" grpId="0" animBg="1"/>
      <p:bldP spid="13" grpId="0" animBg="1"/>
      <p:bldP spid="13" grpId="1" animBg="1"/>
      <p:bldP spid="14" grpId="0" animBg="1"/>
      <p:bldP spid="15" grpId="0" animBg="1"/>
      <p:bldP spid="16" grpId="0" animBg="1"/>
      <p:bldP spid="16" grpId="1" animBg="1"/>
      <p:bldP spid="17" grpId="0" animBg="1"/>
      <p:bldP spid="19" grpId="0" animBg="1"/>
      <p:bldP spid="21" grpId="0" animBg="1"/>
      <p:bldP spid="21" grpId="1" animBg="1"/>
      <p:bldP spid="22" grpId="0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601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71600" y="1219200"/>
            <a:ext cx="350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Bµi</a:t>
            </a:r>
            <a:r>
              <a:rPr lang="en-US" sz="3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1: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TÝnh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nhÈm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: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600200" y="2209800"/>
            <a:ext cx="205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35 : 5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35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0" y="4114800"/>
            <a:ext cx="213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28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28 : 4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419600" y="2209800"/>
            <a:ext cx="213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24 : 6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24 : 4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419600" y="4114800"/>
            <a:ext cx="2286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21 : 3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21 : 7 =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...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867400" y="4921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3600" b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447800" y="838200"/>
            <a:ext cx="365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Bµi 2: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 </a:t>
            </a:r>
            <a:r>
              <a:rPr 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Tìm x</a:t>
            </a:r>
            <a:endParaRPr lang="en-US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371600" y="19050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a,  12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2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447800" y="2590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b, 42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6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495800" y="19050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c, 27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209800" y="3048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905000" y="11430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vi-VN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  <a:cs typeface="+mn-cs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419600" y="26670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d, 36 :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= 4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819400" y="41910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g, </a:t>
            </a:r>
            <a:r>
              <a:rPr lang="vi-VN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x 7 = 70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2819400" y="3505200"/>
            <a:ext cx="220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e, </a:t>
            </a:r>
            <a:r>
              <a:rPr lang="en-US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x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  <a:cs typeface="+mn-cs"/>
              </a:rPr>
              <a:t> : 5 = 4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  <p:bldP spid="11270" grpId="0"/>
      <p:bldP spid="11273" grpId="0"/>
      <p:bldP spid="11283" grpId="0"/>
      <p:bldP spid="11286" grpId="0"/>
      <p:bldP spid="112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"/>
          <p:cNvSpPr txBox="1">
            <a:spLocks noChangeArrowheads="1"/>
          </p:cNvSpPr>
          <p:nvPr/>
        </p:nvSpPr>
        <p:spPr bwMode="auto">
          <a:xfrm>
            <a:off x="685800" y="1143000"/>
            <a:ext cx="7696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b="1"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phép chia hết, 7 chia cho mấy để được:</a:t>
            </a:r>
          </a:p>
          <a:p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Thương lớn nhất?</a:t>
            </a:r>
          </a:p>
          <a:p>
            <a:r>
              <a:rPr 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Thương bé nhất?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95850" y="1600200"/>
            <a:ext cx="7429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324600" y="1600200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8610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a) - Để thương lớn nhất thì số chia phải bé nhất.</a:t>
            </a:r>
          </a:p>
          <a:p>
            <a:pPr>
              <a:spcBef>
                <a:spcPct val="50000"/>
              </a:spcBef>
            </a:pPr>
            <a:r>
              <a:rPr lang="en-US" sz="2000"/>
              <a:t>- Số chia không thể bằng 0 vì phép chia 7 : 0 không thể thực hiện được.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Số chia bằng 1 thì 7 : 1 = 7 (</a:t>
            </a:r>
            <a:r>
              <a:rPr lang="vi-VN" sz="2000"/>
              <a:t>chon)</a:t>
            </a:r>
            <a:endParaRPr lang="en-US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/>
              <a:t>-&gt; Vậy trong phép chia hết, 7 : 1 để được thương lớn nhất: 7 : 1 = 7.</a:t>
            </a:r>
          </a:p>
        </p:txBody>
      </p:sp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143000" y="6096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Bài 3: </a:t>
            </a:r>
            <a:r>
              <a:rPr lang="en-US" sz="2400">
                <a:solidFill>
                  <a:srgbClr val="FF0000"/>
                </a:solidFill>
              </a:rPr>
              <a:t>Bài giải</a:t>
            </a:r>
            <a:r>
              <a:rPr lang="en-US" sz="2400"/>
              <a:t> 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04800" y="3657600"/>
            <a:ext cx="8153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b) - Để thương bé nhất thì số chia phải lớn nhất.</a:t>
            </a:r>
          </a:p>
          <a:p>
            <a:pPr>
              <a:spcBef>
                <a:spcPct val="50000"/>
              </a:spcBef>
            </a:pPr>
            <a:r>
              <a:rPr lang="en-US" sz="2000"/>
              <a:t>- Vì số bị chia bằng 7 nên số chia cũng bằng 7.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Số chia bằng 7 thì 7 : 7 = 1.</a:t>
            </a:r>
          </a:p>
          <a:p>
            <a:pPr>
              <a:spcBef>
                <a:spcPct val="50000"/>
              </a:spcBef>
            </a:pPr>
            <a:r>
              <a:rPr lang="en-US" sz="2000"/>
              <a:t>-&gt; Vậy trong phép chia hết, 7 : 7 để được thương bé nhất: 7 : 7 = 1.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3"/>
          <p:cNvSpPr txBox="1">
            <a:spLocks noChangeArrowheads="1"/>
          </p:cNvSpPr>
          <p:nvPr/>
        </p:nvSpPr>
        <p:spPr bwMode="auto">
          <a:xfrm>
            <a:off x="0" y="1598613"/>
            <a:ext cx="8839200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7200">
                <a:solidFill>
                  <a:srgbClr val="0000CC"/>
                </a:solidFill>
                <a:latin typeface=".VnAristote" pitchFamily="34" charset="0"/>
              </a:rPr>
              <a:t>Xin ch©n thµnh c¶m ¬n</a:t>
            </a:r>
          </a:p>
          <a:p>
            <a:pPr algn="ctr"/>
            <a:r>
              <a:rPr lang="en-US" sz="7200">
                <a:solidFill>
                  <a:srgbClr val="0000CC"/>
                </a:solidFill>
                <a:latin typeface=".VnAristote" pitchFamily="34" charset="0"/>
              </a:rPr>
              <a:t>Vµ kÝnh chóc quý thÇy c« m¹nh kháe!</a:t>
            </a:r>
          </a:p>
        </p:txBody>
      </p:sp>
      <p:pic>
        <p:nvPicPr>
          <p:cNvPr id="35842" name="Picture 4" descr="flysw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9200" y="54864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lyswa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39200" y="5638800"/>
            <a:ext cx="13017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0" y="5334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TIỂU HỌC NINH HIỆP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9&quot;/&gt;&lt;/object&gt;&lt;object type=&quot;3&quot; unique_id=&quot;10006&quot;&gt;&lt;property id=&quot;20148&quot; value=&quot;5&quot;/&gt;&lt;property id=&quot;20300&quot; value=&quot;Slide 10&quot;/&gt;&lt;property id=&quot;20307&quot; value=&quot;260&quot;/&gt;&lt;/object&gt;&lt;object type=&quot;3&quot; unique_id=&quot;10022&quot;&gt;&lt;property id=&quot;20148&quot; value=&quot;5&quot;/&gt;&lt;property id=&quot;20300&quot; value=&quot;Slide 4&quot;/&gt;&lt;property id=&quot;20307&quot; value=&quot;261&quot;/&gt;&lt;/object&gt;&lt;object type=&quot;3&quot; unique_id=&quot;10067&quot;&gt;&lt;property id=&quot;20148&quot; value=&quot;5&quot;/&gt;&lt;property id=&quot;20300&quot; value=&quot;Slide 2&quot;/&gt;&lt;property id=&quot;20307&quot; value=&quot;268&quot;/&gt;&lt;/object&gt;&lt;object type=&quot;3&quot; unique_id=&quot;10068&quot;&gt;&lt;property id=&quot;20148&quot; value=&quot;5&quot;/&gt;&lt;property id=&quot;20300&quot; value=&quot;Slide 3&quot;/&gt;&lt;property id=&quot;20307&quot; value=&quot;269&quot;/&gt;&lt;/object&gt;&lt;object type=&quot;3&quot; unique_id=&quot;10131&quot;&gt;&lt;property id=&quot;20148&quot; value=&quot;5&quot;/&gt;&lt;property id=&quot;20300&quot; value=&quot;Slide 8&quot;/&gt;&lt;property id=&quot;20307&quot; value=&quot;276&quot;/&gt;&lt;/object&gt;&lt;object type=&quot;3&quot; unique_id=&quot;10132&quot;&gt;&lt;property id=&quot;20148&quot; value=&quot;5&quot;/&gt;&lt;property id=&quot;20300&quot; value=&quot;Slide 9&quot;/&gt;&lt;property id=&quot;20307&quot; value=&quot;277&quot;/&gt;&lt;/object&gt;&lt;object type=&quot;3&quot; unique_id=&quot;10318&quot;&gt;&lt;property id=&quot;20148&quot; value=&quot;5&quot;/&gt;&lt;property id=&quot;20300&quot; value=&quot;Slide 5&quot;/&gt;&lt;property id=&quot;20307&quot; value=&quot;278&quot;/&gt;&lt;/object&gt;&lt;object type=&quot;3&quot; unique_id=&quot;10320&quot;&gt;&lt;property id=&quot;20148&quot; value=&quot;5&quot;/&gt;&lt;property id=&quot;20300&quot; value=&quot;Slide 6&quot;/&gt;&lt;property id=&quot;20307&quot; value=&quot;281&quot;/&gt;&lt;/object&gt;&lt;object type=&quot;3&quot; unique_id=&quot;10398&quot;&gt;&lt;property id=&quot;20148&quot; value=&quot;5&quot;/&gt;&lt;property id=&quot;20300&quot; value=&quot;Slide 7&quot;/&gt;&lt;property id=&quot;20307&quot; value=&quot;28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236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11</vt:i4>
      </vt:variant>
      <vt:variant>
        <vt:lpstr>Slide Titles</vt:lpstr>
      </vt:variant>
      <vt:variant>
        <vt:i4>9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.VnAristote</vt:lpstr>
      <vt:lpstr>Times New Roman</vt:lpstr>
      <vt:lpstr>VNI-Times</vt:lpstr>
      <vt:lpstr>VNI-ThienHoang</vt:lpstr>
      <vt:lpstr>.VnTime</vt:lpstr>
      <vt:lpstr>Flow</vt:lpstr>
      <vt:lpstr>Default Design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Flow</vt:lpstr>
      <vt:lpstr>Slide 1</vt:lpstr>
      <vt:lpstr>Kiểm tra bài cũ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Nội dung chính</dc:title>
  <dc:creator>SONY</dc:creator>
  <cp:lastModifiedBy>An An</cp:lastModifiedBy>
  <cp:revision>146</cp:revision>
  <dcterms:created xsi:type="dcterms:W3CDTF">2015-09-22T17:23:20Z</dcterms:created>
  <dcterms:modified xsi:type="dcterms:W3CDTF">2019-08-27T04:00:48Z</dcterms:modified>
</cp:coreProperties>
</file>