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98" r:id="rId2"/>
    <p:sldMasterId id="2147483708" r:id="rId3"/>
    <p:sldMasterId id="2147483740" r:id="rId4"/>
    <p:sldMasterId id="2147483751" r:id="rId5"/>
    <p:sldMasterId id="2147483754" r:id="rId6"/>
    <p:sldMasterId id="2147483766" r:id="rId7"/>
    <p:sldMasterId id="2147483778" r:id="rId8"/>
    <p:sldMasterId id="2147483782" r:id="rId9"/>
  </p:sldMasterIdLst>
  <p:notesMasterIdLst>
    <p:notesMasterId r:id="rId40"/>
  </p:notesMasterIdLst>
  <p:sldIdLst>
    <p:sldId id="257" r:id="rId10"/>
    <p:sldId id="299" r:id="rId11"/>
    <p:sldId id="326" r:id="rId12"/>
    <p:sldId id="298" r:id="rId13"/>
    <p:sldId id="264" r:id="rId14"/>
    <p:sldId id="296" r:id="rId15"/>
    <p:sldId id="297" r:id="rId16"/>
    <p:sldId id="301" r:id="rId17"/>
    <p:sldId id="302" r:id="rId18"/>
    <p:sldId id="303" r:id="rId19"/>
    <p:sldId id="304" r:id="rId20"/>
    <p:sldId id="305" r:id="rId21"/>
    <p:sldId id="315" r:id="rId22"/>
    <p:sldId id="306" r:id="rId23"/>
    <p:sldId id="307" r:id="rId24"/>
    <p:sldId id="308" r:id="rId25"/>
    <p:sldId id="309" r:id="rId26"/>
    <p:sldId id="314" r:id="rId27"/>
    <p:sldId id="310" r:id="rId28"/>
    <p:sldId id="311" r:id="rId29"/>
    <p:sldId id="312" r:id="rId30"/>
    <p:sldId id="316" r:id="rId31"/>
    <p:sldId id="317" r:id="rId32"/>
    <p:sldId id="319" r:id="rId33"/>
    <p:sldId id="320" r:id="rId34"/>
    <p:sldId id="322" r:id="rId35"/>
    <p:sldId id="321" r:id="rId36"/>
    <p:sldId id="323" r:id="rId37"/>
    <p:sldId id="324" r:id="rId38"/>
    <p:sldId id="325" r:id="rId39"/>
  </p:sldIdLst>
  <p:sldSz cx="12192000" cy="6858000"/>
  <p:notesSz cx="6858000" cy="9144000"/>
  <p:embeddedFontLst>
    <p:embeddedFont>
      <p:font typeface="等线" panose="02010600030101010101" pitchFamily="2" charset="-122"/>
      <p:regular r:id="rId41"/>
    </p:embeddedFont>
    <p:embeddedFont>
      <p:font typeface="微软雅黑" panose="020B0503020204020204" pitchFamily="34" charset="-122"/>
      <p:regular r:id="rId42"/>
      <p:bold r:id="rId43"/>
    </p:embeddedFont>
    <p:embeddedFont>
      <p:font typeface=".VnTime" panose="020B7200000000000000" pitchFamily="34" charset="0"/>
      <p:regular r:id="rId44"/>
      <p:bold r:id="rId45"/>
      <p:italic r:id="rId46"/>
      <p:boldItalic r:id="rId47"/>
    </p:embeddedFont>
    <p:embeddedFont>
      <p:font typeface="Abril Fatface" panose="02000503000000020003" pitchFamily="2" charset="0"/>
      <p:regular r:id="rId48"/>
    </p:embeddedFont>
    <p:embeddedFont>
      <p:font typeface="Barlow Condensed" panose="00000506000000000000" pitchFamily="2" charset="-93"/>
      <p:regular r:id="rId49"/>
      <p:bold r:id="rId50"/>
      <p:italic r:id="rId51"/>
      <p:boldItalic r:id="rId52"/>
    </p:embeddedFont>
    <p:embeddedFont>
      <p:font typeface="Bebas Neue" panose="020B0606020202050201" pitchFamily="34" charset="0"/>
      <p:regular r:id="rId53"/>
    </p:embeddedFont>
    <p:embeddedFont>
      <p:font typeface="Calibri" panose="020F0502020204030204" pitchFamily="34" charset="0"/>
      <p:regular r:id="rId54"/>
      <p:bold r:id="rId55"/>
      <p:italic r:id="rId56"/>
      <p:boldItalic r:id="rId57"/>
    </p:embeddedFont>
    <p:embeddedFont>
      <p:font typeface="Calibri Light" panose="020F0302020204030204" pitchFamily="34" charset="0"/>
      <p:regular r:id="rId58"/>
      <p:italic r:id="rId59"/>
    </p:embeddedFont>
    <p:embeddedFont>
      <p:font typeface="Coming Soon" panose="020B0604020202020204" charset="0"/>
      <p:regular r:id="rId60"/>
    </p:embeddedFont>
    <p:embeddedFont>
      <p:font typeface="HP001" panose="020B0604020202020204" charset="-93"/>
      <p:regular r:id="rId61"/>
      <p:bold r:id="rId62"/>
    </p:embeddedFont>
    <p:embeddedFont>
      <p:font typeface="HP001 4 hang 1 ô ly" panose="020B0603050302020204" pitchFamily="34" charset="-93"/>
      <p:bold r:id="rId63"/>
    </p:embeddedFont>
    <p:embeddedFont>
      <p:font typeface="Just Another Hand" panose="020B0604020202020204" charset="0"/>
      <p:regular r:id="rId64"/>
    </p:embeddedFont>
    <p:embeddedFont>
      <p:font typeface="Lato Regular" panose="020F0502020204030203" pitchFamily="34" charset="0"/>
      <p:regular r:id="rId65"/>
    </p:embeddedFont>
    <p:embeddedFont>
      <p:font typeface="Nunito" pitchFamily="2" charset="-93"/>
      <p:regular r:id="rId66"/>
    </p:embeddedFont>
    <p:embeddedFont>
      <p:font typeface="Tahoma" panose="020B0604030504040204" pitchFamily="34" charset="0"/>
      <p:regular r:id="rId67"/>
      <p:bold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ME" initials="H" lastIdx="1" clrIdx="0">
    <p:extLst>
      <p:ext uri="{19B8F6BF-5375-455C-9EA6-DF929625EA0E}">
        <p15:presenceInfo xmlns:p15="http://schemas.microsoft.com/office/powerpoint/2012/main" userId="HOM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008000"/>
    <a:srgbClr val="FF0066"/>
    <a:srgbClr val="008E40"/>
    <a:srgbClr val="441D61"/>
    <a:srgbClr val="99FF33"/>
    <a:srgbClr val="000000"/>
    <a:srgbClr val="FFFF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73" autoAdjust="0"/>
    <p:restoredTop sz="94680" autoAdjust="0"/>
  </p:normalViewPr>
  <p:slideViewPr>
    <p:cSldViewPr snapToGrid="0">
      <p:cViewPr varScale="1">
        <p:scale>
          <a:sx n="65" d="100"/>
          <a:sy n="65" d="100"/>
        </p:scale>
        <p:origin x="798" y="60"/>
      </p:cViewPr>
      <p:guideLst>
        <p:guide orient="horz" pos="2160"/>
        <p:guide pos="3840"/>
      </p:guideLst>
    </p:cSldViewPr>
  </p:slideViewPr>
  <p:outlineViewPr>
    <p:cViewPr>
      <p:scale>
        <a:sx n="33" d="100"/>
        <a:sy n="33" d="100"/>
      </p:scale>
      <p:origin x="82" y="81917"/>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font" Target="fonts/font2.fntdata"/><Relationship Id="rId47" Type="http://schemas.openxmlformats.org/officeDocument/2006/relationships/font" Target="fonts/font7.fntdata"/><Relationship Id="rId63" Type="http://schemas.openxmlformats.org/officeDocument/2006/relationships/font" Target="fonts/font23.fntdata"/><Relationship Id="rId68" Type="http://schemas.openxmlformats.org/officeDocument/2006/relationships/font" Target="fonts/font28.fntdata"/><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openxmlformats.org/officeDocument/2006/relationships/font" Target="fonts/font26.fntdata"/><Relationship Id="rId5" Type="http://schemas.openxmlformats.org/officeDocument/2006/relationships/slideMaster" Target="slideMasters/slideMaster5.xml"/><Relationship Id="rId61" Type="http://schemas.openxmlformats.org/officeDocument/2006/relationships/font" Target="fonts/font21.fntdata"/><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font" Target="fonts/font24.fntdata"/><Relationship Id="rId69"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font" Target="fonts/font11.fntdata"/><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font" Target="fonts/font27.fntdata"/><Relationship Id="rId20" Type="http://schemas.openxmlformats.org/officeDocument/2006/relationships/slide" Target="slides/slide11.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font" Target="fonts/font25.fntdata"/><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Master" Target="slideMasters/slideMaster7.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39274562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0" name="Google Shape;30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551209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DBE87F-0ECF-4EB6-A0F1-56503AA2CE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5143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1" name="Google Shape;651;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defTabSz="457200">
              <a:defRPr/>
            </a:pPr>
            <a:fld id="{34C80028-9C59-4F67-BD79-8397A118F17E}" type="slidenum">
              <a:rPr lang="zh-CN" altLang="en-US" smtClean="0">
                <a:solidFill>
                  <a:prstClr val="black"/>
                </a:solidFill>
                <a:latin typeface="等线" panose="020F0502020204030204"/>
                <a:ea typeface="等线" panose="02010600030101010101" pitchFamily="2" charset="-122"/>
              </a:rPr>
              <a:pPr defTabSz="457200">
                <a:defRPr/>
              </a:pPr>
              <a:t>20</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723165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1" name="Google Shape;651;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7E94B9-1F08-48DF-B7B6-E879767F1CA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5960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1" name="Google Shape;651;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1" name="Google Shape;651;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defTabSz="457200">
              <a:defRPr/>
            </a:pPr>
            <a:fld id="{277E94B9-1F08-48DF-B7B6-E879767F1CA5}" type="slidenum">
              <a:rPr lang="zh-CN" altLang="en-US" smtClean="0">
                <a:solidFill>
                  <a:prstClr val="black"/>
                </a:solidFill>
                <a:latin typeface="等线"/>
                <a:ea typeface="等线" panose="02010600030101010101" pitchFamily="2" charset="-122"/>
              </a:rPr>
              <a:pPr defTabSz="457200">
                <a:defRPr/>
              </a:pPr>
              <a:t>4</a:t>
            </a:fld>
            <a:endParaRPr lang="zh-CN" altLang="en-US">
              <a:solidFill>
                <a:prstClr val="black"/>
              </a:solidFill>
              <a:latin typeface="等线"/>
              <a:ea typeface="等线" panose="02010600030101010101" pitchFamily="2" charset="-122"/>
            </a:endParaRPr>
          </a:p>
        </p:txBody>
      </p:sp>
    </p:spTree>
    <p:extLst>
      <p:ext uri="{BB962C8B-B14F-4D97-AF65-F5344CB8AC3E}">
        <p14:creationId xmlns:p14="http://schemas.microsoft.com/office/powerpoint/2010/main" val="3414115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9" name="Google Shape;509;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54612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9" name="Google Shape;509;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54612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9" name="Google Shape;509;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54612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defTabSz="457200">
              <a:defRPr/>
            </a:pPr>
            <a:fld id="{34C80028-9C59-4F67-BD79-8397A118F17E}" type="slidenum">
              <a:rPr lang="zh-CN" altLang="en-US" smtClean="0">
                <a:solidFill>
                  <a:prstClr val="black"/>
                </a:solidFill>
                <a:latin typeface="等线" panose="020F0502020204030204"/>
                <a:ea typeface="等线" panose="02010600030101010101" pitchFamily="2" charset="-122"/>
              </a:rPr>
              <a:pPr defTabSz="457200">
                <a:defRPr/>
              </a:pPr>
              <a:t>8</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723165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1" name="Google Shape;651;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02192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11 Background image">
  <p:cSld name="CUSTOM_10">
    <p:spTree>
      <p:nvGrpSpPr>
        <p:cNvPr id="1" name="Shape 43"/>
        <p:cNvGrpSpPr/>
        <p:nvPr/>
      </p:nvGrpSpPr>
      <p:grpSpPr>
        <a:xfrm>
          <a:off x="0" y="0"/>
          <a:ext cx="0" cy="0"/>
          <a:chOff x="0" y="0"/>
          <a:chExt cx="0" cy="0"/>
        </a:xfrm>
      </p:grpSpPr>
      <p:sp>
        <p:nvSpPr>
          <p:cNvPr id="44" name="Google Shape;44;p3"/>
          <p:cNvSpPr txBox="1">
            <a:spLocks noGrp="1"/>
          </p:cNvSpPr>
          <p:nvPr>
            <p:ph type="title"/>
          </p:nvPr>
        </p:nvSpPr>
        <p:spPr>
          <a:xfrm>
            <a:off x="7223375" y="2088000"/>
            <a:ext cx="4458300" cy="2377200"/>
          </a:xfrm>
          <a:prstGeom prst="rect">
            <a:avLst/>
          </a:prstGeom>
          <a:noFill/>
          <a:ln>
            <a:noFill/>
          </a:ln>
        </p:spPr>
        <p:txBody>
          <a:bodyPr spcFirstLastPara="1" wrap="square" lIns="121900" tIns="121900" rIns="121900" bIns="121900" anchor="ctr" anchorCtr="0">
            <a:noAutofit/>
          </a:bodyPr>
          <a:lstStyle>
            <a:lvl1pPr lvl="0" algn="r">
              <a:lnSpc>
                <a:spcPct val="100000"/>
              </a:lnSpc>
              <a:spcBef>
                <a:spcPts val="0"/>
              </a:spcBef>
              <a:spcAft>
                <a:spcPts val="0"/>
              </a:spcAft>
              <a:buClr>
                <a:schemeClr val="lt1"/>
              </a:buClr>
              <a:buSzPts val="6000"/>
              <a:buNone/>
              <a:defRPr sz="6000">
                <a:solidFill>
                  <a:schemeClr val="lt1"/>
                </a:solidFill>
              </a:defRPr>
            </a:lvl1pPr>
            <a:lvl2pPr lvl="1" algn="r">
              <a:lnSpc>
                <a:spcPct val="100000"/>
              </a:lnSpc>
              <a:spcBef>
                <a:spcPts val="0"/>
              </a:spcBef>
              <a:spcAft>
                <a:spcPts val="0"/>
              </a:spcAft>
              <a:buClr>
                <a:schemeClr val="lt1"/>
              </a:buClr>
              <a:buSzPts val="15000"/>
              <a:buNone/>
              <a:defRPr sz="15000">
                <a:solidFill>
                  <a:schemeClr val="lt1"/>
                </a:solidFill>
              </a:defRPr>
            </a:lvl2pPr>
            <a:lvl3pPr lvl="2" algn="r">
              <a:lnSpc>
                <a:spcPct val="100000"/>
              </a:lnSpc>
              <a:spcBef>
                <a:spcPts val="0"/>
              </a:spcBef>
              <a:spcAft>
                <a:spcPts val="0"/>
              </a:spcAft>
              <a:buClr>
                <a:schemeClr val="lt1"/>
              </a:buClr>
              <a:buSzPts val="15000"/>
              <a:buNone/>
              <a:defRPr sz="15000">
                <a:solidFill>
                  <a:schemeClr val="lt1"/>
                </a:solidFill>
              </a:defRPr>
            </a:lvl3pPr>
            <a:lvl4pPr lvl="3" algn="r">
              <a:lnSpc>
                <a:spcPct val="100000"/>
              </a:lnSpc>
              <a:spcBef>
                <a:spcPts val="0"/>
              </a:spcBef>
              <a:spcAft>
                <a:spcPts val="0"/>
              </a:spcAft>
              <a:buClr>
                <a:schemeClr val="lt1"/>
              </a:buClr>
              <a:buSzPts val="15000"/>
              <a:buNone/>
              <a:defRPr sz="15000">
                <a:solidFill>
                  <a:schemeClr val="lt1"/>
                </a:solidFill>
              </a:defRPr>
            </a:lvl4pPr>
            <a:lvl5pPr lvl="4" algn="r">
              <a:lnSpc>
                <a:spcPct val="100000"/>
              </a:lnSpc>
              <a:spcBef>
                <a:spcPts val="0"/>
              </a:spcBef>
              <a:spcAft>
                <a:spcPts val="0"/>
              </a:spcAft>
              <a:buClr>
                <a:schemeClr val="lt1"/>
              </a:buClr>
              <a:buSzPts val="15000"/>
              <a:buNone/>
              <a:defRPr sz="15000">
                <a:solidFill>
                  <a:schemeClr val="lt1"/>
                </a:solidFill>
              </a:defRPr>
            </a:lvl5pPr>
            <a:lvl6pPr lvl="5" algn="r">
              <a:lnSpc>
                <a:spcPct val="100000"/>
              </a:lnSpc>
              <a:spcBef>
                <a:spcPts val="0"/>
              </a:spcBef>
              <a:spcAft>
                <a:spcPts val="0"/>
              </a:spcAft>
              <a:buClr>
                <a:schemeClr val="lt1"/>
              </a:buClr>
              <a:buSzPts val="15000"/>
              <a:buNone/>
              <a:defRPr sz="15000">
                <a:solidFill>
                  <a:schemeClr val="lt1"/>
                </a:solidFill>
              </a:defRPr>
            </a:lvl6pPr>
            <a:lvl7pPr lvl="6" algn="r">
              <a:lnSpc>
                <a:spcPct val="100000"/>
              </a:lnSpc>
              <a:spcBef>
                <a:spcPts val="0"/>
              </a:spcBef>
              <a:spcAft>
                <a:spcPts val="0"/>
              </a:spcAft>
              <a:buClr>
                <a:schemeClr val="lt1"/>
              </a:buClr>
              <a:buSzPts val="15000"/>
              <a:buNone/>
              <a:defRPr sz="15000">
                <a:solidFill>
                  <a:schemeClr val="lt1"/>
                </a:solidFill>
              </a:defRPr>
            </a:lvl7pPr>
            <a:lvl8pPr lvl="7" algn="r">
              <a:lnSpc>
                <a:spcPct val="100000"/>
              </a:lnSpc>
              <a:spcBef>
                <a:spcPts val="0"/>
              </a:spcBef>
              <a:spcAft>
                <a:spcPts val="0"/>
              </a:spcAft>
              <a:buClr>
                <a:schemeClr val="lt1"/>
              </a:buClr>
              <a:buSzPts val="15000"/>
              <a:buNone/>
              <a:defRPr sz="15000">
                <a:solidFill>
                  <a:schemeClr val="lt1"/>
                </a:solidFill>
              </a:defRPr>
            </a:lvl8pPr>
            <a:lvl9pPr lvl="8" algn="r">
              <a:lnSpc>
                <a:spcPct val="100000"/>
              </a:lnSpc>
              <a:spcBef>
                <a:spcPts val="0"/>
              </a:spcBef>
              <a:spcAft>
                <a:spcPts val="0"/>
              </a:spcAft>
              <a:buClr>
                <a:schemeClr val="lt1"/>
              </a:buClr>
              <a:buSzPts val="15000"/>
              <a:buNone/>
              <a:defRPr sz="15000">
                <a:solidFill>
                  <a:schemeClr val="lt1"/>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09 Big Title">
  <p:cSld name="009 Big Title">
    <p:spTree>
      <p:nvGrpSpPr>
        <p:cNvPr id="1" name="Shape 132"/>
        <p:cNvGrpSpPr/>
        <p:nvPr/>
      </p:nvGrpSpPr>
      <p:grpSpPr>
        <a:xfrm>
          <a:off x="0" y="0"/>
          <a:ext cx="0" cy="0"/>
          <a:chOff x="0" y="0"/>
          <a:chExt cx="0" cy="0"/>
        </a:xfrm>
      </p:grpSpPr>
      <p:sp>
        <p:nvSpPr>
          <p:cNvPr id="133" name="Google Shape;133;p11"/>
          <p:cNvSpPr txBox="1">
            <a:spLocks noGrp="1"/>
          </p:cNvSpPr>
          <p:nvPr>
            <p:ph type="title"/>
          </p:nvPr>
        </p:nvSpPr>
        <p:spPr>
          <a:xfrm>
            <a:off x="548201" y="544275"/>
            <a:ext cx="11095500" cy="31608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8000"/>
              <a:buNone/>
              <a:defRPr sz="8000"/>
            </a:lvl1pPr>
            <a:lvl2pPr lvl="1" algn="ctr">
              <a:lnSpc>
                <a:spcPct val="100000"/>
              </a:lnSpc>
              <a:spcBef>
                <a:spcPts val="0"/>
              </a:spcBef>
              <a:spcAft>
                <a:spcPts val="0"/>
              </a:spcAft>
              <a:buSzPts val="8000"/>
              <a:buNone/>
              <a:defRPr sz="8000"/>
            </a:lvl2pPr>
            <a:lvl3pPr lvl="2" algn="ctr">
              <a:lnSpc>
                <a:spcPct val="100000"/>
              </a:lnSpc>
              <a:spcBef>
                <a:spcPts val="0"/>
              </a:spcBef>
              <a:spcAft>
                <a:spcPts val="0"/>
              </a:spcAft>
              <a:buSzPts val="8000"/>
              <a:buNone/>
              <a:defRPr sz="8000"/>
            </a:lvl3pPr>
            <a:lvl4pPr lvl="3" algn="ctr">
              <a:lnSpc>
                <a:spcPct val="100000"/>
              </a:lnSpc>
              <a:spcBef>
                <a:spcPts val="0"/>
              </a:spcBef>
              <a:spcAft>
                <a:spcPts val="0"/>
              </a:spcAft>
              <a:buSzPts val="8000"/>
              <a:buNone/>
              <a:defRPr sz="8000"/>
            </a:lvl4pPr>
            <a:lvl5pPr lvl="4" algn="ctr">
              <a:lnSpc>
                <a:spcPct val="100000"/>
              </a:lnSpc>
              <a:spcBef>
                <a:spcPts val="0"/>
              </a:spcBef>
              <a:spcAft>
                <a:spcPts val="0"/>
              </a:spcAft>
              <a:buSzPts val="8000"/>
              <a:buNone/>
              <a:defRPr sz="8000"/>
            </a:lvl5pPr>
            <a:lvl6pPr lvl="5" algn="ctr">
              <a:lnSpc>
                <a:spcPct val="100000"/>
              </a:lnSpc>
              <a:spcBef>
                <a:spcPts val="0"/>
              </a:spcBef>
              <a:spcAft>
                <a:spcPts val="0"/>
              </a:spcAft>
              <a:buSzPts val="8000"/>
              <a:buNone/>
              <a:defRPr sz="8000"/>
            </a:lvl6pPr>
            <a:lvl7pPr lvl="6" algn="ctr">
              <a:lnSpc>
                <a:spcPct val="100000"/>
              </a:lnSpc>
              <a:spcBef>
                <a:spcPts val="0"/>
              </a:spcBef>
              <a:spcAft>
                <a:spcPts val="0"/>
              </a:spcAft>
              <a:buSzPts val="8000"/>
              <a:buNone/>
              <a:defRPr sz="8000"/>
            </a:lvl7pPr>
            <a:lvl8pPr lvl="7" algn="ctr">
              <a:lnSpc>
                <a:spcPct val="100000"/>
              </a:lnSpc>
              <a:spcBef>
                <a:spcPts val="0"/>
              </a:spcBef>
              <a:spcAft>
                <a:spcPts val="0"/>
              </a:spcAft>
              <a:buSzPts val="8000"/>
              <a:buNone/>
              <a:defRPr sz="8000"/>
            </a:lvl8pPr>
            <a:lvl9pPr lvl="8" algn="ctr">
              <a:lnSpc>
                <a:spcPct val="100000"/>
              </a:lnSpc>
              <a:spcBef>
                <a:spcPts val="0"/>
              </a:spcBef>
              <a:spcAft>
                <a:spcPts val="0"/>
              </a:spcAft>
              <a:buSzPts val="8000"/>
              <a:buNone/>
              <a:defRPr sz="8000"/>
            </a:lvl9pPr>
          </a:lstStyle>
          <a:p>
            <a:endParaRPr/>
          </a:p>
        </p:txBody>
      </p:sp>
      <p:sp>
        <p:nvSpPr>
          <p:cNvPr id="134" name="Google Shape;134;p11"/>
          <p:cNvSpPr txBox="1">
            <a:spLocks noGrp="1"/>
          </p:cNvSpPr>
          <p:nvPr>
            <p:ph type="body" idx="1"/>
          </p:nvPr>
        </p:nvSpPr>
        <p:spPr>
          <a:xfrm>
            <a:off x="633475" y="4813250"/>
            <a:ext cx="10909200" cy="1565100"/>
          </a:xfrm>
          <a:prstGeom prst="rect">
            <a:avLst/>
          </a:prstGeom>
          <a:noFill/>
          <a:ln>
            <a:noFill/>
          </a:ln>
        </p:spPr>
        <p:txBody>
          <a:bodyPr spcFirstLastPara="1" wrap="square" lIns="121900" tIns="121900" rIns="121900" bIns="121900" anchor="t" anchorCtr="0">
            <a:noAutofit/>
          </a:bodyPr>
          <a:lstStyle>
            <a:lvl1pPr marL="457200" lvl="0" indent="-349250" algn="ctr">
              <a:lnSpc>
                <a:spcPct val="115000"/>
              </a:lnSpc>
              <a:spcBef>
                <a:spcPts val="0"/>
              </a:spcBef>
              <a:spcAft>
                <a:spcPts val="0"/>
              </a:spcAft>
              <a:buSzPts val="1900"/>
              <a:buChar char="●"/>
              <a:defRPr/>
            </a:lvl1pPr>
            <a:lvl2pPr marL="914400" lvl="1" indent="-349250" algn="ctr">
              <a:lnSpc>
                <a:spcPct val="115000"/>
              </a:lnSpc>
              <a:spcBef>
                <a:spcPts val="2100"/>
              </a:spcBef>
              <a:spcAft>
                <a:spcPts val="0"/>
              </a:spcAft>
              <a:buSzPts val="1900"/>
              <a:buChar char="○"/>
              <a:defRPr/>
            </a:lvl2pPr>
            <a:lvl3pPr marL="1371600" lvl="2" indent="-349250" algn="ctr">
              <a:lnSpc>
                <a:spcPct val="115000"/>
              </a:lnSpc>
              <a:spcBef>
                <a:spcPts val="2100"/>
              </a:spcBef>
              <a:spcAft>
                <a:spcPts val="0"/>
              </a:spcAft>
              <a:buSzPts val="1900"/>
              <a:buChar char="■"/>
              <a:defRPr/>
            </a:lvl3pPr>
            <a:lvl4pPr marL="1828800" lvl="3" indent="-349250" algn="ctr">
              <a:lnSpc>
                <a:spcPct val="115000"/>
              </a:lnSpc>
              <a:spcBef>
                <a:spcPts val="2100"/>
              </a:spcBef>
              <a:spcAft>
                <a:spcPts val="0"/>
              </a:spcAft>
              <a:buSzPts val="1900"/>
              <a:buChar char="●"/>
              <a:defRPr/>
            </a:lvl4pPr>
            <a:lvl5pPr marL="2286000" lvl="4" indent="-349250" algn="ctr">
              <a:lnSpc>
                <a:spcPct val="115000"/>
              </a:lnSpc>
              <a:spcBef>
                <a:spcPts val="2100"/>
              </a:spcBef>
              <a:spcAft>
                <a:spcPts val="0"/>
              </a:spcAft>
              <a:buSzPts val="1900"/>
              <a:buChar char="○"/>
              <a:defRPr/>
            </a:lvl5pPr>
            <a:lvl6pPr marL="2743200" lvl="5" indent="-349250" algn="ctr">
              <a:lnSpc>
                <a:spcPct val="115000"/>
              </a:lnSpc>
              <a:spcBef>
                <a:spcPts val="2100"/>
              </a:spcBef>
              <a:spcAft>
                <a:spcPts val="0"/>
              </a:spcAft>
              <a:buSzPts val="1900"/>
              <a:buChar char="■"/>
              <a:defRPr/>
            </a:lvl6pPr>
            <a:lvl7pPr marL="3200400" lvl="6" indent="-349250" algn="ctr">
              <a:lnSpc>
                <a:spcPct val="115000"/>
              </a:lnSpc>
              <a:spcBef>
                <a:spcPts val="2100"/>
              </a:spcBef>
              <a:spcAft>
                <a:spcPts val="0"/>
              </a:spcAft>
              <a:buSzPts val="1900"/>
              <a:buChar char="●"/>
              <a:defRPr/>
            </a:lvl7pPr>
            <a:lvl8pPr marL="3657600" lvl="7" indent="-349250" algn="ctr">
              <a:lnSpc>
                <a:spcPct val="115000"/>
              </a:lnSpc>
              <a:spcBef>
                <a:spcPts val="2100"/>
              </a:spcBef>
              <a:spcAft>
                <a:spcPts val="0"/>
              </a:spcAft>
              <a:buSzPts val="1900"/>
              <a:buChar char="○"/>
              <a:defRPr/>
            </a:lvl8pPr>
            <a:lvl9pPr marL="4114800" lvl="8" indent="-349250" algn="ctr">
              <a:lnSpc>
                <a:spcPct val="115000"/>
              </a:lnSpc>
              <a:spcBef>
                <a:spcPts val="2100"/>
              </a:spcBef>
              <a:spcAft>
                <a:spcPts val="2100"/>
              </a:spcAft>
              <a:buSzPts val="1900"/>
              <a:buChar char="■"/>
              <a:defRPr/>
            </a:lvl9pPr>
          </a:lstStyle>
          <a:p>
            <a:endParaRPr/>
          </a:p>
        </p:txBody>
      </p:sp>
      <p:sp>
        <p:nvSpPr>
          <p:cNvPr id="135" name="Google Shape;135;p11"/>
          <p:cNvSpPr/>
          <p:nvPr/>
        </p:nvSpPr>
        <p:spPr>
          <a:xfrm>
            <a:off x="379198" y="111594"/>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5400000" algn="t"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136" name="Google Shape;136;p11"/>
          <p:cNvSpPr/>
          <p:nvPr/>
        </p:nvSpPr>
        <p:spPr>
          <a:xfrm>
            <a:off x="379198" y="6468019"/>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6200000"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137" name="Google Shape;137;p11"/>
          <p:cNvSpPr/>
          <p:nvPr/>
        </p:nvSpPr>
        <p:spPr>
          <a:xfrm rot="-5400000">
            <a:off x="-2776803" y="3299570"/>
            <a:ext cx="6060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algn="l"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138" name="Google Shape;138;p11"/>
          <p:cNvSpPr/>
          <p:nvPr/>
        </p:nvSpPr>
        <p:spPr>
          <a:xfrm rot="-5400000">
            <a:off x="9049797" y="3281620"/>
            <a:ext cx="58485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0800000" algn="r"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139" name="Google Shape;139;p11"/>
          <p:cNvSpPr/>
          <p:nvPr/>
        </p:nvSpPr>
        <p:spPr>
          <a:xfrm>
            <a:off x="17698" y="6259264"/>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8900000" algn="bl" rotWithShape="0">
              <a:srgbClr val="000000">
                <a:alpha val="40000"/>
              </a:srgbClr>
            </a:outerShdw>
          </a:effectLst>
        </p:spPr>
        <p:txBody>
          <a:bodyPr spcFirstLastPara="1" wrap="square" lIns="91425" tIns="91425" rIns="91425" bIns="91425" anchor="ctr" anchorCtr="0">
            <a:noAutofit/>
          </a:bodyPr>
          <a:lstStyle/>
          <a:p>
            <a:endParaRPr/>
          </a:p>
        </p:txBody>
      </p:sp>
      <p:sp>
        <p:nvSpPr>
          <p:cNvPr id="140" name="Google Shape;140;p11"/>
          <p:cNvSpPr/>
          <p:nvPr/>
        </p:nvSpPr>
        <p:spPr>
          <a:xfrm rot="10800000" flipH="1">
            <a:off x="17698" y="58190"/>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endParaRPr/>
          </a:p>
        </p:txBody>
      </p:sp>
      <p:sp>
        <p:nvSpPr>
          <p:cNvPr id="141" name="Google Shape;141;p11"/>
          <p:cNvSpPr/>
          <p:nvPr/>
        </p:nvSpPr>
        <p:spPr>
          <a:xfrm flipH="1">
            <a:off x="11614061" y="6271062"/>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3500000" algn="br" rotWithShape="0">
              <a:srgbClr val="000000">
                <a:alpha val="40000"/>
              </a:srgbClr>
            </a:outerShdw>
          </a:effectLst>
        </p:spPr>
        <p:txBody>
          <a:bodyPr spcFirstLastPara="1" wrap="square" lIns="91425" tIns="91425" rIns="91425" bIns="91425" anchor="ctr" anchorCtr="0">
            <a:noAutofit/>
          </a:bodyPr>
          <a:lstStyle/>
          <a:p>
            <a:endParaRPr/>
          </a:p>
        </p:txBody>
      </p:sp>
      <p:sp>
        <p:nvSpPr>
          <p:cNvPr id="142" name="Google Shape;142;p11"/>
          <p:cNvSpPr/>
          <p:nvPr/>
        </p:nvSpPr>
        <p:spPr>
          <a:xfrm rot="10800000">
            <a:off x="11614061" y="69988"/>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8100000" algn="tr" rotWithShape="0">
              <a:srgbClr val="000000">
                <a:alpha val="40000"/>
              </a:srgbClr>
            </a:outerShdw>
          </a:effectLst>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780776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Just title 1">
  <p:cSld name="Just title 1">
    <p:spTree>
      <p:nvGrpSpPr>
        <p:cNvPr id="1" name="Shape 270"/>
        <p:cNvGrpSpPr/>
        <p:nvPr/>
      </p:nvGrpSpPr>
      <p:grpSpPr>
        <a:xfrm>
          <a:off x="0" y="0"/>
          <a:ext cx="0" cy="0"/>
          <a:chOff x="0" y="0"/>
          <a:chExt cx="0" cy="0"/>
        </a:xfrm>
      </p:grpSpPr>
      <p:sp>
        <p:nvSpPr>
          <p:cNvPr id="271" name="Google Shape;271;p21"/>
          <p:cNvSpPr txBox="1">
            <a:spLocks noGrp="1"/>
          </p:cNvSpPr>
          <p:nvPr>
            <p:ph type="title"/>
          </p:nvPr>
        </p:nvSpPr>
        <p:spPr>
          <a:xfrm>
            <a:off x="415651" y="421105"/>
            <a:ext cx="11360700" cy="12306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5000"/>
              <a:buNone/>
              <a:defRPr sz="5000"/>
            </a:lvl1pPr>
            <a:lvl2pPr lvl="1" algn="ctr" rtl="0">
              <a:lnSpc>
                <a:spcPct val="100000"/>
              </a:lnSpc>
              <a:spcBef>
                <a:spcPts val="0"/>
              </a:spcBef>
              <a:spcAft>
                <a:spcPts val="0"/>
              </a:spcAft>
              <a:buSzPts val="7000"/>
              <a:buNone/>
              <a:defRPr sz="7000"/>
            </a:lvl2pPr>
            <a:lvl3pPr lvl="2" algn="ctr" rtl="0">
              <a:lnSpc>
                <a:spcPct val="100000"/>
              </a:lnSpc>
              <a:spcBef>
                <a:spcPts val="0"/>
              </a:spcBef>
              <a:spcAft>
                <a:spcPts val="0"/>
              </a:spcAft>
              <a:buSzPts val="7000"/>
              <a:buNone/>
              <a:defRPr sz="7000"/>
            </a:lvl3pPr>
            <a:lvl4pPr lvl="3" algn="ctr" rtl="0">
              <a:lnSpc>
                <a:spcPct val="100000"/>
              </a:lnSpc>
              <a:spcBef>
                <a:spcPts val="0"/>
              </a:spcBef>
              <a:spcAft>
                <a:spcPts val="0"/>
              </a:spcAft>
              <a:buSzPts val="7000"/>
              <a:buNone/>
              <a:defRPr sz="7000"/>
            </a:lvl4pPr>
            <a:lvl5pPr lvl="4" algn="ctr" rtl="0">
              <a:lnSpc>
                <a:spcPct val="100000"/>
              </a:lnSpc>
              <a:spcBef>
                <a:spcPts val="0"/>
              </a:spcBef>
              <a:spcAft>
                <a:spcPts val="0"/>
              </a:spcAft>
              <a:buSzPts val="7000"/>
              <a:buNone/>
              <a:defRPr sz="7000"/>
            </a:lvl5pPr>
            <a:lvl6pPr lvl="5" algn="ctr" rtl="0">
              <a:lnSpc>
                <a:spcPct val="100000"/>
              </a:lnSpc>
              <a:spcBef>
                <a:spcPts val="0"/>
              </a:spcBef>
              <a:spcAft>
                <a:spcPts val="0"/>
              </a:spcAft>
              <a:buSzPts val="7000"/>
              <a:buNone/>
              <a:defRPr sz="7000"/>
            </a:lvl6pPr>
            <a:lvl7pPr lvl="6" algn="ctr" rtl="0">
              <a:lnSpc>
                <a:spcPct val="100000"/>
              </a:lnSpc>
              <a:spcBef>
                <a:spcPts val="0"/>
              </a:spcBef>
              <a:spcAft>
                <a:spcPts val="0"/>
              </a:spcAft>
              <a:buSzPts val="7000"/>
              <a:buNone/>
              <a:defRPr sz="7000"/>
            </a:lvl7pPr>
            <a:lvl8pPr lvl="7" algn="ctr" rtl="0">
              <a:lnSpc>
                <a:spcPct val="100000"/>
              </a:lnSpc>
              <a:spcBef>
                <a:spcPts val="0"/>
              </a:spcBef>
              <a:spcAft>
                <a:spcPts val="0"/>
              </a:spcAft>
              <a:buSzPts val="7000"/>
              <a:buNone/>
              <a:defRPr sz="7000"/>
            </a:lvl8pPr>
            <a:lvl9pPr lvl="8" algn="ctr" rtl="0">
              <a:lnSpc>
                <a:spcPct val="100000"/>
              </a:lnSpc>
              <a:spcBef>
                <a:spcPts val="0"/>
              </a:spcBef>
              <a:spcAft>
                <a:spcPts val="0"/>
              </a:spcAft>
              <a:buSzPts val="7000"/>
              <a:buNone/>
              <a:defRPr sz="7000"/>
            </a:lvl9pPr>
          </a:lstStyle>
          <a:p>
            <a:endParaRPr/>
          </a:p>
        </p:txBody>
      </p:sp>
      <p:pic>
        <p:nvPicPr>
          <p:cNvPr id="272" name="Google Shape;272;p21"/>
          <p:cNvPicPr preferRelativeResize="0"/>
          <p:nvPr/>
        </p:nvPicPr>
        <p:blipFill rotWithShape="1">
          <a:blip r:embed="rId2">
            <a:alphaModFix/>
          </a:blip>
          <a:srcRect t="289"/>
          <a:stretch/>
        </p:blipFill>
        <p:spPr>
          <a:xfrm rot="5400000">
            <a:off x="2697456" y="-2702130"/>
            <a:ext cx="6853373" cy="12257636"/>
          </a:xfrm>
          <a:custGeom>
            <a:avLst/>
            <a:gdLst/>
            <a:ahLst/>
            <a:cxnLst/>
            <a:rect l="l" t="t" r="r" b="b"/>
            <a:pathLst>
              <a:path w="6853373" h="12288357" extrusionOk="0">
                <a:moveTo>
                  <a:pt x="300866" y="11963891"/>
                </a:moveTo>
                <a:lnTo>
                  <a:pt x="6565981" y="11963891"/>
                </a:lnTo>
                <a:lnTo>
                  <a:pt x="6565981" y="324464"/>
                </a:lnTo>
                <a:lnTo>
                  <a:pt x="300866" y="324464"/>
                </a:lnTo>
                <a:close/>
                <a:moveTo>
                  <a:pt x="0" y="12288357"/>
                </a:moveTo>
                <a:lnTo>
                  <a:pt x="0" y="0"/>
                </a:lnTo>
                <a:lnTo>
                  <a:pt x="6853373" y="0"/>
                </a:lnTo>
                <a:lnTo>
                  <a:pt x="6853373" y="12288357"/>
                </a:lnTo>
                <a:close/>
              </a:path>
            </a:pathLst>
          </a:custGeom>
          <a:noFill/>
          <a:ln>
            <a:noFill/>
          </a:ln>
          <a:effectLst>
            <a:outerShdw blurRad="50800" dist="38100" dir="13500000" algn="br" rotWithShape="0">
              <a:srgbClr val="000000">
                <a:alpha val="40000"/>
              </a:srgbClr>
            </a:outerShdw>
          </a:effectLst>
        </p:spPr>
      </p:pic>
    </p:spTree>
    <p:extLst>
      <p:ext uri="{BB962C8B-B14F-4D97-AF65-F5344CB8AC3E}">
        <p14:creationId xmlns:p14="http://schemas.microsoft.com/office/powerpoint/2010/main" val="35352742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Just title 1 1">
  <p:cSld name="Just title 1 1">
    <p:spTree>
      <p:nvGrpSpPr>
        <p:cNvPr id="1" name="Shape 273"/>
        <p:cNvGrpSpPr/>
        <p:nvPr/>
      </p:nvGrpSpPr>
      <p:grpSpPr>
        <a:xfrm>
          <a:off x="0" y="0"/>
          <a:ext cx="0" cy="0"/>
          <a:chOff x="0" y="0"/>
          <a:chExt cx="0" cy="0"/>
        </a:xfrm>
      </p:grpSpPr>
      <p:sp>
        <p:nvSpPr>
          <p:cNvPr id="274" name="Google Shape;274;p22"/>
          <p:cNvSpPr txBox="1">
            <a:spLocks noGrp="1"/>
          </p:cNvSpPr>
          <p:nvPr>
            <p:ph type="title"/>
          </p:nvPr>
        </p:nvSpPr>
        <p:spPr>
          <a:xfrm>
            <a:off x="415651" y="421105"/>
            <a:ext cx="11360700" cy="12306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5000"/>
              <a:buNone/>
              <a:defRPr sz="5000"/>
            </a:lvl1pPr>
            <a:lvl2pPr lvl="1" algn="ctr" rtl="0">
              <a:lnSpc>
                <a:spcPct val="100000"/>
              </a:lnSpc>
              <a:spcBef>
                <a:spcPts val="0"/>
              </a:spcBef>
              <a:spcAft>
                <a:spcPts val="0"/>
              </a:spcAft>
              <a:buSzPts val="7000"/>
              <a:buNone/>
              <a:defRPr sz="7000"/>
            </a:lvl2pPr>
            <a:lvl3pPr lvl="2" algn="ctr" rtl="0">
              <a:lnSpc>
                <a:spcPct val="100000"/>
              </a:lnSpc>
              <a:spcBef>
                <a:spcPts val="0"/>
              </a:spcBef>
              <a:spcAft>
                <a:spcPts val="0"/>
              </a:spcAft>
              <a:buSzPts val="7000"/>
              <a:buNone/>
              <a:defRPr sz="7000"/>
            </a:lvl3pPr>
            <a:lvl4pPr lvl="3" algn="ctr" rtl="0">
              <a:lnSpc>
                <a:spcPct val="100000"/>
              </a:lnSpc>
              <a:spcBef>
                <a:spcPts val="0"/>
              </a:spcBef>
              <a:spcAft>
                <a:spcPts val="0"/>
              </a:spcAft>
              <a:buSzPts val="7000"/>
              <a:buNone/>
              <a:defRPr sz="7000"/>
            </a:lvl4pPr>
            <a:lvl5pPr lvl="4" algn="ctr" rtl="0">
              <a:lnSpc>
                <a:spcPct val="100000"/>
              </a:lnSpc>
              <a:spcBef>
                <a:spcPts val="0"/>
              </a:spcBef>
              <a:spcAft>
                <a:spcPts val="0"/>
              </a:spcAft>
              <a:buSzPts val="7000"/>
              <a:buNone/>
              <a:defRPr sz="7000"/>
            </a:lvl5pPr>
            <a:lvl6pPr lvl="5" algn="ctr" rtl="0">
              <a:lnSpc>
                <a:spcPct val="100000"/>
              </a:lnSpc>
              <a:spcBef>
                <a:spcPts val="0"/>
              </a:spcBef>
              <a:spcAft>
                <a:spcPts val="0"/>
              </a:spcAft>
              <a:buSzPts val="7000"/>
              <a:buNone/>
              <a:defRPr sz="7000"/>
            </a:lvl6pPr>
            <a:lvl7pPr lvl="6" algn="ctr" rtl="0">
              <a:lnSpc>
                <a:spcPct val="100000"/>
              </a:lnSpc>
              <a:spcBef>
                <a:spcPts val="0"/>
              </a:spcBef>
              <a:spcAft>
                <a:spcPts val="0"/>
              </a:spcAft>
              <a:buSzPts val="7000"/>
              <a:buNone/>
              <a:defRPr sz="7000"/>
            </a:lvl7pPr>
            <a:lvl8pPr lvl="7" algn="ctr" rtl="0">
              <a:lnSpc>
                <a:spcPct val="100000"/>
              </a:lnSpc>
              <a:spcBef>
                <a:spcPts val="0"/>
              </a:spcBef>
              <a:spcAft>
                <a:spcPts val="0"/>
              </a:spcAft>
              <a:buSzPts val="7000"/>
              <a:buNone/>
              <a:defRPr sz="7000"/>
            </a:lvl8pPr>
            <a:lvl9pPr lvl="8" algn="ctr" rtl="0">
              <a:lnSpc>
                <a:spcPct val="100000"/>
              </a:lnSpc>
              <a:spcBef>
                <a:spcPts val="0"/>
              </a:spcBef>
              <a:spcAft>
                <a:spcPts val="0"/>
              </a:spcAft>
              <a:buSzPts val="7000"/>
              <a:buNone/>
              <a:defRPr sz="7000"/>
            </a:lvl9pPr>
          </a:lstStyle>
          <a:p>
            <a:endParaRPr/>
          </a:p>
        </p:txBody>
      </p:sp>
      <p:sp>
        <p:nvSpPr>
          <p:cNvPr id="275" name="Google Shape;275;p22"/>
          <p:cNvSpPr/>
          <p:nvPr/>
        </p:nvSpPr>
        <p:spPr>
          <a:xfrm>
            <a:off x="0" y="6563875"/>
            <a:ext cx="12192000" cy="294000"/>
          </a:xfrm>
          <a:prstGeom prst="trapezoid">
            <a:avLst>
              <a:gd name="adj" fmla="val 107636"/>
            </a:avLst>
          </a:prstGeom>
          <a:solidFill>
            <a:srgbClr val="3B3B3B"/>
          </a:solidFill>
          <a:ln w="9525" cap="flat" cmpd="sng">
            <a:solidFill>
              <a:schemeClr val="dk1"/>
            </a:solidFill>
            <a:prstDash val="solid"/>
            <a:round/>
            <a:headEnd type="none" w="sm" len="sm"/>
            <a:tailEnd type="none" w="sm" len="sm"/>
          </a:ln>
          <a:effectLst>
            <a:outerShdw blurRad="50800" dist="38100" dir="16200000"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276" name="Google Shape;276;p22"/>
          <p:cNvSpPr/>
          <p:nvPr/>
        </p:nvSpPr>
        <p:spPr>
          <a:xfrm rot="5400000">
            <a:off x="-3282000" y="3282000"/>
            <a:ext cx="6858000" cy="294000"/>
          </a:xfrm>
          <a:prstGeom prst="trapezoid">
            <a:avLst>
              <a:gd name="adj" fmla="val 93614"/>
            </a:avLst>
          </a:prstGeom>
          <a:solidFill>
            <a:srgbClr val="3B3B3B"/>
          </a:solidFill>
          <a:ln w="9525" cap="flat" cmpd="sng">
            <a:solidFill>
              <a:schemeClr val="dk1"/>
            </a:solidFill>
            <a:prstDash val="solid"/>
            <a:round/>
            <a:headEnd type="none" w="sm" len="sm"/>
            <a:tailEnd type="none" w="sm" len="sm"/>
          </a:ln>
          <a:effectLst>
            <a:outerShdw blurRad="50800" dist="38100" algn="l"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277" name="Google Shape;277;p22"/>
          <p:cNvSpPr/>
          <p:nvPr/>
        </p:nvSpPr>
        <p:spPr>
          <a:xfrm rot="10800000">
            <a:off x="0" y="0"/>
            <a:ext cx="12192000" cy="294000"/>
          </a:xfrm>
          <a:prstGeom prst="trapezoid">
            <a:avLst>
              <a:gd name="adj" fmla="val 107636"/>
            </a:avLst>
          </a:prstGeom>
          <a:solidFill>
            <a:srgbClr val="3B3B3B"/>
          </a:solidFill>
          <a:ln w="9525" cap="flat" cmpd="sng">
            <a:solidFill>
              <a:schemeClr val="dk1"/>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278" name="Google Shape;278;p22"/>
          <p:cNvSpPr/>
          <p:nvPr/>
        </p:nvSpPr>
        <p:spPr>
          <a:xfrm rot="-5400000" flipH="1">
            <a:off x="8615951" y="3282000"/>
            <a:ext cx="6858000" cy="294000"/>
          </a:xfrm>
          <a:prstGeom prst="trapezoid">
            <a:avLst>
              <a:gd name="adj" fmla="val 93614"/>
            </a:avLst>
          </a:prstGeom>
          <a:solidFill>
            <a:srgbClr val="3B3B3B"/>
          </a:solidFill>
          <a:ln w="9525" cap="flat" cmpd="sng">
            <a:solidFill>
              <a:schemeClr val="dk1"/>
            </a:solidFill>
            <a:prstDash val="solid"/>
            <a:round/>
            <a:headEnd type="none" w="sm" len="sm"/>
            <a:tailEnd type="none" w="sm" len="sm"/>
          </a:ln>
          <a:effectLst>
            <a:outerShdw blurRad="50800" dist="38100" dir="10800000" algn="r"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Tree>
    <p:extLst>
      <p:ext uri="{BB962C8B-B14F-4D97-AF65-F5344CB8AC3E}">
        <p14:creationId xmlns:p14="http://schemas.microsoft.com/office/powerpoint/2010/main" val="6094915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02 Intro">
  <p:cSld name="002 Intro">
    <p:spTree>
      <p:nvGrpSpPr>
        <p:cNvPr id="1" name="Shape 45"/>
        <p:cNvGrpSpPr/>
        <p:nvPr/>
      </p:nvGrpSpPr>
      <p:grpSpPr>
        <a:xfrm>
          <a:off x="0" y="0"/>
          <a:ext cx="0" cy="0"/>
          <a:chOff x="0" y="0"/>
          <a:chExt cx="0" cy="0"/>
        </a:xfrm>
      </p:grpSpPr>
      <p:sp>
        <p:nvSpPr>
          <p:cNvPr id="46" name="Google Shape;46;p4"/>
          <p:cNvSpPr/>
          <p:nvPr/>
        </p:nvSpPr>
        <p:spPr>
          <a:xfrm rot="-5400000">
            <a:off x="9049797" y="3281620"/>
            <a:ext cx="58485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0800000" algn="r"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47" name="Google Shape;47;p4"/>
          <p:cNvSpPr txBox="1">
            <a:spLocks noGrp="1"/>
          </p:cNvSpPr>
          <p:nvPr>
            <p:ph type="title"/>
          </p:nvPr>
        </p:nvSpPr>
        <p:spPr>
          <a:xfrm>
            <a:off x="6072725" y="1583975"/>
            <a:ext cx="5322600" cy="1324800"/>
          </a:xfrm>
          <a:prstGeom prst="rect">
            <a:avLst/>
          </a:prstGeom>
          <a:noFill/>
          <a:ln>
            <a:noFill/>
          </a:ln>
        </p:spPr>
        <p:txBody>
          <a:bodyPr spcFirstLastPara="1" wrap="square" lIns="121900" tIns="121900" rIns="121900" bIns="121900" anchor="t" anchorCtr="0">
            <a:noAutofit/>
          </a:bodyPr>
          <a:lstStyle>
            <a:lvl1pPr marR="0" lvl="0" algn="r">
              <a:lnSpc>
                <a:spcPct val="100000"/>
              </a:lnSpc>
              <a:spcBef>
                <a:spcPts val="0"/>
              </a:spcBef>
              <a:spcAft>
                <a:spcPts val="0"/>
              </a:spcAft>
              <a:buClr>
                <a:schemeClr val="dk1"/>
              </a:buClr>
              <a:buSzPts val="7000"/>
              <a:buFont typeface="Aldrich"/>
              <a:buNone/>
              <a:defRPr sz="7000"/>
            </a:lvl1pPr>
            <a:lvl2pPr lvl="1"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48" name="Google Shape;48;p4"/>
          <p:cNvSpPr txBox="1">
            <a:spLocks noGrp="1"/>
          </p:cNvSpPr>
          <p:nvPr>
            <p:ph type="body" idx="1"/>
          </p:nvPr>
        </p:nvSpPr>
        <p:spPr>
          <a:xfrm>
            <a:off x="6072700" y="2988275"/>
            <a:ext cx="5322600" cy="2235900"/>
          </a:xfrm>
          <a:prstGeom prst="rect">
            <a:avLst/>
          </a:prstGeom>
          <a:noFill/>
          <a:ln>
            <a:noFill/>
          </a:ln>
        </p:spPr>
        <p:txBody>
          <a:bodyPr spcFirstLastPara="1" wrap="square" lIns="121900" tIns="121900" rIns="121900" bIns="121900" anchor="t" anchorCtr="0">
            <a:noAutofit/>
          </a:bodyPr>
          <a:lstStyle>
            <a:lvl1pPr marL="457200" lvl="0" indent="-349250" algn="r">
              <a:lnSpc>
                <a:spcPct val="115000"/>
              </a:lnSpc>
              <a:spcBef>
                <a:spcPts val="0"/>
              </a:spcBef>
              <a:spcAft>
                <a:spcPts val="0"/>
              </a:spcAft>
              <a:buSzPts val="1900"/>
              <a:buChar char="●"/>
              <a:defRPr/>
            </a:lvl1pPr>
            <a:lvl2pPr marL="914400" lvl="1" indent="-349250" algn="r">
              <a:lnSpc>
                <a:spcPct val="115000"/>
              </a:lnSpc>
              <a:spcBef>
                <a:spcPts val="2100"/>
              </a:spcBef>
              <a:spcAft>
                <a:spcPts val="0"/>
              </a:spcAft>
              <a:buSzPts val="1900"/>
              <a:buChar char="○"/>
              <a:defRPr/>
            </a:lvl2pPr>
            <a:lvl3pPr marL="1371600" lvl="2" indent="-349250" algn="r">
              <a:lnSpc>
                <a:spcPct val="115000"/>
              </a:lnSpc>
              <a:spcBef>
                <a:spcPts val="2100"/>
              </a:spcBef>
              <a:spcAft>
                <a:spcPts val="0"/>
              </a:spcAft>
              <a:buSzPts val="1900"/>
              <a:buChar char="■"/>
              <a:defRPr/>
            </a:lvl3pPr>
            <a:lvl4pPr marL="1828800" lvl="3" indent="-349250" algn="r">
              <a:lnSpc>
                <a:spcPct val="115000"/>
              </a:lnSpc>
              <a:spcBef>
                <a:spcPts val="2100"/>
              </a:spcBef>
              <a:spcAft>
                <a:spcPts val="0"/>
              </a:spcAft>
              <a:buSzPts val="1900"/>
              <a:buChar char="●"/>
              <a:defRPr/>
            </a:lvl4pPr>
            <a:lvl5pPr marL="2286000" lvl="4" indent="-349250" algn="r">
              <a:lnSpc>
                <a:spcPct val="115000"/>
              </a:lnSpc>
              <a:spcBef>
                <a:spcPts val="2100"/>
              </a:spcBef>
              <a:spcAft>
                <a:spcPts val="0"/>
              </a:spcAft>
              <a:buSzPts val="1900"/>
              <a:buChar char="○"/>
              <a:defRPr/>
            </a:lvl5pPr>
            <a:lvl6pPr marL="2743200" lvl="5" indent="-349250" algn="r">
              <a:lnSpc>
                <a:spcPct val="115000"/>
              </a:lnSpc>
              <a:spcBef>
                <a:spcPts val="2100"/>
              </a:spcBef>
              <a:spcAft>
                <a:spcPts val="0"/>
              </a:spcAft>
              <a:buSzPts val="1900"/>
              <a:buChar char="■"/>
              <a:defRPr/>
            </a:lvl6pPr>
            <a:lvl7pPr marL="3200400" lvl="6" indent="-349250" algn="r">
              <a:lnSpc>
                <a:spcPct val="115000"/>
              </a:lnSpc>
              <a:spcBef>
                <a:spcPts val="2100"/>
              </a:spcBef>
              <a:spcAft>
                <a:spcPts val="0"/>
              </a:spcAft>
              <a:buSzPts val="1900"/>
              <a:buChar char="●"/>
              <a:defRPr/>
            </a:lvl7pPr>
            <a:lvl8pPr marL="3657600" lvl="7" indent="-349250" algn="r">
              <a:lnSpc>
                <a:spcPct val="115000"/>
              </a:lnSpc>
              <a:spcBef>
                <a:spcPts val="2100"/>
              </a:spcBef>
              <a:spcAft>
                <a:spcPts val="0"/>
              </a:spcAft>
              <a:buSzPts val="1900"/>
              <a:buChar char="○"/>
              <a:defRPr/>
            </a:lvl8pPr>
            <a:lvl9pPr marL="4114800" lvl="8" indent="-349250" algn="r">
              <a:lnSpc>
                <a:spcPct val="115000"/>
              </a:lnSpc>
              <a:spcBef>
                <a:spcPts val="2100"/>
              </a:spcBef>
              <a:spcAft>
                <a:spcPts val="2100"/>
              </a:spcAft>
              <a:buSzPts val="1900"/>
              <a:buChar char="■"/>
              <a:defRPr/>
            </a:lvl9pPr>
          </a:lstStyle>
          <a:p>
            <a:endParaRPr/>
          </a:p>
        </p:txBody>
      </p:sp>
      <p:sp>
        <p:nvSpPr>
          <p:cNvPr id="49" name="Google Shape;49;p4"/>
          <p:cNvSpPr/>
          <p:nvPr/>
        </p:nvSpPr>
        <p:spPr>
          <a:xfrm>
            <a:off x="379198" y="111594"/>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5400000" algn="t"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50" name="Google Shape;50;p4"/>
          <p:cNvSpPr/>
          <p:nvPr/>
        </p:nvSpPr>
        <p:spPr>
          <a:xfrm>
            <a:off x="379198" y="6468019"/>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6200000"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51" name="Google Shape;51;p4"/>
          <p:cNvSpPr/>
          <p:nvPr/>
        </p:nvSpPr>
        <p:spPr>
          <a:xfrm rot="-5400000">
            <a:off x="-2776803" y="3299570"/>
            <a:ext cx="6060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algn="l"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52" name="Google Shape;52;p4"/>
          <p:cNvSpPr/>
          <p:nvPr/>
        </p:nvSpPr>
        <p:spPr>
          <a:xfrm>
            <a:off x="17698" y="6259264"/>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8900000" algn="bl" rotWithShape="0">
              <a:srgbClr val="000000">
                <a:alpha val="40000"/>
              </a:srgbClr>
            </a:outerShdw>
          </a:effectLst>
        </p:spPr>
        <p:txBody>
          <a:bodyPr spcFirstLastPara="1" wrap="square" lIns="91425" tIns="91425" rIns="91425" bIns="91425" anchor="ctr" anchorCtr="0">
            <a:noAutofit/>
          </a:bodyPr>
          <a:lstStyle/>
          <a:p>
            <a:endParaRPr/>
          </a:p>
        </p:txBody>
      </p:sp>
      <p:sp>
        <p:nvSpPr>
          <p:cNvPr id="53" name="Google Shape;53;p4"/>
          <p:cNvSpPr/>
          <p:nvPr/>
        </p:nvSpPr>
        <p:spPr>
          <a:xfrm rot="10800000" flipH="1">
            <a:off x="17698" y="58190"/>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endParaRPr/>
          </a:p>
        </p:txBody>
      </p:sp>
      <p:sp>
        <p:nvSpPr>
          <p:cNvPr id="54" name="Google Shape;54;p4"/>
          <p:cNvSpPr/>
          <p:nvPr/>
        </p:nvSpPr>
        <p:spPr>
          <a:xfrm flipH="1">
            <a:off x="11614061" y="6271062"/>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3500000" algn="br" rotWithShape="0">
              <a:srgbClr val="000000">
                <a:alpha val="40000"/>
              </a:srgbClr>
            </a:outerShdw>
          </a:effectLst>
        </p:spPr>
        <p:txBody>
          <a:bodyPr spcFirstLastPara="1" wrap="square" lIns="91425" tIns="91425" rIns="91425" bIns="91425" anchor="ctr" anchorCtr="0">
            <a:noAutofit/>
          </a:bodyPr>
          <a:lstStyle/>
          <a:p>
            <a:endParaRPr/>
          </a:p>
        </p:txBody>
      </p:sp>
      <p:sp>
        <p:nvSpPr>
          <p:cNvPr id="55" name="Google Shape;55;p4"/>
          <p:cNvSpPr/>
          <p:nvPr/>
        </p:nvSpPr>
        <p:spPr>
          <a:xfrm rot="10800000">
            <a:off x="11614061" y="69988"/>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8100000" algn="tr" rotWithShape="0">
              <a:srgbClr val="000000">
                <a:alpha val="40000"/>
              </a:srgbClr>
            </a:outerShdw>
          </a:effectLst>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2304741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xfrm>
            <a:off x="609600" y="6248400"/>
            <a:ext cx="2844800" cy="457200"/>
          </a:xfrm>
          <a:prstGeom prst="rect">
            <a:avLst/>
          </a:prstGeom>
          <a:ln/>
        </p:spPr>
        <p:txBody>
          <a:bodyPr/>
          <a:lstStyle>
            <a:lvl1pPr>
              <a:defRPr/>
            </a:lvl1pPr>
          </a:lstStyle>
          <a:p>
            <a:pPr>
              <a:defRPr/>
            </a:pPr>
            <a:endParaRPr lang="en-US" altLang="en-US"/>
          </a:p>
        </p:txBody>
      </p:sp>
      <p:sp>
        <p:nvSpPr>
          <p:cNvPr id="3" name="Rectangle 6"/>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ltLang="en-US"/>
          </a:p>
        </p:txBody>
      </p:sp>
      <p:sp>
        <p:nvSpPr>
          <p:cNvPr id="4" name="Rectangle 7"/>
          <p:cNvSpPr>
            <a:spLocks noGrp="1" noChangeArrowheads="1"/>
          </p:cNvSpPr>
          <p:nvPr>
            <p:ph type="sldNum" sz="quarter" idx="12"/>
          </p:nvPr>
        </p:nvSpPr>
        <p:spPr>
          <a:ln/>
        </p:spPr>
        <p:txBody>
          <a:bodyPr/>
          <a:lstStyle>
            <a:lvl1pPr>
              <a:defRPr/>
            </a:lvl1pPr>
          </a:lstStyle>
          <a:p>
            <a:pPr>
              <a:defRPr/>
            </a:pPr>
            <a:fld id="{9B5F996F-BDC9-4007-B16F-675082D956A7}" type="slidenum">
              <a:rPr lang="en-US" altLang="en-US">
                <a:solidFill>
                  <a:srgbClr val="3B3B3B"/>
                </a:solidFill>
              </a:rPr>
              <a:pPr>
                <a:defRPr/>
              </a:pPr>
              <a:t>‹#›</a:t>
            </a:fld>
            <a:endParaRPr lang="en-US" altLang="en-US">
              <a:solidFill>
                <a:srgbClr val="3B3B3B"/>
              </a:solidFill>
            </a:endParaRPr>
          </a:p>
        </p:txBody>
      </p:sp>
    </p:spTree>
    <p:extLst>
      <p:ext uri="{BB962C8B-B14F-4D97-AF65-F5344CB8AC3E}">
        <p14:creationId xmlns:p14="http://schemas.microsoft.com/office/powerpoint/2010/main" val="1377121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CC656BBA-ABFE-41B3-B648-AB586EB40D1B}" type="datetimeFigureOut">
              <a:rPr lang="zh-CN" altLang="en-US" smtClean="0">
                <a:solidFill>
                  <a:prstClr val="black">
                    <a:tint val="75000"/>
                  </a:prstClr>
                </a:solidFill>
              </a:rPr>
              <a:pPr/>
              <a:t>2022/3/27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0945024"/>
      </p:ext>
    </p:extLst>
  </p:cSld>
  <p:clrMapOvr>
    <a:masterClrMapping/>
  </p:clrMapOvr>
  <p:transition spd="slow" advClick="0" advTm="0">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C656BBA-ABFE-41B3-B648-AB586EB40D1B}" type="datetimeFigureOut">
              <a:rPr lang="zh-CN" altLang="en-US" smtClean="0">
                <a:solidFill>
                  <a:prstClr val="black">
                    <a:tint val="75000"/>
                  </a:prstClr>
                </a:solidFill>
              </a:rPr>
              <a:pPr/>
              <a:t>2022/3/27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34678586"/>
      </p:ext>
    </p:extLst>
  </p:cSld>
  <p:clrMapOvr>
    <a:masterClrMapping/>
  </p:clrMapOvr>
  <p:transition spd="slow" advClick="0" advTm="0">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CC656BBA-ABFE-41B3-B648-AB586EB40D1B}" type="datetimeFigureOut">
              <a:rPr lang="zh-CN" altLang="en-US" smtClean="0">
                <a:solidFill>
                  <a:prstClr val="black">
                    <a:tint val="75000"/>
                  </a:prstClr>
                </a:solidFill>
              </a:rPr>
              <a:pPr/>
              <a:t>2022/3/27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69572588"/>
      </p:ext>
    </p:extLst>
  </p:cSld>
  <p:clrMapOvr>
    <a:masterClrMapping/>
  </p:clrMapOvr>
  <p:transition spd="slow" advClick="0" advTm="0">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CC656BBA-ABFE-41B3-B648-AB586EB40D1B}" type="datetimeFigureOut">
              <a:rPr lang="zh-CN" altLang="en-US" smtClean="0">
                <a:solidFill>
                  <a:prstClr val="black">
                    <a:tint val="75000"/>
                  </a:prstClr>
                </a:solidFill>
              </a:rPr>
              <a:pPr/>
              <a:t>2022/3/27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5F372B-0072-4BE8-B1FF-3116CE4E13A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28833280"/>
      </p:ext>
    </p:extLst>
  </p:cSld>
  <p:clrMapOvr>
    <a:masterClrMapping/>
  </p:clrMapOvr>
  <p:transition spd="slow" advClick="0" advTm="0">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8"/>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4" name="Content Placeholder 3"/>
          <p:cNvSpPr>
            <a:spLocks noGrp="1"/>
          </p:cNvSpPr>
          <p:nvPr>
            <p:ph sz="half" idx="2"/>
          </p:nvPr>
        </p:nvSpPr>
        <p:spPr>
          <a:xfrm>
            <a:off x="839789" y="2505074"/>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6" name="Content Placeholder 5"/>
          <p:cNvSpPr>
            <a:spLocks noGrp="1"/>
          </p:cNvSpPr>
          <p:nvPr>
            <p:ph sz="quarter" idx="4"/>
          </p:nvPr>
        </p:nvSpPr>
        <p:spPr>
          <a:xfrm>
            <a:off x="6172202" y="2505074"/>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CC656BBA-ABFE-41B3-B648-AB586EB40D1B}" type="datetimeFigureOut">
              <a:rPr lang="zh-CN" altLang="en-US" smtClean="0">
                <a:solidFill>
                  <a:prstClr val="black">
                    <a:tint val="75000"/>
                  </a:prstClr>
                </a:solidFill>
              </a:rPr>
              <a:pPr/>
              <a:t>2022/3/27</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35F372B-0072-4BE8-B1FF-3116CE4E13A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40337007"/>
      </p:ext>
    </p:extLst>
  </p:cSld>
  <p:clrMapOvr>
    <a:masterClrMapping/>
  </p:clrMapOvr>
  <p:transition spd="slow" advClick="0" advTm="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09 Big Title">
  <p:cSld name="CUSTOM_7">
    <p:spTree>
      <p:nvGrpSpPr>
        <p:cNvPr id="1" name="Shape 132"/>
        <p:cNvGrpSpPr/>
        <p:nvPr/>
      </p:nvGrpSpPr>
      <p:grpSpPr>
        <a:xfrm>
          <a:off x="0" y="0"/>
          <a:ext cx="0" cy="0"/>
          <a:chOff x="0" y="0"/>
          <a:chExt cx="0" cy="0"/>
        </a:xfrm>
      </p:grpSpPr>
      <p:sp>
        <p:nvSpPr>
          <p:cNvPr id="133" name="Google Shape;133;p11"/>
          <p:cNvSpPr txBox="1">
            <a:spLocks noGrp="1"/>
          </p:cNvSpPr>
          <p:nvPr>
            <p:ph type="title"/>
          </p:nvPr>
        </p:nvSpPr>
        <p:spPr>
          <a:xfrm>
            <a:off x="548201" y="544275"/>
            <a:ext cx="11095500" cy="31608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8000"/>
              <a:buNone/>
              <a:defRPr sz="8000"/>
            </a:lvl1pPr>
            <a:lvl2pPr lvl="1" algn="ctr">
              <a:lnSpc>
                <a:spcPct val="100000"/>
              </a:lnSpc>
              <a:spcBef>
                <a:spcPts val="0"/>
              </a:spcBef>
              <a:spcAft>
                <a:spcPts val="0"/>
              </a:spcAft>
              <a:buSzPts val="8000"/>
              <a:buNone/>
              <a:defRPr sz="8000"/>
            </a:lvl2pPr>
            <a:lvl3pPr lvl="2" algn="ctr">
              <a:lnSpc>
                <a:spcPct val="100000"/>
              </a:lnSpc>
              <a:spcBef>
                <a:spcPts val="0"/>
              </a:spcBef>
              <a:spcAft>
                <a:spcPts val="0"/>
              </a:spcAft>
              <a:buSzPts val="8000"/>
              <a:buNone/>
              <a:defRPr sz="8000"/>
            </a:lvl3pPr>
            <a:lvl4pPr lvl="3" algn="ctr">
              <a:lnSpc>
                <a:spcPct val="100000"/>
              </a:lnSpc>
              <a:spcBef>
                <a:spcPts val="0"/>
              </a:spcBef>
              <a:spcAft>
                <a:spcPts val="0"/>
              </a:spcAft>
              <a:buSzPts val="8000"/>
              <a:buNone/>
              <a:defRPr sz="8000"/>
            </a:lvl4pPr>
            <a:lvl5pPr lvl="4" algn="ctr">
              <a:lnSpc>
                <a:spcPct val="100000"/>
              </a:lnSpc>
              <a:spcBef>
                <a:spcPts val="0"/>
              </a:spcBef>
              <a:spcAft>
                <a:spcPts val="0"/>
              </a:spcAft>
              <a:buSzPts val="8000"/>
              <a:buNone/>
              <a:defRPr sz="8000"/>
            </a:lvl5pPr>
            <a:lvl6pPr lvl="5" algn="ctr">
              <a:lnSpc>
                <a:spcPct val="100000"/>
              </a:lnSpc>
              <a:spcBef>
                <a:spcPts val="0"/>
              </a:spcBef>
              <a:spcAft>
                <a:spcPts val="0"/>
              </a:spcAft>
              <a:buSzPts val="8000"/>
              <a:buNone/>
              <a:defRPr sz="8000"/>
            </a:lvl6pPr>
            <a:lvl7pPr lvl="6" algn="ctr">
              <a:lnSpc>
                <a:spcPct val="100000"/>
              </a:lnSpc>
              <a:spcBef>
                <a:spcPts val="0"/>
              </a:spcBef>
              <a:spcAft>
                <a:spcPts val="0"/>
              </a:spcAft>
              <a:buSzPts val="8000"/>
              <a:buNone/>
              <a:defRPr sz="8000"/>
            </a:lvl7pPr>
            <a:lvl8pPr lvl="7" algn="ctr">
              <a:lnSpc>
                <a:spcPct val="100000"/>
              </a:lnSpc>
              <a:spcBef>
                <a:spcPts val="0"/>
              </a:spcBef>
              <a:spcAft>
                <a:spcPts val="0"/>
              </a:spcAft>
              <a:buSzPts val="8000"/>
              <a:buNone/>
              <a:defRPr sz="8000"/>
            </a:lvl8pPr>
            <a:lvl9pPr lvl="8" algn="ctr">
              <a:lnSpc>
                <a:spcPct val="100000"/>
              </a:lnSpc>
              <a:spcBef>
                <a:spcPts val="0"/>
              </a:spcBef>
              <a:spcAft>
                <a:spcPts val="0"/>
              </a:spcAft>
              <a:buSzPts val="8000"/>
              <a:buNone/>
              <a:defRPr sz="8000"/>
            </a:lvl9pPr>
          </a:lstStyle>
          <a:p>
            <a:endParaRPr/>
          </a:p>
        </p:txBody>
      </p:sp>
      <p:sp>
        <p:nvSpPr>
          <p:cNvPr id="134" name="Google Shape;134;p11"/>
          <p:cNvSpPr txBox="1">
            <a:spLocks noGrp="1"/>
          </p:cNvSpPr>
          <p:nvPr>
            <p:ph type="body" idx="1"/>
          </p:nvPr>
        </p:nvSpPr>
        <p:spPr>
          <a:xfrm>
            <a:off x="633475" y="4813250"/>
            <a:ext cx="10909200" cy="1565100"/>
          </a:xfrm>
          <a:prstGeom prst="rect">
            <a:avLst/>
          </a:prstGeom>
          <a:noFill/>
          <a:ln>
            <a:noFill/>
          </a:ln>
        </p:spPr>
        <p:txBody>
          <a:bodyPr spcFirstLastPara="1" wrap="square" lIns="121900" tIns="121900" rIns="121900" bIns="121900" anchor="t" anchorCtr="0">
            <a:noAutofit/>
          </a:bodyPr>
          <a:lstStyle>
            <a:lvl1pPr marL="457200" lvl="0" indent="-349250" algn="ctr">
              <a:lnSpc>
                <a:spcPct val="115000"/>
              </a:lnSpc>
              <a:spcBef>
                <a:spcPts val="0"/>
              </a:spcBef>
              <a:spcAft>
                <a:spcPts val="0"/>
              </a:spcAft>
              <a:buSzPts val="1900"/>
              <a:buChar char="●"/>
              <a:defRPr/>
            </a:lvl1pPr>
            <a:lvl2pPr marL="914400" lvl="1" indent="-349250" algn="ctr">
              <a:lnSpc>
                <a:spcPct val="115000"/>
              </a:lnSpc>
              <a:spcBef>
                <a:spcPts val="2100"/>
              </a:spcBef>
              <a:spcAft>
                <a:spcPts val="0"/>
              </a:spcAft>
              <a:buSzPts val="1900"/>
              <a:buChar char="○"/>
              <a:defRPr/>
            </a:lvl2pPr>
            <a:lvl3pPr marL="1371600" lvl="2" indent="-349250" algn="ctr">
              <a:lnSpc>
                <a:spcPct val="115000"/>
              </a:lnSpc>
              <a:spcBef>
                <a:spcPts val="2100"/>
              </a:spcBef>
              <a:spcAft>
                <a:spcPts val="0"/>
              </a:spcAft>
              <a:buSzPts val="1900"/>
              <a:buChar char="■"/>
              <a:defRPr/>
            </a:lvl3pPr>
            <a:lvl4pPr marL="1828800" lvl="3" indent="-349250" algn="ctr">
              <a:lnSpc>
                <a:spcPct val="115000"/>
              </a:lnSpc>
              <a:spcBef>
                <a:spcPts val="2100"/>
              </a:spcBef>
              <a:spcAft>
                <a:spcPts val="0"/>
              </a:spcAft>
              <a:buSzPts val="1900"/>
              <a:buChar char="●"/>
              <a:defRPr/>
            </a:lvl4pPr>
            <a:lvl5pPr marL="2286000" lvl="4" indent="-349250" algn="ctr">
              <a:lnSpc>
                <a:spcPct val="115000"/>
              </a:lnSpc>
              <a:spcBef>
                <a:spcPts val="2100"/>
              </a:spcBef>
              <a:spcAft>
                <a:spcPts val="0"/>
              </a:spcAft>
              <a:buSzPts val="1900"/>
              <a:buChar char="○"/>
              <a:defRPr/>
            </a:lvl5pPr>
            <a:lvl6pPr marL="2743200" lvl="5" indent="-349250" algn="ctr">
              <a:lnSpc>
                <a:spcPct val="115000"/>
              </a:lnSpc>
              <a:spcBef>
                <a:spcPts val="2100"/>
              </a:spcBef>
              <a:spcAft>
                <a:spcPts val="0"/>
              </a:spcAft>
              <a:buSzPts val="1900"/>
              <a:buChar char="■"/>
              <a:defRPr/>
            </a:lvl6pPr>
            <a:lvl7pPr marL="3200400" lvl="6" indent="-349250" algn="ctr">
              <a:lnSpc>
                <a:spcPct val="115000"/>
              </a:lnSpc>
              <a:spcBef>
                <a:spcPts val="2100"/>
              </a:spcBef>
              <a:spcAft>
                <a:spcPts val="0"/>
              </a:spcAft>
              <a:buSzPts val="1900"/>
              <a:buChar char="●"/>
              <a:defRPr/>
            </a:lvl7pPr>
            <a:lvl8pPr marL="3657600" lvl="7" indent="-349250" algn="ctr">
              <a:lnSpc>
                <a:spcPct val="115000"/>
              </a:lnSpc>
              <a:spcBef>
                <a:spcPts val="2100"/>
              </a:spcBef>
              <a:spcAft>
                <a:spcPts val="0"/>
              </a:spcAft>
              <a:buSzPts val="1900"/>
              <a:buChar char="○"/>
              <a:defRPr/>
            </a:lvl8pPr>
            <a:lvl9pPr marL="4114800" lvl="8" indent="-349250" algn="ctr">
              <a:lnSpc>
                <a:spcPct val="115000"/>
              </a:lnSpc>
              <a:spcBef>
                <a:spcPts val="2100"/>
              </a:spcBef>
              <a:spcAft>
                <a:spcPts val="2100"/>
              </a:spcAft>
              <a:buSzPts val="1900"/>
              <a:buChar char="■"/>
              <a:defRPr/>
            </a:lvl9pPr>
          </a:lstStyle>
          <a:p>
            <a:endParaRPr/>
          </a:p>
        </p:txBody>
      </p:sp>
      <p:sp>
        <p:nvSpPr>
          <p:cNvPr id="135" name="Google Shape;135;p11"/>
          <p:cNvSpPr/>
          <p:nvPr/>
        </p:nvSpPr>
        <p:spPr>
          <a:xfrm>
            <a:off x="379198" y="111594"/>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5400000" algn="t"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11"/>
          <p:cNvSpPr/>
          <p:nvPr/>
        </p:nvSpPr>
        <p:spPr>
          <a:xfrm>
            <a:off x="379198" y="6468019"/>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6200000"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11"/>
          <p:cNvSpPr/>
          <p:nvPr/>
        </p:nvSpPr>
        <p:spPr>
          <a:xfrm rot="-5400000">
            <a:off x="-2776803" y="3299570"/>
            <a:ext cx="6060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algn="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11"/>
          <p:cNvSpPr/>
          <p:nvPr/>
        </p:nvSpPr>
        <p:spPr>
          <a:xfrm rot="-5400000">
            <a:off x="9049797" y="3281620"/>
            <a:ext cx="58485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0800000" algn="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11"/>
          <p:cNvSpPr/>
          <p:nvPr/>
        </p:nvSpPr>
        <p:spPr>
          <a:xfrm>
            <a:off x="17698" y="6259264"/>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8900000" algn="b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 name="Google Shape;140;p11"/>
          <p:cNvSpPr/>
          <p:nvPr/>
        </p:nvSpPr>
        <p:spPr>
          <a:xfrm rot="10800000" flipH="1">
            <a:off x="17698" y="58190"/>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 name="Google Shape;141;p11"/>
          <p:cNvSpPr/>
          <p:nvPr/>
        </p:nvSpPr>
        <p:spPr>
          <a:xfrm flipH="1">
            <a:off x="11614061" y="6271062"/>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3500000" algn="b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 name="Google Shape;142;p11"/>
          <p:cNvSpPr/>
          <p:nvPr/>
        </p:nvSpPr>
        <p:spPr>
          <a:xfrm rot="10800000">
            <a:off x="11614061" y="69988"/>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8100000" algn="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C656BBA-ABFE-41B3-B648-AB586EB40D1B}" type="datetimeFigureOut">
              <a:rPr lang="zh-CN" altLang="en-US" smtClean="0">
                <a:solidFill>
                  <a:prstClr val="black">
                    <a:tint val="75000"/>
                  </a:prstClr>
                </a:solidFill>
              </a:rPr>
              <a:pPr/>
              <a:t>2022/3/27</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35F372B-0072-4BE8-B1FF-3116CE4E13A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74990129"/>
      </p:ext>
    </p:extLst>
  </p:cSld>
  <p:clrMapOvr>
    <a:masterClrMapping/>
  </p:clrMapOvr>
  <p:transition spd="slow" advClick="0" advTm="0">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656BBA-ABFE-41B3-B648-AB586EB40D1B}" type="datetimeFigureOut">
              <a:rPr lang="zh-CN" altLang="en-US" smtClean="0">
                <a:solidFill>
                  <a:prstClr val="black">
                    <a:tint val="75000"/>
                  </a:prstClr>
                </a:solidFill>
              </a:rPr>
              <a:pPr/>
              <a:t>2022/3/27</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35F372B-0072-4BE8-B1FF-3116CE4E13A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67944318"/>
      </p:ext>
    </p:extLst>
  </p:cSld>
  <p:clrMapOvr>
    <a:masterClrMapping/>
  </p:clrMapOvr>
  <p:transition spd="slow" advClick="0" advTm="0">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3"/>
            <a:ext cx="3932237" cy="1600201"/>
          </a:xfr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8"/>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9"/>
          </a:xfr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CC656BBA-ABFE-41B3-B648-AB586EB40D1B}" type="datetimeFigureOut">
              <a:rPr lang="zh-CN" altLang="en-US" smtClean="0">
                <a:solidFill>
                  <a:prstClr val="black">
                    <a:tint val="75000"/>
                  </a:prstClr>
                </a:solidFill>
              </a:rPr>
              <a:pPr/>
              <a:t>2022/3/27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5F372B-0072-4BE8-B1FF-3116CE4E13A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56496376"/>
      </p:ext>
    </p:extLst>
  </p:cSld>
  <p:clrMapOvr>
    <a:masterClrMapping/>
  </p:clrMapOvr>
  <p:transition spd="slow" advClick="0" advTm="0">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3"/>
            <a:ext cx="3932237" cy="1600201"/>
          </a:xfr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8"/>
            <a:ext cx="6172200" cy="4873625"/>
          </a:xfr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9"/>
          </a:xfr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CC656BBA-ABFE-41B3-B648-AB586EB40D1B}" type="datetimeFigureOut">
              <a:rPr lang="zh-CN" altLang="en-US" smtClean="0">
                <a:solidFill>
                  <a:prstClr val="black">
                    <a:tint val="75000"/>
                  </a:prstClr>
                </a:solidFill>
              </a:rPr>
              <a:pPr/>
              <a:t>2022/3/27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5F372B-0072-4BE8-B1FF-3116CE4E13A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57308938"/>
      </p:ext>
    </p:extLst>
  </p:cSld>
  <p:clrMapOvr>
    <a:masterClrMapping/>
  </p:clrMapOvr>
  <p:transition spd="slow" advClick="0" advTm="0">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C656BBA-ABFE-41B3-B648-AB586EB40D1B}" type="datetimeFigureOut">
              <a:rPr lang="zh-CN" altLang="en-US" smtClean="0">
                <a:solidFill>
                  <a:prstClr val="black">
                    <a:tint val="75000"/>
                  </a:prstClr>
                </a:solidFill>
              </a:rPr>
              <a:pPr/>
              <a:t>2022/3/27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66356840"/>
      </p:ext>
    </p:extLst>
  </p:cSld>
  <p:clrMapOvr>
    <a:masterClrMapping/>
  </p:clrMapOvr>
  <p:transition spd="slow" advClick="0" advTm="0">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4"/>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2" y="365124"/>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C656BBA-ABFE-41B3-B648-AB586EB40D1B}" type="datetimeFigureOut">
              <a:rPr lang="zh-CN" altLang="en-US" smtClean="0">
                <a:solidFill>
                  <a:prstClr val="black">
                    <a:tint val="75000"/>
                  </a:prstClr>
                </a:solidFill>
              </a:rPr>
              <a:pPr/>
              <a:t>2022/3/27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08386126"/>
      </p:ext>
    </p:extLst>
  </p:cSld>
  <p:clrMapOvr>
    <a:masterClrMapping/>
  </p:clrMapOvr>
  <p:transition spd="slow" advClick="0" advTm="0">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3"/>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20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664"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4"/>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998"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71" y="4817825"/>
            <a:ext cx="4488039" cy="1536868"/>
          </a:xfrm>
          <a:prstGeom prst="rect">
            <a:avLst/>
          </a:prstGeom>
        </p:spPr>
        <p:txBody>
          <a:bodyPr vert="horz" lIns="0" tIns="0" rIns="0" bIns="0"/>
          <a:lstStyle>
            <a:lvl1pPr marL="0" indent="0" algn="ctr">
              <a:lnSpc>
                <a:spcPct val="130000"/>
              </a:lnSpc>
              <a:buNone/>
              <a:defRPr sz="1598">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3500338958"/>
      </p:ext>
    </p:extLst>
  </p:cSld>
  <p:clrMapOvr>
    <a:masterClrMapping/>
  </p:clrMapOvr>
  <p:transition spd="med"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85790E1-0D6E-4F0D-AEB6-F0955D7E272F}"/>
              </a:ext>
            </a:extLst>
          </p:cNvPr>
          <p:cNvPicPr>
            <a:picLocks noChangeAspect="1"/>
          </p:cNvPicPr>
          <p:nvPr userDrawn="1"/>
        </p:nvPicPr>
        <p:blipFill>
          <a:blip r:embed="rId2"/>
          <a:stretch>
            <a:fillRect/>
          </a:stretch>
        </p:blipFill>
        <p:spPr>
          <a:xfrm>
            <a:off x="4378" y="4130"/>
            <a:ext cx="12188263" cy="6853781"/>
          </a:xfrm>
          <a:prstGeom prst="rect">
            <a:avLst/>
          </a:prstGeom>
        </p:spPr>
      </p:pic>
      <p:sp>
        <p:nvSpPr>
          <p:cNvPr id="7" name="矩形 6">
            <a:extLst>
              <a:ext uri="{FF2B5EF4-FFF2-40B4-BE49-F238E27FC236}">
                <a16:creationId xmlns:a16="http://schemas.microsoft.com/office/drawing/2014/main" id="{02612609-8B1C-4A33-824C-4EFEC68A5F5C}"/>
              </a:ext>
            </a:extLst>
          </p:cNvPr>
          <p:cNvSpPr/>
          <p:nvPr userDrawn="1"/>
        </p:nvSpPr>
        <p:spPr>
          <a:xfrm>
            <a:off x="0" y="538847"/>
            <a:ext cx="12192000" cy="631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zh-CN" altLang="en-US" sz="2399" kern="1200">
              <a:solidFill>
                <a:prstClr val="white"/>
              </a:solidFill>
            </a:endParaRPr>
          </a:p>
        </p:txBody>
      </p:sp>
      <p:sp>
        <p:nvSpPr>
          <p:cNvPr id="3" name="文本框 37"/>
          <p:cNvSpPr txBox="1"/>
          <p:nvPr userDrawn="1"/>
        </p:nvSpPr>
        <p:spPr>
          <a:xfrm>
            <a:off x="5459781" y="26990"/>
            <a:ext cx="1415669" cy="461486"/>
          </a:xfrm>
          <a:prstGeom prst="rect">
            <a:avLst/>
          </a:prstGeom>
          <a:noFill/>
        </p:spPr>
        <p:txBody>
          <a:bodyPr wrap="none" lIns="91389" tIns="45695" rIns="91389" bIns="45695" rtlCol="0">
            <a:spAutoFit/>
          </a:bodyPr>
          <a:lstStyle/>
          <a:p>
            <a:pPr>
              <a:buClrTx/>
              <a:buFontTx/>
              <a:buNone/>
            </a:pPr>
            <a:r>
              <a:rPr lang="zh-CN" altLang="en-US" sz="2399" kern="1200" dirty="0">
                <a:solidFill>
                  <a:prstClr val="white">
                    <a:lumMod val="95000"/>
                  </a:prstClr>
                </a:solidFill>
                <a:latin typeface="微软雅黑" panose="020B0503020204020204" pitchFamily="34" charset="-122"/>
                <a:ea typeface="微软雅黑" panose="020B0503020204020204" pitchFamily="34" charset="-122"/>
                <a:cs typeface="+mn-cs"/>
              </a:rPr>
              <a:t>工作评价</a:t>
            </a:r>
            <a:endParaRPr lang="en-US" altLang="zh-CN" sz="2399" kern="1200" dirty="0">
              <a:solidFill>
                <a:prstClr val="white">
                  <a:lumMod val="95000"/>
                </a:prstClr>
              </a:solidFill>
              <a:latin typeface="微软雅黑" panose="020B0503020204020204" pitchFamily="34" charset="-122"/>
              <a:ea typeface="微软雅黑" panose="020B0503020204020204" pitchFamily="34" charset="-122"/>
              <a:cs typeface="+mn-cs"/>
            </a:endParaRPr>
          </a:p>
        </p:txBody>
      </p:sp>
      <p:cxnSp>
        <p:nvCxnSpPr>
          <p:cNvPr id="6" name="直接连接符 5">
            <a:extLst>
              <a:ext uri="{FF2B5EF4-FFF2-40B4-BE49-F238E27FC236}">
                <a16:creationId xmlns:a16="http://schemas.microsoft.com/office/drawing/2014/main" id="{938D03C8-5A6E-48BF-B576-BF785595610E}"/>
              </a:ext>
            </a:extLst>
          </p:cNvPr>
          <p:cNvCxnSpPr>
            <a:cxnSpLocks/>
          </p:cNvCxnSpPr>
          <p:nvPr userDrawn="1"/>
        </p:nvCxnSpPr>
        <p:spPr>
          <a:xfrm>
            <a:off x="381" y="25781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B8AE3EB0-54E6-4F03-BF5D-660BE55BAA33}"/>
              </a:ext>
            </a:extLst>
          </p:cNvPr>
          <p:cNvCxnSpPr>
            <a:cxnSpLocks/>
          </p:cNvCxnSpPr>
          <p:nvPr userDrawn="1"/>
        </p:nvCxnSpPr>
        <p:spPr>
          <a:xfrm>
            <a:off x="7340981" y="25781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658134"/>
      </p:ext>
    </p:extLst>
  </p:cSld>
  <p:clrMapOvr>
    <a:masterClrMapping/>
  </p:clrMapOvr>
  <p:transition spd="slow" advClick="0" advTm="0">
    <p:split orient="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ABBC73A-0902-4CF7-AF72-7F03B70F7A6A}"/>
              </a:ext>
            </a:extLst>
          </p:cNvPr>
          <p:cNvPicPr>
            <a:picLocks noChangeAspect="1"/>
          </p:cNvPicPr>
          <p:nvPr userDrawn="1"/>
        </p:nvPicPr>
        <p:blipFill>
          <a:blip r:embed="rId2"/>
          <a:stretch>
            <a:fillRect/>
          </a:stretch>
        </p:blipFill>
        <p:spPr>
          <a:xfrm>
            <a:off x="4378" y="4130"/>
            <a:ext cx="12188263" cy="6853781"/>
          </a:xfrm>
          <a:prstGeom prst="rect">
            <a:avLst/>
          </a:prstGeom>
        </p:spPr>
      </p:pic>
      <p:sp>
        <p:nvSpPr>
          <p:cNvPr id="7" name="矩形 6">
            <a:extLst>
              <a:ext uri="{FF2B5EF4-FFF2-40B4-BE49-F238E27FC236}">
                <a16:creationId xmlns:a16="http://schemas.microsoft.com/office/drawing/2014/main" id="{DCA2C65B-1F9C-47FD-B0A0-9158184F7D66}"/>
              </a:ext>
            </a:extLst>
          </p:cNvPr>
          <p:cNvSpPr/>
          <p:nvPr userDrawn="1"/>
        </p:nvSpPr>
        <p:spPr>
          <a:xfrm>
            <a:off x="0" y="538847"/>
            <a:ext cx="12192000" cy="631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zh-CN" altLang="en-US" sz="2399" kern="1200">
              <a:solidFill>
                <a:prstClr val="white"/>
              </a:solidFill>
            </a:endParaRPr>
          </a:p>
        </p:txBody>
      </p:sp>
      <p:sp>
        <p:nvSpPr>
          <p:cNvPr id="3" name="文本框 37"/>
          <p:cNvSpPr txBox="1"/>
          <p:nvPr userDrawn="1"/>
        </p:nvSpPr>
        <p:spPr>
          <a:xfrm>
            <a:off x="5459781" y="52650"/>
            <a:ext cx="1415669" cy="461486"/>
          </a:xfrm>
          <a:prstGeom prst="rect">
            <a:avLst/>
          </a:prstGeom>
          <a:noFill/>
        </p:spPr>
        <p:txBody>
          <a:bodyPr wrap="none" lIns="91389" tIns="45695" rIns="91389" bIns="45695" rtlCol="0">
            <a:spAutoFit/>
          </a:bodyPr>
          <a:lstStyle/>
          <a:p>
            <a:pPr>
              <a:buClrTx/>
              <a:buFontTx/>
              <a:buNone/>
            </a:pPr>
            <a:r>
              <a:rPr lang="zh-CN" altLang="en-US" sz="2399" kern="1200" dirty="0">
                <a:solidFill>
                  <a:prstClr val="white">
                    <a:lumMod val="95000"/>
                  </a:prstClr>
                </a:solidFill>
                <a:latin typeface="微软雅黑" panose="020B0503020204020204" pitchFamily="34" charset="-122"/>
                <a:ea typeface="微软雅黑" panose="020B0503020204020204" pitchFamily="34" charset="-122"/>
                <a:cs typeface="+mn-cs"/>
              </a:rPr>
              <a:t>自我评价</a:t>
            </a:r>
            <a:endParaRPr lang="en-US" altLang="zh-CN" sz="2399" kern="1200" dirty="0">
              <a:solidFill>
                <a:prstClr val="white">
                  <a:lumMod val="95000"/>
                </a:prstClr>
              </a:solidFill>
              <a:latin typeface="微软雅黑" panose="020B0503020204020204" pitchFamily="34" charset="-122"/>
              <a:ea typeface="微软雅黑" panose="020B0503020204020204" pitchFamily="34" charset="-122"/>
              <a:cs typeface="+mn-cs"/>
            </a:endParaRPr>
          </a:p>
        </p:txBody>
      </p:sp>
      <p:cxnSp>
        <p:nvCxnSpPr>
          <p:cNvPr id="6" name="直接连接符 5">
            <a:extLst>
              <a:ext uri="{FF2B5EF4-FFF2-40B4-BE49-F238E27FC236}">
                <a16:creationId xmlns:a16="http://schemas.microsoft.com/office/drawing/2014/main" id="{938D03C8-5A6E-48BF-B576-BF785595610E}"/>
              </a:ext>
            </a:extLst>
          </p:cNvPr>
          <p:cNvCxnSpPr>
            <a:cxnSpLocks/>
          </p:cNvCxnSpPr>
          <p:nvPr userDrawn="1"/>
        </p:nvCxnSpPr>
        <p:spPr>
          <a:xfrm>
            <a:off x="381" y="28347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B8AE3EB0-54E6-4F03-BF5D-660BE55BAA33}"/>
              </a:ext>
            </a:extLst>
          </p:cNvPr>
          <p:cNvCxnSpPr>
            <a:cxnSpLocks/>
          </p:cNvCxnSpPr>
          <p:nvPr userDrawn="1"/>
        </p:nvCxnSpPr>
        <p:spPr>
          <a:xfrm>
            <a:off x="7340981" y="28347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9067692"/>
      </p:ext>
    </p:extLst>
  </p:cSld>
  <p:clrMapOvr>
    <a:masterClrMapping/>
  </p:clrMapOvr>
  <p:transition spd="slow" advClick="0" advTm="0">
    <p:split orient="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F09D753-08B5-46F0-AE1C-93FC85738099}"/>
              </a:ext>
            </a:extLst>
          </p:cNvPr>
          <p:cNvPicPr>
            <a:picLocks noChangeAspect="1"/>
          </p:cNvPicPr>
          <p:nvPr userDrawn="1"/>
        </p:nvPicPr>
        <p:blipFill>
          <a:blip r:embed="rId2"/>
          <a:stretch>
            <a:fillRect/>
          </a:stretch>
        </p:blipFill>
        <p:spPr>
          <a:xfrm>
            <a:off x="4378" y="4130"/>
            <a:ext cx="12188263" cy="6853781"/>
          </a:xfrm>
          <a:prstGeom prst="rect">
            <a:avLst/>
          </a:prstGeom>
        </p:spPr>
      </p:pic>
      <p:sp>
        <p:nvSpPr>
          <p:cNvPr id="7" name="矩形 6">
            <a:extLst>
              <a:ext uri="{FF2B5EF4-FFF2-40B4-BE49-F238E27FC236}">
                <a16:creationId xmlns:a16="http://schemas.microsoft.com/office/drawing/2014/main" id="{352D4C85-D41C-4879-A763-4798A0CD2431}"/>
              </a:ext>
            </a:extLst>
          </p:cNvPr>
          <p:cNvSpPr/>
          <p:nvPr userDrawn="1"/>
        </p:nvSpPr>
        <p:spPr>
          <a:xfrm>
            <a:off x="0" y="538847"/>
            <a:ext cx="12192000" cy="631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zh-CN" altLang="en-US" sz="2399" kern="1200">
              <a:solidFill>
                <a:prstClr val="white"/>
              </a:solidFill>
            </a:endParaRPr>
          </a:p>
        </p:txBody>
      </p:sp>
      <p:sp>
        <p:nvSpPr>
          <p:cNvPr id="3" name="文本框 37"/>
          <p:cNvSpPr txBox="1"/>
          <p:nvPr userDrawn="1"/>
        </p:nvSpPr>
        <p:spPr>
          <a:xfrm>
            <a:off x="5459781" y="1328"/>
            <a:ext cx="1415669" cy="461486"/>
          </a:xfrm>
          <a:prstGeom prst="rect">
            <a:avLst/>
          </a:prstGeom>
          <a:noFill/>
        </p:spPr>
        <p:txBody>
          <a:bodyPr wrap="none" lIns="91389" tIns="45695" rIns="91389" bIns="45695" rtlCol="0">
            <a:spAutoFit/>
          </a:bodyPr>
          <a:lstStyle/>
          <a:p>
            <a:pPr>
              <a:buClrTx/>
              <a:buFontTx/>
              <a:buNone/>
            </a:pPr>
            <a:r>
              <a:rPr lang="zh-CN" altLang="en-US" sz="2399" kern="1200" dirty="0">
                <a:solidFill>
                  <a:prstClr val="white">
                    <a:lumMod val="95000"/>
                  </a:prstClr>
                </a:solidFill>
                <a:latin typeface="微软雅黑" panose="020B0503020204020204" pitchFamily="34" charset="-122"/>
                <a:ea typeface="微软雅黑" panose="020B0503020204020204" pitchFamily="34" charset="-122"/>
                <a:cs typeface="+mn-cs"/>
              </a:rPr>
              <a:t>工作体会</a:t>
            </a:r>
            <a:endParaRPr lang="en-US" altLang="zh-CN" sz="2399" kern="1200" dirty="0">
              <a:solidFill>
                <a:prstClr val="white">
                  <a:lumMod val="95000"/>
                </a:prstClr>
              </a:solidFill>
              <a:latin typeface="微软雅黑" panose="020B0503020204020204" pitchFamily="34" charset="-122"/>
              <a:ea typeface="微软雅黑" panose="020B0503020204020204" pitchFamily="34" charset="-122"/>
              <a:cs typeface="+mn-cs"/>
            </a:endParaRPr>
          </a:p>
        </p:txBody>
      </p:sp>
      <p:cxnSp>
        <p:nvCxnSpPr>
          <p:cNvPr id="6" name="直接连接符 5">
            <a:extLst>
              <a:ext uri="{FF2B5EF4-FFF2-40B4-BE49-F238E27FC236}">
                <a16:creationId xmlns:a16="http://schemas.microsoft.com/office/drawing/2014/main" id="{938D03C8-5A6E-48BF-B576-BF785595610E}"/>
              </a:ext>
            </a:extLst>
          </p:cNvPr>
          <p:cNvCxnSpPr>
            <a:cxnSpLocks/>
          </p:cNvCxnSpPr>
          <p:nvPr userDrawn="1"/>
        </p:nvCxnSpPr>
        <p:spPr>
          <a:xfrm>
            <a:off x="381" y="501578"/>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B8AE3EB0-54E6-4F03-BF5D-660BE55BAA33}"/>
              </a:ext>
            </a:extLst>
          </p:cNvPr>
          <p:cNvCxnSpPr>
            <a:cxnSpLocks/>
          </p:cNvCxnSpPr>
          <p:nvPr userDrawn="1"/>
        </p:nvCxnSpPr>
        <p:spPr>
          <a:xfrm>
            <a:off x="7340981" y="232150"/>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5680668"/>
      </p:ext>
    </p:extLst>
  </p:cSld>
  <p:clrMapOvr>
    <a:masterClrMapping/>
  </p:clrMapOvr>
  <p:transition spd="slow" advClick="0" advTm="0">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Just title 1">
  <p:cSld name="CUSTOM_18_1">
    <p:spTree>
      <p:nvGrpSpPr>
        <p:cNvPr id="1" name="Shape 270"/>
        <p:cNvGrpSpPr/>
        <p:nvPr/>
      </p:nvGrpSpPr>
      <p:grpSpPr>
        <a:xfrm>
          <a:off x="0" y="0"/>
          <a:ext cx="0" cy="0"/>
          <a:chOff x="0" y="0"/>
          <a:chExt cx="0" cy="0"/>
        </a:xfrm>
      </p:grpSpPr>
      <p:sp>
        <p:nvSpPr>
          <p:cNvPr id="271" name="Google Shape;271;p21"/>
          <p:cNvSpPr txBox="1">
            <a:spLocks noGrp="1"/>
          </p:cNvSpPr>
          <p:nvPr>
            <p:ph type="title"/>
          </p:nvPr>
        </p:nvSpPr>
        <p:spPr>
          <a:xfrm>
            <a:off x="415651" y="421105"/>
            <a:ext cx="11360700" cy="12306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5000"/>
              <a:buNone/>
              <a:defRPr sz="5000"/>
            </a:lvl1pPr>
            <a:lvl2pPr lvl="1" algn="ctr" rtl="0">
              <a:lnSpc>
                <a:spcPct val="100000"/>
              </a:lnSpc>
              <a:spcBef>
                <a:spcPts val="0"/>
              </a:spcBef>
              <a:spcAft>
                <a:spcPts val="0"/>
              </a:spcAft>
              <a:buSzPts val="7000"/>
              <a:buNone/>
              <a:defRPr sz="7000"/>
            </a:lvl2pPr>
            <a:lvl3pPr lvl="2" algn="ctr" rtl="0">
              <a:lnSpc>
                <a:spcPct val="100000"/>
              </a:lnSpc>
              <a:spcBef>
                <a:spcPts val="0"/>
              </a:spcBef>
              <a:spcAft>
                <a:spcPts val="0"/>
              </a:spcAft>
              <a:buSzPts val="7000"/>
              <a:buNone/>
              <a:defRPr sz="7000"/>
            </a:lvl3pPr>
            <a:lvl4pPr lvl="3" algn="ctr" rtl="0">
              <a:lnSpc>
                <a:spcPct val="100000"/>
              </a:lnSpc>
              <a:spcBef>
                <a:spcPts val="0"/>
              </a:spcBef>
              <a:spcAft>
                <a:spcPts val="0"/>
              </a:spcAft>
              <a:buSzPts val="7000"/>
              <a:buNone/>
              <a:defRPr sz="7000"/>
            </a:lvl4pPr>
            <a:lvl5pPr lvl="4" algn="ctr" rtl="0">
              <a:lnSpc>
                <a:spcPct val="100000"/>
              </a:lnSpc>
              <a:spcBef>
                <a:spcPts val="0"/>
              </a:spcBef>
              <a:spcAft>
                <a:spcPts val="0"/>
              </a:spcAft>
              <a:buSzPts val="7000"/>
              <a:buNone/>
              <a:defRPr sz="7000"/>
            </a:lvl5pPr>
            <a:lvl6pPr lvl="5" algn="ctr" rtl="0">
              <a:lnSpc>
                <a:spcPct val="100000"/>
              </a:lnSpc>
              <a:spcBef>
                <a:spcPts val="0"/>
              </a:spcBef>
              <a:spcAft>
                <a:spcPts val="0"/>
              </a:spcAft>
              <a:buSzPts val="7000"/>
              <a:buNone/>
              <a:defRPr sz="7000"/>
            </a:lvl6pPr>
            <a:lvl7pPr lvl="6" algn="ctr" rtl="0">
              <a:lnSpc>
                <a:spcPct val="100000"/>
              </a:lnSpc>
              <a:spcBef>
                <a:spcPts val="0"/>
              </a:spcBef>
              <a:spcAft>
                <a:spcPts val="0"/>
              </a:spcAft>
              <a:buSzPts val="7000"/>
              <a:buNone/>
              <a:defRPr sz="7000"/>
            </a:lvl7pPr>
            <a:lvl8pPr lvl="7" algn="ctr" rtl="0">
              <a:lnSpc>
                <a:spcPct val="100000"/>
              </a:lnSpc>
              <a:spcBef>
                <a:spcPts val="0"/>
              </a:spcBef>
              <a:spcAft>
                <a:spcPts val="0"/>
              </a:spcAft>
              <a:buSzPts val="7000"/>
              <a:buNone/>
              <a:defRPr sz="7000"/>
            </a:lvl8pPr>
            <a:lvl9pPr lvl="8" algn="ctr" rtl="0">
              <a:lnSpc>
                <a:spcPct val="100000"/>
              </a:lnSpc>
              <a:spcBef>
                <a:spcPts val="0"/>
              </a:spcBef>
              <a:spcAft>
                <a:spcPts val="0"/>
              </a:spcAft>
              <a:buSzPts val="7000"/>
              <a:buNone/>
              <a:defRPr sz="7000"/>
            </a:lvl9pPr>
          </a:lstStyle>
          <a:p>
            <a:endParaRPr/>
          </a:p>
        </p:txBody>
      </p:sp>
      <p:pic>
        <p:nvPicPr>
          <p:cNvPr id="272" name="Google Shape;272;p21"/>
          <p:cNvPicPr preferRelativeResize="0"/>
          <p:nvPr/>
        </p:nvPicPr>
        <p:blipFill rotWithShape="1">
          <a:blip r:embed="rId2">
            <a:alphaModFix/>
          </a:blip>
          <a:srcRect t="289"/>
          <a:stretch/>
        </p:blipFill>
        <p:spPr>
          <a:xfrm rot="5400000">
            <a:off x="2697456" y="-2702130"/>
            <a:ext cx="6853373" cy="12257636"/>
          </a:xfrm>
          <a:custGeom>
            <a:avLst/>
            <a:gdLst/>
            <a:ahLst/>
            <a:cxnLst/>
            <a:rect l="l" t="t" r="r" b="b"/>
            <a:pathLst>
              <a:path w="6853373" h="12288357" extrusionOk="0">
                <a:moveTo>
                  <a:pt x="300866" y="11963891"/>
                </a:moveTo>
                <a:lnTo>
                  <a:pt x="6565981" y="11963891"/>
                </a:lnTo>
                <a:lnTo>
                  <a:pt x="6565981" y="324464"/>
                </a:lnTo>
                <a:lnTo>
                  <a:pt x="300866" y="324464"/>
                </a:lnTo>
                <a:close/>
                <a:moveTo>
                  <a:pt x="0" y="12288357"/>
                </a:moveTo>
                <a:lnTo>
                  <a:pt x="0" y="0"/>
                </a:lnTo>
                <a:lnTo>
                  <a:pt x="6853373" y="0"/>
                </a:lnTo>
                <a:lnTo>
                  <a:pt x="6853373" y="12288357"/>
                </a:lnTo>
                <a:close/>
              </a:path>
            </a:pathLst>
          </a:custGeom>
          <a:noFill/>
          <a:ln>
            <a:noFill/>
          </a:ln>
          <a:effectLst>
            <a:outerShdw blurRad="50800" dist="38100" dir="13500000" algn="br" rotWithShape="0">
              <a:srgbClr val="000000">
                <a:alpha val="40000"/>
              </a:srgbClr>
            </a:outerShdw>
          </a:effectLst>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4095443-753D-4799-AFA0-AF893BE490A8}"/>
              </a:ext>
            </a:extLst>
          </p:cNvPr>
          <p:cNvPicPr>
            <a:picLocks noChangeAspect="1"/>
          </p:cNvPicPr>
          <p:nvPr userDrawn="1"/>
        </p:nvPicPr>
        <p:blipFill>
          <a:blip r:embed="rId2"/>
          <a:stretch>
            <a:fillRect/>
          </a:stretch>
        </p:blipFill>
        <p:spPr>
          <a:xfrm>
            <a:off x="4378" y="4130"/>
            <a:ext cx="12188263" cy="6853781"/>
          </a:xfrm>
          <a:prstGeom prst="rect">
            <a:avLst/>
          </a:prstGeom>
        </p:spPr>
      </p:pic>
      <p:sp>
        <p:nvSpPr>
          <p:cNvPr id="7" name="矩形 6">
            <a:extLst>
              <a:ext uri="{FF2B5EF4-FFF2-40B4-BE49-F238E27FC236}">
                <a16:creationId xmlns:a16="http://schemas.microsoft.com/office/drawing/2014/main" id="{76A408E4-FA44-4112-9139-91C23AB6AE8A}"/>
              </a:ext>
            </a:extLst>
          </p:cNvPr>
          <p:cNvSpPr/>
          <p:nvPr userDrawn="1"/>
        </p:nvSpPr>
        <p:spPr>
          <a:xfrm>
            <a:off x="0" y="538847"/>
            <a:ext cx="12192000" cy="631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zh-CN" altLang="en-US" sz="2399" kern="1200">
              <a:solidFill>
                <a:prstClr val="white"/>
              </a:solidFill>
            </a:endParaRPr>
          </a:p>
        </p:txBody>
      </p:sp>
      <p:sp>
        <p:nvSpPr>
          <p:cNvPr id="3" name="文本框 37"/>
          <p:cNvSpPr txBox="1"/>
          <p:nvPr userDrawn="1"/>
        </p:nvSpPr>
        <p:spPr>
          <a:xfrm>
            <a:off x="5002582" y="39827"/>
            <a:ext cx="2338999" cy="461486"/>
          </a:xfrm>
          <a:prstGeom prst="rect">
            <a:avLst/>
          </a:prstGeom>
          <a:noFill/>
        </p:spPr>
        <p:txBody>
          <a:bodyPr wrap="none" lIns="91389" tIns="45695" rIns="91389" bIns="45695" rtlCol="0">
            <a:spAutoFit/>
          </a:bodyPr>
          <a:lstStyle/>
          <a:p>
            <a:pPr>
              <a:buClrTx/>
              <a:buFontTx/>
              <a:buNone/>
            </a:pPr>
            <a:r>
              <a:rPr lang="zh-CN" altLang="en-US" sz="2399" kern="1200" dirty="0">
                <a:solidFill>
                  <a:prstClr val="white">
                    <a:lumMod val="95000"/>
                  </a:prstClr>
                </a:solidFill>
                <a:latin typeface="微软雅黑" panose="020B0503020204020204" pitchFamily="34" charset="-122"/>
                <a:ea typeface="微软雅黑" panose="020B0503020204020204" pitchFamily="34" charset="-122"/>
                <a:cs typeface="+mn-cs"/>
              </a:rPr>
              <a:t>工作规划和展望</a:t>
            </a:r>
            <a:endParaRPr lang="en-US" altLang="zh-CN" sz="2399" kern="1200" dirty="0">
              <a:solidFill>
                <a:prstClr val="white">
                  <a:lumMod val="95000"/>
                </a:prstClr>
              </a:solidFill>
              <a:latin typeface="微软雅黑" panose="020B0503020204020204" pitchFamily="34" charset="-122"/>
              <a:ea typeface="微软雅黑" panose="020B0503020204020204" pitchFamily="34" charset="-122"/>
              <a:cs typeface="+mn-cs"/>
            </a:endParaRPr>
          </a:p>
        </p:txBody>
      </p:sp>
      <p:cxnSp>
        <p:nvCxnSpPr>
          <p:cNvPr id="6" name="直接连接符 5">
            <a:extLst>
              <a:ext uri="{FF2B5EF4-FFF2-40B4-BE49-F238E27FC236}">
                <a16:creationId xmlns:a16="http://schemas.microsoft.com/office/drawing/2014/main" id="{938D03C8-5A6E-48BF-B576-BF785595610E}"/>
              </a:ext>
            </a:extLst>
          </p:cNvPr>
          <p:cNvCxnSpPr>
            <a:cxnSpLocks/>
          </p:cNvCxnSpPr>
          <p:nvPr userDrawn="1"/>
        </p:nvCxnSpPr>
        <p:spPr>
          <a:xfrm>
            <a:off x="381" y="270648"/>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B8AE3EB0-54E6-4F03-BF5D-660BE55BAA33}"/>
              </a:ext>
            </a:extLst>
          </p:cNvPr>
          <p:cNvCxnSpPr>
            <a:cxnSpLocks/>
          </p:cNvCxnSpPr>
          <p:nvPr userDrawn="1"/>
        </p:nvCxnSpPr>
        <p:spPr>
          <a:xfrm>
            <a:off x="7340981" y="270648"/>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555648"/>
      </p:ext>
    </p:extLst>
  </p:cSld>
  <p:clrMapOvr>
    <a:masterClrMapping/>
  </p:clrMapOvr>
  <p:transition spd="slow" advClick="0" advTm="0">
    <p:split orient="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6381328"/>
      </p:ext>
    </p:extLst>
  </p:cSld>
  <p:clrMapOvr>
    <a:masterClrMapping/>
  </p:clrMapOvr>
  <p:transition spd="slow" advClick="0" advTm="0">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第一节">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9416479"/>
      </p:ext>
    </p:extLst>
  </p:cSld>
  <p:clrMapOvr>
    <a:masterClrMapping/>
  </p:clrMapOvr>
  <p:transition spd="slow" advClick="0" advTm="0">
    <p:checke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1180689"/>
      </p:ext>
    </p:extLst>
  </p:cSld>
  <p:clrMapOvr>
    <a:masterClrMapping/>
  </p:clrMapOvr>
  <p:transition advClick="0" advTm="0"/>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0187125"/>
      </p:ext>
    </p:extLst>
  </p:cSld>
  <p:clrMapOvr>
    <a:masterClrMapping/>
  </p:clrMapOvr>
  <p:transition advClick="0" advTm="0"/>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4771020"/>
      </p:ext>
    </p:extLst>
  </p:cSld>
  <p:clrMapOvr>
    <a:masterClrMapping/>
  </p:clrMapOvr>
  <p:transition spd="med" advClick="0" advTm="0">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3678359"/>
      </p:ext>
    </p:extLst>
  </p:cSld>
  <p:clrMapOvr>
    <a:masterClrMapping/>
  </p:clrMapOvr>
  <p:transition advClick="0" advTm="0"/>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1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1" y="3602049"/>
            <a:ext cx="9144000" cy="1655762"/>
          </a:xfrm>
          <a:prstGeom prst="rect">
            <a:avLst/>
          </a:prstGeom>
        </p:spPr>
        <p:txBody>
          <a:bodyPr/>
          <a:lstStyle>
            <a:lvl1pPr marL="0" indent="0" algn="ctr">
              <a:buNone/>
              <a:defRPr sz="2666"/>
            </a:lvl1pPr>
            <a:lvl2pPr marL="499873" indent="0" algn="ctr">
              <a:buNone/>
              <a:defRPr sz="2133"/>
            </a:lvl2pPr>
            <a:lvl3pPr marL="999747" indent="0" algn="ctr">
              <a:buNone/>
              <a:defRPr sz="1999"/>
            </a:lvl3pPr>
            <a:lvl4pPr marL="1499615" indent="0" algn="ctr">
              <a:buNone/>
              <a:defRPr sz="1733"/>
            </a:lvl4pPr>
            <a:lvl5pPr marL="1999490" indent="0" algn="ctr">
              <a:buNone/>
              <a:defRPr sz="1733"/>
            </a:lvl5pPr>
            <a:lvl6pPr marL="2499359" indent="0" algn="ctr">
              <a:buNone/>
              <a:defRPr sz="1733"/>
            </a:lvl6pPr>
            <a:lvl7pPr marL="2999232" indent="0" algn="ctr">
              <a:buNone/>
              <a:defRPr sz="1733"/>
            </a:lvl7pPr>
            <a:lvl8pPr marL="3499104" indent="0" algn="ctr">
              <a:buNone/>
              <a:defRPr sz="1733"/>
            </a:lvl8pPr>
            <a:lvl9pPr marL="3998977" indent="0" algn="ctr">
              <a:buNone/>
              <a:defRPr sz="1733"/>
            </a:lvl9pPr>
          </a:lstStyle>
          <a:p>
            <a:r>
              <a:rPr lang="en-US"/>
              <a:t>Click to edit Master subtitle style</a:t>
            </a:r>
            <a:endParaRPr lang="id-ID"/>
          </a:p>
        </p:txBody>
      </p:sp>
      <p:sp>
        <p:nvSpPr>
          <p:cNvPr id="4" name="Date Placeholder 3"/>
          <p:cNvSpPr>
            <a:spLocks noGrp="1"/>
          </p:cNvSpPr>
          <p:nvPr>
            <p:ph type="dt" sz="half" idx="10"/>
          </p:nvPr>
        </p:nvSpPr>
        <p:spPr>
          <a:xfrm>
            <a:off x="838203" y="6356380"/>
            <a:ext cx="2743200" cy="365126"/>
          </a:xfrm>
          <a:prstGeom prst="rect">
            <a:avLst/>
          </a:prstGeom>
        </p:spPr>
        <p:txBody>
          <a:bodyPr/>
          <a:lstStyle/>
          <a:p>
            <a:fld id="{EB5C08A1-7713-47CE-97B4-863D833656A0}" type="datetimeFigureOut">
              <a:rPr lang="id-ID" smtClean="0">
                <a:solidFill>
                  <a:prstClr val="black">
                    <a:tint val="75000"/>
                  </a:prstClr>
                </a:solidFill>
              </a:rPr>
              <a:pPr/>
              <a:t>27/03/2022</a:t>
            </a:fld>
            <a:endParaRPr lang="id-ID">
              <a:solidFill>
                <a:prstClr val="black">
                  <a:tint val="75000"/>
                </a:prstClr>
              </a:solidFill>
            </a:endParaRPr>
          </a:p>
        </p:txBody>
      </p:sp>
      <p:sp>
        <p:nvSpPr>
          <p:cNvPr id="5" name="Footer Placeholder 4"/>
          <p:cNvSpPr>
            <a:spLocks noGrp="1"/>
          </p:cNvSpPr>
          <p:nvPr>
            <p:ph type="ftr" sz="quarter" idx="11"/>
          </p:nvPr>
        </p:nvSpPr>
        <p:spPr>
          <a:xfrm>
            <a:off x="4038605" y="6356380"/>
            <a:ext cx="4114800" cy="365126"/>
          </a:xfrm>
          <a:prstGeom prst="rect">
            <a:avLst/>
          </a:prstGeom>
        </p:spPr>
        <p:txBody>
          <a:bodyPr/>
          <a:lstStyle/>
          <a:p>
            <a:endParaRPr lang="id-ID">
              <a:solidFill>
                <a:prstClr val="black">
                  <a:tint val="75000"/>
                </a:prstClr>
              </a:solidFill>
            </a:endParaRPr>
          </a:p>
        </p:txBody>
      </p:sp>
      <p:sp>
        <p:nvSpPr>
          <p:cNvPr id="6" name="Slide Number Placeholder 5"/>
          <p:cNvSpPr>
            <a:spLocks noGrp="1"/>
          </p:cNvSpPr>
          <p:nvPr>
            <p:ph type="sldNum" sz="quarter" idx="12"/>
          </p:nvPr>
        </p:nvSpPr>
        <p:spPr>
          <a:xfrm>
            <a:off x="10858504" y="6356380"/>
            <a:ext cx="495301" cy="365126"/>
          </a:xfrm>
          <a:prstGeom prst="rect">
            <a:avLst/>
          </a:prstGeom>
        </p:spPr>
        <p:txBody>
          <a:bodyPr/>
          <a:lstStyle/>
          <a:p>
            <a:fld id="{BD3C9449-514E-4F2F-BDF6-E5528CC1E8B5}" type="slidenum">
              <a:rPr lang="id-ID" smtClean="0">
                <a:solidFill>
                  <a:prstClr val="black">
                    <a:tint val="75000"/>
                  </a:prstClr>
                </a:solidFill>
              </a:rPr>
              <a:pPr/>
              <a:t>‹#›</a:t>
            </a:fld>
            <a:endParaRPr lang="id-ID">
              <a:solidFill>
                <a:prstClr val="black">
                  <a:tint val="75000"/>
                </a:prstClr>
              </a:solidFill>
            </a:endParaRPr>
          </a:p>
        </p:txBody>
      </p:sp>
    </p:spTree>
    <p:extLst>
      <p:ext uri="{BB962C8B-B14F-4D97-AF65-F5344CB8AC3E}">
        <p14:creationId xmlns:p14="http://schemas.microsoft.com/office/powerpoint/2010/main" val="1418944675"/>
      </p:ext>
    </p:extLst>
  </p:cSld>
  <p:clrMapOvr>
    <a:masterClrMapping/>
  </p:clrMapOvr>
  <p:transition spd="slow" advClick="0" advTm="0">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8403998"/>
      </p:ext>
    </p:extLst>
  </p:cSld>
  <p:clrMapOvr>
    <a:masterClrMapping/>
  </p:clrMapOvr>
  <p:transition advClick="0" advTm="0"/>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184087"/>
      </p:ext>
    </p:extLst>
  </p:cSld>
  <p:clrMapOvr>
    <a:masterClrMapping/>
  </p:clrMapOvr>
  <p:transition advClick="0" advTm="0"/>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Just title 1 1">
  <p:cSld name="CUSTOM_18_1_1">
    <p:spTree>
      <p:nvGrpSpPr>
        <p:cNvPr id="1" name="Shape 273"/>
        <p:cNvGrpSpPr/>
        <p:nvPr/>
      </p:nvGrpSpPr>
      <p:grpSpPr>
        <a:xfrm>
          <a:off x="0" y="0"/>
          <a:ext cx="0" cy="0"/>
          <a:chOff x="0" y="0"/>
          <a:chExt cx="0" cy="0"/>
        </a:xfrm>
      </p:grpSpPr>
      <p:sp>
        <p:nvSpPr>
          <p:cNvPr id="274" name="Google Shape;274;p22"/>
          <p:cNvSpPr txBox="1">
            <a:spLocks noGrp="1"/>
          </p:cNvSpPr>
          <p:nvPr>
            <p:ph type="title"/>
          </p:nvPr>
        </p:nvSpPr>
        <p:spPr>
          <a:xfrm>
            <a:off x="415651" y="421105"/>
            <a:ext cx="11360700" cy="12306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5000"/>
              <a:buNone/>
              <a:defRPr sz="5000"/>
            </a:lvl1pPr>
            <a:lvl2pPr lvl="1" algn="ctr" rtl="0">
              <a:lnSpc>
                <a:spcPct val="100000"/>
              </a:lnSpc>
              <a:spcBef>
                <a:spcPts val="0"/>
              </a:spcBef>
              <a:spcAft>
                <a:spcPts val="0"/>
              </a:spcAft>
              <a:buSzPts val="7000"/>
              <a:buNone/>
              <a:defRPr sz="7000"/>
            </a:lvl2pPr>
            <a:lvl3pPr lvl="2" algn="ctr" rtl="0">
              <a:lnSpc>
                <a:spcPct val="100000"/>
              </a:lnSpc>
              <a:spcBef>
                <a:spcPts val="0"/>
              </a:spcBef>
              <a:spcAft>
                <a:spcPts val="0"/>
              </a:spcAft>
              <a:buSzPts val="7000"/>
              <a:buNone/>
              <a:defRPr sz="7000"/>
            </a:lvl3pPr>
            <a:lvl4pPr lvl="3" algn="ctr" rtl="0">
              <a:lnSpc>
                <a:spcPct val="100000"/>
              </a:lnSpc>
              <a:spcBef>
                <a:spcPts val="0"/>
              </a:spcBef>
              <a:spcAft>
                <a:spcPts val="0"/>
              </a:spcAft>
              <a:buSzPts val="7000"/>
              <a:buNone/>
              <a:defRPr sz="7000"/>
            </a:lvl4pPr>
            <a:lvl5pPr lvl="4" algn="ctr" rtl="0">
              <a:lnSpc>
                <a:spcPct val="100000"/>
              </a:lnSpc>
              <a:spcBef>
                <a:spcPts val="0"/>
              </a:spcBef>
              <a:spcAft>
                <a:spcPts val="0"/>
              </a:spcAft>
              <a:buSzPts val="7000"/>
              <a:buNone/>
              <a:defRPr sz="7000"/>
            </a:lvl5pPr>
            <a:lvl6pPr lvl="5" algn="ctr" rtl="0">
              <a:lnSpc>
                <a:spcPct val="100000"/>
              </a:lnSpc>
              <a:spcBef>
                <a:spcPts val="0"/>
              </a:spcBef>
              <a:spcAft>
                <a:spcPts val="0"/>
              </a:spcAft>
              <a:buSzPts val="7000"/>
              <a:buNone/>
              <a:defRPr sz="7000"/>
            </a:lvl6pPr>
            <a:lvl7pPr lvl="6" algn="ctr" rtl="0">
              <a:lnSpc>
                <a:spcPct val="100000"/>
              </a:lnSpc>
              <a:spcBef>
                <a:spcPts val="0"/>
              </a:spcBef>
              <a:spcAft>
                <a:spcPts val="0"/>
              </a:spcAft>
              <a:buSzPts val="7000"/>
              <a:buNone/>
              <a:defRPr sz="7000"/>
            </a:lvl7pPr>
            <a:lvl8pPr lvl="7" algn="ctr" rtl="0">
              <a:lnSpc>
                <a:spcPct val="100000"/>
              </a:lnSpc>
              <a:spcBef>
                <a:spcPts val="0"/>
              </a:spcBef>
              <a:spcAft>
                <a:spcPts val="0"/>
              </a:spcAft>
              <a:buSzPts val="7000"/>
              <a:buNone/>
              <a:defRPr sz="7000"/>
            </a:lvl8pPr>
            <a:lvl9pPr lvl="8" algn="ctr" rtl="0">
              <a:lnSpc>
                <a:spcPct val="100000"/>
              </a:lnSpc>
              <a:spcBef>
                <a:spcPts val="0"/>
              </a:spcBef>
              <a:spcAft>
                <a:spcPts val="0"/>
              </a:spcAft>
              <a:buSzPts val="7000"/>
              <a:buNone/>
              <a:defRPr sz="7000"/>
            </a:lvl9pPr>
          </a:lstStyle>
          <a:p>
            <a:endParaRPr/>
          </a:p>
        </p:txBody>
      </p:sp>
      <p:sp>
        <p:nvSpPr>
          <p:cNvPr id="275" name="Google Shape;275;p22"/>
          <p:cNvSpPr/>
          <p:nvPr/>
        </p:nvSpPr>
        <p:spPr>
          <a:xfrm>
            <a:off x="0" y="6563875"/>
            <a:ext cx="12192000" cy="294000"/>
          </a:xfrm>
          <a:prstGeom prst="trapezoid">
            <a:avLst>
              <a:gd name="adj" fmla="val 107636"/>
            </a:avLst>
          </a:prstGeom>
          <a:solidFill>
            <a:srgbClr val="3B3B3B"/>
          </a:solidFill>
          <a:ln w="9525" cap="flat" cmpd="sng">
            <a:solidFill>
              <a:schemeClr val="dk1"/>
            </a:solidFill>
            <a:prstDash val="solid"/>
            <a:round/>
            <a:headEnd type="none" w="sm" len="sm"/>
            <a:tailEnd type="none" w="sm" len="sm"/>
          </a:ln>
          <a:effectLst>
            <a:outerShdw blurRad="50800" dist="38100" dir="16200000"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22"/>
          <p:cNvSpPr/>
          <p:nvPr/>
        </p:nvSpPr>
        <p:spPr>
          <a:xfrm rot="5400000">
            <a:off x="-3282000" y="3282000"/>
            <a:ext cx="6858000" cy="294000"/>
          </a:xfrm>
          <a:prstGeom prst="trapezoid">
            <a:avLst>
              <a:gd name="adj" fmla="val 93614"/>
            </a:avLst>
          </a:prstGeom>
          <a:solidFill>
            <a:srgbClr val="3B3B3B"/>
          </a:solidFill>
          <a:ln w="9525" cap="flat" cmpd="sng">
            <a:solidFill>
              <a:schemeClr val="dk1"/>
            </a:solidFill>
            <a:prstDash val="solid"/>
            <a:round/>
            <a:headEnd type="none" w="sm" len="sm"/>
            <a:tailEnd type="none" w="sm" len="sm"/>
          </a:ln>
          <a:effectLst>
            <a:outerShdw blurRad="50800" dist="38100" algn="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22"/>
          <p:cNvSpPr/>
          <p:nvPr/>
        </p:nvSpPr>
        <p:spPr>
          <a:xfrm rot="10800000">
            <a:off x="0" y="0"/>
            <a:ext cx="12192000" cy="294000"/>
          </a:xfrm>
          <a:prstGeom prst="trapezoid">
            <a:avLst>
              <a:gd name="adj" fmla="val 107636"/>
            </a:avLst>
          </a:prstGeom>
          <a:solidFill>
            <a:srgbClr val="3B3B3B"/>
          </a:solidFill>
          <a:ln w="9525" cap="flat" cmpd="sng">
            <a:solidFill>
              <a:schemeClr val="dk1"/>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22"/>
          <p:cNvSpPr/>
          <p:nvPr/>
        </p:nvSpPr>
        <p:spPr>
          <a:xfrm rot="-5400000" flipH="1">
            <a:off x="8615951" y="3282000"/>
            <a:ext cx="6858000" cy="294000"/>
          </a:xfrm>
          <a:prstGeom prst="trapezoid">
            <a:avLst>
              <a:gd name="adj" fmla="val 93614"/>
            </a:avLst>
          </a:prstGeom>
          <a:solidFill>
            <a:srgbClr val="3B3B3B"/>
          </a:solidFill>
          <a:ln w="9525" cap="flat" cmpd="sng">
            <a:solidFill>
              <a:schemeClr val="dk1"/>
            </a:solidFill>
            <a:prstDash val="solid"/>
            <a:round/>
            <a:headEnd type="none" w="sm" len="sm"/>
            <a:tailEnd type="none" w="sm" len="sm"/>
          </a:ln>
          <a:effectLst>
            <a:outerShdw blurRad="50800" dist="38100" dir="10800000" algn="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5999953"/>
      </p:ext>
    </p:extLst>
  </p:cSld>
  <p:clrMapOvr>
    <a:masterClrMapping/>
  </p:clrMapOvr>
  <p:transition advClick="0" advTm="0"/>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9_标题和内容">
    <p:bg>
      <p:bgPr>
        <a:solidFill>
          <a:srgbClr val="F4F4F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9517144"/>
      </p:ext>
    </p:extLst>
  </p:cSld>
  <p:clrMapOvr>
    <a:masterClrMapping/>
  </p:clrMapOvr>
  <p:transition advClick="0" advTm="0"/>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0159419"/>
      </p:ext>
    </p:extLst>
  </p:cSld>
  <p:clrMapOvr>
    <a:masterClrMapping/>
  </p:clrMapOvr>
  <p:transition advClick="0" advTm="0"/>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07_Costum Layou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694705" y="615603"/>
            <a:ext cx="10802595" cy="665285"/>
          </a:xfrm>
          <a:prstGeom prst="rect">
            <a:avLst/>
          </a:prstGeom>
        </p:spPr>
        <p:txBody>
          <a:bodyPr wrap="square" anchor="t" anchorCtr="0">
            <a:noAutofit/>
          </a:bodyPr>
          <a:lstStyle>
            <a:lvl1pPr algn="ctr">
              <a:lnSpc>
                <a:spcPct val="90000"/>
              </a:lnSpc>
              <a:defRPr sz="5065" b="0" i="0">
                <a:solidFill>
                  <a:schemeClr val="bg1">
                    <a:lumMod val="85000"/>
                  </a:schemeClr>
                </a:solidFill>
                <a:latin typeface="Bebas Neue" pitchFamily="34" charset="0"/>
                <a:ea typeface="Gulim" pitchFamily="34" charset="-127"/>
              </a:defRPr>
            </a:lvl1pPr>
          </a:lstStyle>
          <a:p>
            <a:r>
              <a:rPr lang="en-US" dirty="0"/>
              <a:t>Title</a:t>
            </a:r>
          </a:p>
        </p:txBody>
      </p:sp>
      <p:sp>
        <p:nvSpPr>
          <p:cNvPr id="19" name="Text Placeholder 8"/>
          <p:cNvSpPr>
            <a:spLocks noGrp="1"/>
          </p:cNvSpPr>
          <p:nvPr>
            <p:ph type="body" sz="quarter" idx="32" hasCustomPrompt="1"/>
          </p:nvPr>
        </p:nvSpPr>
        <p:spPr>
          <a:xfrm>
            <a:off x="1703164" y="1295402"/>
            <a:ext cx="8785675" cy="240851"/>
          </a:xfrm>
          <a:prstGeom prst="rect">
            <a:avLst/>
          </a:prstGeom>
          <a:noFill/>
          <a:ln>
            <a:noFill/>
          </a:ln>
        </p:spPr>
        <p:txBody>
          <a:bodyPr anchor="ctr">
            <a:noAutofit/>
          </a:bodyPr>
          <a:lstStyle>
            <a:lvl1pPr marL="0" indent="0" algn="ctr">
              <a:lnSpc>
                <a:spcPct val="90000"/>
              </a:lnSpc>
              <a:spcBef>
                <a:spcPts val="1200"/>
              </a:spcBef>
              <a:buNone/>
              <a:defRPr sz="1599" b="0" baseline="0">
                <a:solidFill>
                  <a:schemeClr val="bg1">
                    <a:lumMod val="85000"/>
                  </a:schemeClr>
                </a:solidFill>
                <a:latin typeface="+mn-lt"/>
              </a:defRPr>
            </a:lvl1pPr>
          </a:lstStyle>
          <a:p>
            <a:pPr lvl="0"/>
            <a:r>
              <a:rPr lang="id-ID" dirty="0"/>
              <a:t>Lorem Ipsum Dolor sit Amet</a:t>
            </a:r>
            <a:endParaRPr lang="en-US" dirty="0"/>
          </a:p>
        </p:txBody>
      </p:sp>
      <p:grpSp>
        <p:nvGrpSpPr>
          <p:cNvPr id="2" name="Group 14"/>
          <p:cNvGrpSpPr/>
          <p:nvPr userDrawn="1"/>
        </p:nvGrpSpPr>
        <p:grpSpPr>
          <a:xfrm rot="16200000">
            <a:off x="11656459" y="6223984"/>
            <a:ext cx="465136" cy="605948"/>
            <a:chOff x="5859463" y="6252052"/>
            <a:chExt cx="465137" cy="605948"/>
          </a:xfrm>
          <a:solidFill>
            <a:schemeClr val="accent1"/>
          </a:solidFill>
        </p:grpSpPr>
        <p:sp>
          <p:nvSpPr>
            <p:cNvPr id="16" name="Rectangle 15"/>
            <p:cNvSpPr/>
            <p:nvPr userDrawn="1"/>
          </p:nvSpPr>
          <p:spPr>
            <a:xfrm>
              <a:off x="5859463" y="6464300"/>
              <a:ext cx="465137" cy="393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id-ID" sz="2399" kern="1200">
                <a:solidFill>
                  <a:prstClr val="white">
                    <a:lumMod val="85000"/>
                  </a:prstClr>
                </a:solidFill>
              </a:endParaRPr>
            </a:p>
          </p:txBody>
        </p:sp>
        <p:sp>
          <p:nvSpPr>
            <p:cNvPr id="17" name="Isosceles Triangle 16"/>
            <p:cNvSpPr/>
            <p:nvPr userDrawn="1"/>
          </p:nvSpPr>
          <p:spPr>
            <a:xfrm>
              <a:off x="5859463" y="6252052"/>
              <a:ext cx="465137" cy="21224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id-ID" sz="2399" kern="1200">
                <a:solidFill>
                  <a:prstClr val="white">
                    <a:lumMod val="85000"/>
                  </a:prstClr>
                </a:solidFill>
              </a:endParaRPr>
            </a:p>
          </p:txBody>
        </p:sp>
      </p:grpSp>
      <p:sp>
        <p:nvSpPr>
          <p:cNvPr id="18" name="TextBox 17"/>
          <p:cNvSpPr txBox="1"/>
          <p:nvPr userDrawn="1"/>
        </p:nvSpPr>
        <p:spPr>
          <a:xfrm>
            <a:off x="11672331" y="6357680"/>
            <a:ext cx="560388" cy="338412"/>
          </a:xfrm>
          <a:prstGeom prst="rect">
            <a:avLst/>
          </a:prstGeom>
          <a:noFill/>
        </p:spPr>
        <p:txBody>
          <a:bodyPr wrap="square" lIns="91424" tIns="45713" rIns="91424" bIns="45713" rtlCol="0">
            <a:spAutoFit/>
          </a:bodyPr>
          <a:lstStyle/>
          <a:p>
            <a:pPr algn="ctr">
              <a:buClrTx/>
              <a:buFontTx/>
              <a:buNone/>
            </a:pPr>
            <a:fld id="{260E2A6B-A809-4840-BF14-8648BC0BDF87}" type="slidenum">
              <a:rPr lang="id-ID" sz="1599" b="1" kern="1200" smtClean="0">
                <a:solidFill>
                  <a:prstClr val="white">
                    <a:lumMod val="85000"/>
                  </a:prstClr>
                </a:solidFill>
                <a:latin typeface="Calibri"/>
                <a:ea typeface="+mn-ea"/>
                <a:cs typeface="+mn-cs"/>
              </a:rPr>
              <a:pPr algn="ctr">
                <a:buClrTx/>
                <a:buFontTx/>
                <a:buNone/>
              </a:pPr>
              <a:t>‹#›</a:t>
            </a:fld>
            <a:endParaRPr lang="id-ID" sz="1999" kern="1200" dirty="0">
              <a:solidFill>
                <a:prstClr val="white">
                  <a:lumMod val="85000"/>
                </a:prstClr>
              </a:solidFill>
              <a:latin typeface="Calibri"/>
              <a:ea typeface="+mn-ea"/>
              <a:cs typeface="+mn-cs"/>
            </a:endParaRPr>
          </a:p>
        </p:txBody>
      </p:sp>
    </p:spTree>
    <p:extLst>
      <p:ext uri="{BB962C8B-B14F-4D97-AF65-F5344CB8AC3E}">
        <p14:creationId xmlns:p14="http://schemas.microsoft.com/office/powerpoint/2010/main" val="1974910725"/>
      </p:ext>
    </p:extLst>
  </p:cSld>
  <p:clrMapOvr>
    <a:masterClrMapping/>
  </p:clrMapOvr>
  <p:transition spd="slow" advClick="0" advTm="0">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8"/>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3"/>
            <a:ext cx="2743200" cy="365125"/>
          </a:xfrm>
        </p:spPr>
        <p:txBody>
          <a:bodyPr/>
          <a:lstStyle>
            <a:lvl1pPr>
              <a:defRPr/>
            </a:lvl1pPr>
          </a:lstStyle>
          <a:p>
            <a:fld id="{1F931BFC-FA3C-44C9-BDF3-A1EA94A517F2}" type="datetime1">
              <a:rPr lang="zh-CN" altLang="en-US">
                <a:solidFill>
                  <a:prstClr val="black">
                    <a:tint val="75000"/>
                  </a:prstClr>
                </a:solidFill>
              </a:rPr>
              <a:pPr/>
              <a:t>2022/3/27</a:t>
            </a:fld>
            <a:endParaRPr lang="zh-CN" altLang="en-US" sz="1866" dirty="0">
              <a:solidFill>
                <a:prstClr val="black"/>
              </a:solidFill>
            </a:endParaRPr>
          </a:p>
        </p:txBody>
      </p:sp>
      <p:sp>
        <p:nvSpPr>
          <p:cNvPr id="4" name="页脚占位符 3"/>
          <p:cNvSpPr>
            <a:spLocks noGrp="1"/>
          </p:cNvSpPr>
          <p:nvPr>
            <p:ph type="ftr" sz="quarter" idx="11"/>
          </p:nvPr>
        </p:nvSpPr>
        <p:spPr>
          <a:xfrm>
            <a:off x="4038600" y="6356353"/>
            <a:ext cx="4114800" cy="365125"/>
          </a:xfrm>
        </p:spPr>
        <p:txBody>
          <a:bodyPr/>
          <a:lstStyle>
            <a:lvl1pPr>
              <a:defRPr/>
            </a:lvl1pPr>
          </a:lstStyle>
          <a:p>
            <a:endParaRPr lang="zh-CN" altLang="zh-CN">
              <a:solidFill>
                <a:prstClr val="black">
                  <a:tint val="75000"/>
                </a:prstClr>
              </a:solidFill>
            </a:endParaRPr>
          </a:p>
        </p:txBody>
      </p:sp>
      <p:sp>
        <p:nvSpPr>
          <p:cNvPr id="5" name="灯片编号占位符 4"/>
          <p:cNvSpPr>
            <a:spLocks noGrp="1"/>
          </p:cNvSpPr>
          <p:nvPr>
            <p:ph type="sldNum" sz="quarter" idx="12"/>
          </p:nvPr>
        </p:nvSpPr>
        <p:spPr>
          <a:xfrm>
            <a:off x="8610600" y="6356353"/>
            <a:ext cx="2743200" cy="365125"/>
          </a:xfrm>
        </p:spPr>
        <p:txBody>
          <a:bodyPr/>
          <a:lstStyle>
            <a:lvl1pPr>
              <a:defRPr/>
            </a:lvl1pPr>
          </a:lstStyle>
          <a:p>
            <a:fld id="{2E9294EB-43AD-4253-9111-B513B7CCDA25}" type="slidenum">
              <a:rPr lang="zh-CN" altLang="en-US">
                <a:solidFill>
                  <a:prstClr val="black">
                    <a:tint val="75000"/>
                  </a:prstClr>
                </a:solidFill>
              </a:rPr>
              <a:pPr/>
              <a:t>‹#›</a:t>
            </a:fld>
            <a:endParaRPr lang="zh-CN" altLang="en-US" sz="1866" dirty="0">
              <a:solidFill>
                <a:prstClr val="black"/>
              </a:solidFill>
            </a:endParaRPr>
          </a:p>
        </p:txBody>
      </p:sp>
    </p:spTree>
    <p:extLst>
      <p:ext uri="{BB962C8B-B14F-4D97-AF65-F5344CB8AC3E}">
        <p14:creationId xmlns:p14="http://schemas.microsoft.com/office/powerpoint/2010/main" val="3709371064"/>
      </p:ext>
    </p:extLst>
  </p:cSld>
  <p:clrMapOvr>
    <a:masterClrMapping/>
  </p:clrMapOvr>
  <p:transition spd="med" advClick="0" advTm="0">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9386738"/>
      </p:ext>
    </p:extLst>
  </p:cSld>
  <p:clrMapOvr>
    <a:masterClrMapping/>
  </p:clrMapOvr>
  <p:transition advClick="0" advTm="0">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1"/>
        </a:solidFill>
        <a:effectLst/>
      </p:bgPr>
    </p:bg>
    <p:spTree>
      <p:nvGrpSpPr>
        <p:cNvPr id="1" name="Shape 8"/>
        <p:cNvGrpSpPr/>
        <p:nvPr/>
      </p:nvGrpSpPr>
      <p:grpSpPr>
        <a:xfrm>
          <a:off x="0" y="0"/>
          <a:ext cx="0" cy="0"/>
          <a:chOff x="0" y="0"/>
          <a:chExt cx="0" cy="0"/>
        </a:xfrm>
      </p:grpSpPr>
      <p:sp>
        <p:nvSpPr>
          <p:cNvPr id="9" name="Google Shape;9;p21"/>
          <p:cNvSpPr/>
          <p:nvPr/>
        </p:nvSpPr>
        <p:spPr>
          <a:xfrm rot="723795">
            <a:off x="3624696" y="466656"/>
            <a:ext cx="6070637" cy="5564263"/>
          </a:xfrm>
          <a:custGeom>
            <a:avLst/>
            <a:gdLst/>
            <a:ahLst/>
            <a:cxnLst/>
            <a:rect l="l" t="t" r="r" b="b"/>
            <a:pathLst>
              <a:path w="217245" h="199152" extrusionOk="0">
                <a:moveTo>
                  <a:pt x="125752" y="0"/>
                </a:moveTo>
                <a:cubicBezTo>
                  <a:pt x="115330" y="0"/>
                  <a:pt x="104935" y="983"/>
                  <a:pt x="94954" y="3880"/>
                </a:cubicBezTo>
                <a:cubicBezTo>
                  <a:pt x="76766" y="9158"/>
                  <a:pt x="61604" y="21568"/>
                  <a:pt x="53018" y="38390"/>
                </a:cubicBezTo>
                <a:cubicBezTo>
                  <a:pt x="43740" y="56565"/>
                  <a:pt x="38372" y="76983"/>
                  <a:pt x="25366" y="93087"/>
                </a:cubicBezTo>
                <a:cubicBezTo>
                  <a:pt x="18504" y="101584"/>
                  <a:pt x="9546" y="108811"/>
                  <a:pt x="5619" y="119003"/>
                </a:cubicBezTo>
                <a:cubicBezTo>
                  <a:pt x="1" y="133578"/>
                  <a:pt x="6982" y="151133"/>
                  <a:pt x="19718" y="160177"/>
                </a:cubicBezTo>
                <a:cubicBezTo>
                  <a:pt x="27750" y="165880"/>
                  <a:pt x="37477" y="168607"/>
                  <a:pt x="46205" y="173174"/>
                </a:cubicBezTo>
                <a:cubicBezTo>
                  <a:pt x="54260" y="177389"/>
                  <a:pt x="61413" y="183148"/>
                  <a:pt x="69345" y="187588"/>
                </a:cubicBezTo>
                <a:cubicBezTo>
                  <a:pt x="84229" y="195917"/>
                  <a:pt x="100948" y="199152"/>
                  <a:pt x="118037" y="199152"/>
                </a:cubicBezTo>
                <a:cubicBezTo>
                  <a:pt x="134377" y="199152"/>
                  <a:pt x="151054" y="196195"/>
                  <a:pt x="166786" y="191906"/>
                </a:cubicBezTo>
                <a:cubicBezTo>
                  <a:pt x="182868" y="187522"/>
                  <a:pt x="199726" y="181032"/>
                  <a:pt x="208943" y="167145"/>
                </a:cubicBezTo>
                <a:cubicBezTo>
                  <a:pt x="216021" y="156478"/>
                  <a:pt x="217244" y="143559"/>
                  <a:pt x="215671" y="130623"/>
                </a:cubicBezTo>
                <a:cubicBezTo>
                  <a:pt x="214777" y="123276"/>
                  <a:pt x="212981" y="115923"/>
                  <a:pt x="210844" y="108974"/>
                </a:cubicBezTo>
                <a:cubicBezTo>
                  <a:pt x="208446" y="101182"/>
                  <a:pt x="205657" y="93288"/>
                  <a:pt x="205948" y="85140"/>
                </a:cubicBezTo>
                <a:cubicBezTo>
                  <a:pt x="206153" y="79394"/>
                  <a:pt x="207888" y="73823"/>
                  <a:pt x="208756" y="68140"/>
                </a:cubicBezTo>
                <a:cubicBezTo>
                  <a:pt x="210142" y="59046"/>
                  <a:pt x="209283" y="49687"/>
                  <a:pt x="206890" y="40805"/>
                </a:cubicBezTo>
                <a:cubicBezTo>
                  <a:pt x="205168" y="34414"/>
                  <a:pt x="202608" y="28152"/>
                  <a:pt x="198518" y="22947"/>
                </a:cubicBezTo>
                <a:cubicBezTo>
                  <a:pt x="194858" y="18288"/>
                  <a:pt x="190067" y="14605"/>
                  <a:pt x="184910" y="11688"/>
                </a:cubicBezTo>
                <a:cubicBezTo>
                  <a:pt x="171283" y="3978"/>
                  <a:pt x="155327" y="1548"/>
                  <a:pt x="139704" y="505"/>
                </a:cubicBezTo>
                <a:cubicBezTo>
                  <a:pt x="135071" y="196"/>
                  <a:pt x="130409" y="0"/>
                  <a:pt x="125752" y="0"/>
                </a:cubicBezTo>
                <a:close/>
              </a:path>
            </a:pathLst>
          </a:custGeom>
          <a:solidFill>
            <a:schemeClr val="lt1"/>
          </a:solidFill>
          <a:ln>
            <a:noFill/>
          </a:ln>
        </p:spPr>
        <p:txBody>
          <a:bodyPr spcFirstLastPara="1" wrap="square" lIns="91415" tIns="91415" rIns="91415" bIns="91415" anchor="ctr" anchorCtr="0">
            <a:noAutofit/>
          </a:bodyPr>
          <a:lstStyle/>
          <a:p>
            <a:pPr>
              <a:buSzPts val="1400"/>
            </a:pPr>
            <a:endParaRPr/>
          </a:p>
        </p:txBody>
      </p:sp>
      <p:sp>
        <p:nvSpPr>
          <p:cNvPr id="10" name="Google Shape;10;p21"/>
          <p:cNvSpPr txBox="1">
            <a:spLocks noGrp="1"/>
          </p:cNvSpPr>
          <p:nvPr>
            <p:ph type="ctrTitle"/>
          </p:nvPr>
        </p:nvSpPr>
        <p:spPr>
          <a:xfrm>
            <a:off x="3503704" y="1346833"/>
            <a:ext cx="7221600" cy="2736800"/>
          </a:xfrm>
          <a:prstGeom prst="rect">
            <a:avLst/>
          </a:prstGeom>
          <a:noFill/>
          <a:ln>
            <a:noFill/>
          </a:ln>
        </p:spPr>
        <p:txBody>
          <a:bodyPr spcFirstLastPara="1" wrap="square" lIns="91415" tIns="91415" rIns="91415" bIns="91415" anchor="b" anchorCtr="0">
            <a:noAutofit/>
          </a:bodyPr>
          <a:lstStyle>
            <a:lvl1pPr lvl="0" algn="ctr">
              <a:lnSpc>
                <a:spcPct val="80000"/>
              </a:lnSpc>
              <a:spcBef>
                <a:spcPts val="0"/>
              </a:spcBef>
              <a:spcAft>
                <a:spcPts val="0"/>
              </a:spcAft>
              <a:buSzPts val="5200"/>
              <a:buNone/>
              <a:defRPr sz="5200"/>
            </a:lvl1pPr>
            <a:lvl2pPr lvl="1" algn="ctr">
              <a:lnSpc>
                <a:spcPct val="80000"/>
              </a:lnSpc>
              <a:spcBef>
                <a:spcPts val="0"/>
              </a:spcBef>
              <a:spcAft>
                <a:spcPts val="0"/>
              </a:spcAft>
              <a:buSzPts val="5200"/>
              <a:buNone/>
              <a:defRPr sz="5200"/>
            </a:lvl2pPr>
            <a:lvl3pPr lvl="2" algn="ctr">
              <a:lnSpc>
                <a:spcPct val="80000"/>
              </a:lnSpc>
              <a:spcBef>
                <a:spcPts val="0"/>
              </a:spcBef>
              <a:spcAft>
                <a:spcPts val="0"/>
              </a:spcAft>
              <a:buSzPts val="5200"/>
              <a:buNone/>
              <a:defRPr sz="5200"/>
            </a:lvl3pPr>
            <a:lvl4pPr lvl="3" algn="ctr">
              <a:lnSpc>
                <a:spcPct val="80000"/>
              </a:lnSpc>
              <a:spcBef>
                <a:spcPts val="0"/>
              </a:spcBef>
              <a:spcAft>
                <a:spcPts val="0"/>
              </a:spcAft>
              <a:buSzPts val="5200"/>
              <a:buNone/>
              <a:defRPr sz="5200"/>
            </a:lvl4pPr>
            <a:lvl5pPr lvl="4" algn="ctr">
              <a:lnSpc>
                <a:spcPct val="80000"/>
              </a:lnSpc>
              <a:spcBef>
                <a:spcPts val="0"/>
              </a:spcBef>
              <a:spcAft>
                <a:spcPts val="0"/>
              </a:spcAft>
              <a:buSzPts val="5200"/>
              <a:buNone/>
              <a:defRPr sz="5200"/>
            </a:lvl5pPr>
            <a:lvl6pPr lvl="5" algn="ctr">
              <a:lnSpc>
                <a:spcPct val="80000"/>
              </a:lnSpc>
              <a:spcBef>
                <a:spcPts val="0"/>
              </a:spcBef>
              <a:spcAft>
                <a:spcPts val="0"/>
              </a:spcAft>
              <a:buSzPts val="5200"/>
              <a:buNone/>
              <a:defRPr sz="5200"/>
            </a:lvl6pPr>
            <a:lvl7pPr lvl="6" algn="ctr">
              <a:lnSpc>
                <a:spcPct val="80000"/>
              </a:lnSpc>
              <a:spcBef>
                <a:spcPts val="0"/>
              </a:spcBef>
              <a:spcAft>
                <a:spcPts val="0"/>
              </a:spcAft>
              <a:buSzPts val="5200"/>
              <a:buNone/>
              <a:defRPr sz="5200"/>
            </a:lvl7pPr>
            <a:lvl8pPr lvl="7" algn="ctr">
              <a:lnSpc>
                <a:spcPct val="80000"/>
              </a:lnSpc>
              <a:spcBef>
                <a:spcPts val="0"/>
              </a:spcBef>
              <a:spcAft>
                <a:spcPts val="0"/>
              </a:spcAft>
              <a:buSzPts val="5200"/>
              <a:buNone/>
              <a:defRPr sz="5200"/>
            </a:lvl8pPr>
            <a:lvl9pPr lvl="8" algn="ctr">
              <a:lnSpc>
                <a:spcPct val="80000"/>
              </a:lnSpc>
              <a:spcBef>
                <a:spcPts val="0"/>
              </a:spcBef>
              <a:spcAft>
                <a:spcPts val="0"/>
              </a:spcAft>
              <a:buSzPts val="5200"/>
              <a:buNone/>
              <a:defRPr sz="5200"/>
            </a:lvl9pPr>
          </a:lstStyle>
          <a:p>
            <a:endParaRPr/>
          </a:p>
        </p:txBody>
      </p:sp>
      <p:sp>
        <p:nvSpPr>
          <p:cNvPr id="11" name="Google Shape;11;p21"/>
          <p:cNvSpPr txBox="1">
            <a:spLocks noGrp="1"/>
          </p:cNvSpPr>
          <p:nvPr>
            <p:ph type="subTitle" idx="1"/>
          </p:nvPr>
        </p:nvSpPr>
        <p:spPr>
          <a:xfrm>
            <a:off x="5031101" y="4120933"/>
            <a:ext cx="4166800" cy="1056800"/>
          </a:xfrm>
          <a:prstGeom prst="rect">
            <a:avLst/>
          </a:prstGeom>
          <a:noFill/>
          <a:ln>
            <a:noFill/>
          </a:ln>
        </p:spPr>
        <p:txBody>
          <a:bodyPr spcFirstLastPara="1" wrap="square" lIns="91415" tIns="91415" rIns="91415" bIns="9141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2847298016"/>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1"/>
        </a:solidFill>
        <a:effectLst/>
      </p:bgPr>
    </p:bg>
    <p:spTree>
      <p:nvGrpSpPr>
        <p:cNvPr id="1" name="Shape 21"/>
        <p:cNvGrpSpPr/>
        <p:nvPr/>
      </p:nvGrpSpPr>
      <p:grpSpPr>
        <a:xfrm>
          <a:off x="0" y="0"/>
          <a:ext cx="0" cy="0"/>
          <a:chOff x="0" y="0"/>
          <a:chExt cx="0" cy="0"/>
        </a:xfrm>
      </p:grpSpPr>
      <p:sp>
        <p:nvSpPr>
          <p:cNvPr id="22" name="Google Shape;22;p24"/>
          <p:cNvSpPr txBox="1">
            <a:spLocks noGrp="1"/>
          </p:cNvSpPr>
          <p:nvPr>
            <p:ph type="subTitle" idx="1"/>
          </p:nvPr>
        </p:nvSpPr>
        <p:spPr>
          <a:xfrm>
            <a:off x="2361210" y="2238600"/>
            <a:ext cx="7469601" cy="1646800"/>
          </a:xfrm>
          <a:prstGeom prst="rect">
            <a:avLst/>
          </a:prstGeom>
          <a:noFill/>
          <a:ln>
            <a:noFill/>
          </a:ln>
        </p:spPr>
        <p:txBody>
          <a:bodyPr spcFirstLastPara="1" wrap="square" lIns="91415" tIns="91415" rIns="91415" bIns="91415" anchor="t" anchorCtr="0">
            <a:noAutofit/>
          </a:bodyPr>
          <a:lstStyle>
            <a:lvl1pPr lvl="0" algn="ctr">
              <a:lnSpc>
                <a:spcPct val="100000"/>
              </a:lnSpc>
              <a:spcBef>
                <a:spcPts val="0"/>
              </a:spcBef>
              <a:spcAft>
                <a:spcPts val="0"/>
              </a:spcAft>
              <a:buSzPts val="3000"/>
              <a:buNone/>
              <a:defRPr sz="3000"/>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
        <p:nvSpPr>
          <p:cNvPr id="23" name="Google Shape;23;p24"/>
          <p:cNvSpPr txBox="1">
            <a:spLocks noGrp="1"/>
          </p:cNvSpPr>
          <p:nvPr>
            <p:ph type="title"/>
          </p:nvPr>
        </p:nvSpPr>
        <p:spPr>
          <a:xfrm>
            <a:off x="1282401" y="5177000"/>
            <a:ext cx="9627200" cy="763600"/>
          </a:xfrm>
          <a:prstGeom prst="rect">
            <a:avLst/>
          </a:prstGeom>
          <a:noFill/>
          <a:ln>
            <a:noFill/>
          </a:ln>
        </p:spPr>
        <p:txBody>
          <a:bodyPr spcFirstLastPara="1" wrap="square" lIns="91415" tIns="91415" rIns="91415" bIns="91415" anchor="t" anchorCtr="0">
            <a:noAutofit/>
          </a:bodyPr>
          <a:lstStyle>
            <a:lvl1pPr lvl="0" algn="ctr">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 name="Google Shape;24;p24"/>
          <p:cNvSpPr/>
          <p:nvPr/>
        </p:nvSpPr>
        <p:spPr>
          <a:xfrm rot="10800000" flipH="1">
            <a:off x="6804159" y="-7"/>
            <a:ext cx="5387839" cy="3974253"/>
          </a:xfrm>
          <a:custGeom>
            <a:avLst/>
            <a:gdLst/>
            <a:ahLst/>
            <a:cxnLst/>
            <a:rect l="l" t="t" r="r" b="b"/>
            <a:pathLst>
              <a:path w="18809" h="13874" extrusionOk="0">
                <a:moveTo>
                  <a:pt x="18808" y="1"/>
                </a:moveTo>
                <a:cubicBezTo>
                  <a:pt x="18007" y="46"/>
                  <a:pt x="17197" y="296"/>
                  <a:pt x="16503" y="693"/>
                </a:cubicBezTo>
                <a:cubicBezTo>
                  <a:pt x="15021" y="1540"/>
                  <a:pt x="13935" y="2917"/>
                  <a:pt x="12856" y="4237"/>
                </a:cubicBezTo>
                <a:cubicBezTo>
                  <a:pt x="11776" y="5557"/>
                  <a:pt x="10614" y="6892"/>
                  <a:pt x="9061" y="7597"/>
                </a:cubicBezTo>
                <a:cubicBezTo>
                  <a:pt x="7195" y="8442"/>
                  <a:pt x="4984" y="8273"/>
                  <a:pt x="3139" y="9163"/>
                </a:cubicBezTo>
                <a:cubicBezTo>
                  <a:pt x="1355" y="10023"/>
                  <a:pt x="159" y="11913"/>
                  <a:pt x="1" y="13873"/>
                </a:cubicBezTo>
                <a:lnTo>
                  <a:pt x="18808" y="13873"/>
                </a:lnTo>
                <a:lnTo>
                  <a:pt x="18808" y="1"/>
                </a:lnTo>
                <a:close/>
              </a:path>
            </a:pathLst>
          </a:custGeom>
          <a:solidFill>
            <a:schemeClr val="accent1"/>
          </a:solidFill>
          <a:ln>
            <a:noFill/>
          </a:ln>
        </p:spPr>
        <p:txBody>
          <a:bodyPr spcFirstLastPara="1" wrap="square" lIns="91415" tIns="91415" rIns="91415" bIns="91415" anchor="ctr" anchorCtr="0">
            <a:noAutofit/>
          </a:bodyPr>
          <a:lstStyle/>
          <a:p>
            <a:pPr>
              <a:buSzPts val="1400"/>
            </a:pPr>
            <a:endParaRPr/>
          </a:p>
        </p:txBody>
      </p:sp>
    </p:spTree>
    <p:extLst>
      <p:ext uri="{BB962C8B-B14F-4D97-AF65-F5344CB8AC3E}">
        <p14:creationId xmlns:p14="http://schemas.microsoft.com/office/powerpoint/2010/main" val="1570569380"/>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1"/>
        </a:solidFill>
        <a:effectLst/>
      </p:bgPr>
    </p:bg>
    <p:spTree>
      <p:nvGrpSpPr>
        <p:cNvPr id="1" name="Shape 25"/>
        <p:cNvGrpSpPr/>
        <p:nvPr/>
      </p:nvGrpSpPr>
      <p:grpSpPr>
        <a:xfrm>
          <a:off x="0" y="0"/>
          <a:ext cx="0" cy="0"/>
          <a:chOff x="0" y="0"/>
          <a:chExt cx="0" cy="0"/>
        </a:xfrm>
      </p:grpSpPr>
      <p:sp>
        <p:nvSpPr>
          <p:cNvPr id="26" name="Google Shape;26;p25"/>
          <p:cNvSpPr txBox="1">
            <a:spLocks noGrp="1"/>
          </p:cNvSpPr>
          <p:nvPr>
            <p:ph type="title"/>
          </p:nvPr>
        </p:nvSpPr>
        <p:spPr>
          <a:xfrm>
            <a:off x="5271358" y="3710367"/>
            <a:ext cx="5816399" cy="1122400"/>
          </a:xfrm>
          <a:prstGeom prst="rect">
            <a:avLst/>
          </a:prstGeom>
          <a:noFill/>
          <a:ln>
            <a:noFill/>
          </a:ln>
        </p:spPr>
        <p:txBody>
          <a:bodyPr spcFirstLastPara="1" wrap="square" lIns="91415" tIns="91415" rIns="91415" bIns="91415" anchor="b" anchorCtr="0">
            <a:noAutofit/>
          </a:bodyPr>
          <a:lstStyle>
            <a:lvl1pPr lvl="0" algn="r">
              <a:lnSpc>
                <a:spcPct val="100000"/>
              </a:lnSpc>
              <a:spcBef>
                <a:spcPts val="0"/>
              </a:spcBef>
              <a:spcAft>
                <a:spcPts val="0"/>
              </a:spcAft>
              <a:buSzPts val="3600"/>
              <a:buNone/>
              <a:defRPr sz="3600"/>
            </a:lvl1pPr>
            <a:lvl2pPr lvl="1" algn="r">
              <a:lnSpc>
                <a:spcPct val="100000"/>
              </a:lnSpc>
              <a:spcBef>
                <a:spcPts val="0"/>
              </a:spcBef>
              <a:spcAft>
                <a:spcPts val="0"/>
              </a:spcAft>
              <a:buSzPts val="3600"/>
              <a:buNone/>
              <a:defRPr sz="3600"/>
            </a:lvl2pPr>
            <a:lvl3pPr lvl="2" algn="r">
              <a:lnSpc>
                <a:spcPct val="100000"/>
              </a:lnSpc>
              <a:spcBef>
                <a:spcPts val="0"/>
              </a:spcBef>
              <a:spcAft>
                <a:spcPts val="0"/>
              </a:spcAft>
              <a:buSzPts val="3600"/>
              <a:buNone/>
              <a:defRPr sz="3600"/>
            </a:lvl3pPr>
            <a:lvl4pPr lvl="3" algn="r">
              <a:lnSpc>
                <a:spcPct val="100000"/>
              </a:lnSpc>
              <a:spcBef>
                <a:spcPts val="0"/>
              </a:spcBef>
              <a:spcAft>
                <a:spcPts val="0"/>
              </a:spcAft>
              <a:buSzPts val="3600"/>
              <a:buNone/>
              <a:defRPr sz="3600"/>
            </a:lvl4pPr>
            <a:lvl5pPr lvl="4" algn="r">
              <a:lnSpc>
                <a:spcPct val="100000"/>
              </a:lnSpc>
              <a:spcBef>
                <a:spcPts val="0"/>
              </a:spcBef>
              <a:spcAft>
                <a:spcPts val="0"/>
              </a:spcAft>
              <a:buSzPts val="3600"/>
              <a:buNone/>
              <a:defRPr sz="3600"/>
            </a:lvl5pPr>
            <a:lvl6pPr lvl="5" algn="r">
              <a:lnSpc>
                <a:spcPct val="100000"/>
              </a:lnSpc>
              <a:spcBef>
                <a:spcPts val="0"/>
              </a:spcBef>
              <a:spcAft>
                <a:spcPts val="0"/>
              </a:spcAft>
              <a:buSzPts val="3600"/>
              <a:buNone/>
              <a:defRPr sz="3600"/>
            </a:lvl6pPr>
            <a:lvl7pPr lvl="6" algn="r">
              <a:lnSpc>
                <a:spcPct val="100000"/>
              </a:lnSpc>
              <a:spcBef>
                <a:spcPts val="0"/>
              </a:spcBef>
              <a:spcAft>
                <a:spcPts val="0"/>
              </a:spcAft>
              <a:buSzPts val="3600"/>
              <a:buNone/>
              <a:defRPr sz="3600"/>
            </a:lvl7pPr>
            <a:lvl8pPr lvl="7" algn="r">
              <a:lnSpc>
                <a:spcPct val="100000"/>
              </a:lnSpc>
              <a:spcBef>
                <a:spcPts val="0"/>
              </a:spcBef>
              <a:spcAft>
                <a:spcPts val="0"/>
              </a:spcAft>
              <a:buSzPts val="3600"/>
              <a:buNone/>
              <a:defRPr sz="3600"/>
            </a:lvl8pPr>
            <a:lvl9pPr lvl="8" algn="r">
              <a:lnSpc>
                <a:spcPct val="100000"/>
              </a:lnSpc>
              <a:spcBef>
                <a:spcPts val="0"/>
              </a:spcBef>
              <a:spcAft>
                <a:spcPts val="0"/>
              </a:spcAft>
              <a:buSzPts val="3600"/>
              <a:buNone/>
              <a:defRPr sz="3600"/>
            </a:lvl9pPr>
          </a:lstStyle>
          <a:p>
            <a:endParaRPr/>
          </a:p>
        </p:txBody>
      </p:sp>
      <p:sp>
        <p:nvSpPr>
          <p:cNvPr id="27" name="Google Shape;27;p25"/>
          <p:cNvSpPr txBox="1">
            <a:spLocks noGrp="1"/>
          </p:cNvSpPr>
          <p:nvPr>
            <p:ph type="title" idx="2"/>
          </p:nvPr>
        </p:nvSpPr>
        <p:spPr>
          <a:xfrm>
            <a:off x="7326548" y="985500"/>
            <a:ext cx="3761200" cy="1766800"/>
          </a:xfrm>
          <a:prstGeom prst="rect">
            <a:avLst/>
          </a:prstGeom>
          <a:noFill/>
          <a:ln>
            <a:noFill/>
          </a:ln>
        </p:spPr>
        <p:txBody>
          <a:bodyPr spcFirstLastPara="1" wrap="square" lIns="91415" tIns="91415" rIns="91415" bIns="91415" anchor="ctr" anchorCtr="0">
            <a:noAutofit/>
          </a:bodyPr>
          <a:lstStyle>
            <a:lvl1pPr lvl="0" algn="r">
              <a:lnSpc>
                <a:spcPct val="100000"/>
              </a:lnSpc>
              <a:spcBef>
                <a:spcPts val="0"/>
              </a:spcBef>
              <a:spcAft>
                <a:spcPts val="0"/>
              </a:spcAft>
              <a:buSzPts val="9600"/>
              <a:buNone/>
              <a:defRPr sz="9600"/>
            </a:lvl1pPr>
            <a:lvl2pPr lvl="1" algn="r">
              <a:lnSpc>
                <a:spcPct val="100000"/>
              </a:lnSpc>
              <a:spcBef>
                <a:spcPts val="0"/>
              </a:spcBef>
              <a:spcAft>
                <a:spcPts val="0"/>
              </a:spcAft>
              <a:buSzPts val="9600"/>
              <a:buNone/>
              <a:defRPr sz="9600"/>
            </a:lvl2pPr>
            <a:lvl3pPr lvl="2" algn="r">
              <a:lnSpc>
                <a:spcPct val="100000"/>
              </a:lnSpc>
              <a:spcBef>
                <a:spcPts val="0"/>
              </a:spcBef>
              <a:spcAft>
                <a:spcPts val="0"/>
              </a:spcAft>
              <a:buSzPts val="9600"/>
              <a:buNone/>
              <a:defRPr sz="9600"/>
            </a:lvl3pPr>
            <a:lvl4pPr lvl="3" algn="r">
              <a:lnSpc>
                <a:spcPct val="100000"/>
              </a:lnSpc>
              <a:spcBef>
                <a:spcPts val="0"/>
              </a:spcBef>
              <a:spcAft>
                <a:spcPts val="0"/>
              </a:spcAft>
              <a:buSzPts val="9600"/>
              <a:buNone/>
              <a:defRPr sz="9600"/>
            </a:lvl4pPr>
            <a:lvl5pPr lvl="4" algn="r">
              <a:lnSpc>
                <a:spcPct val="100000"/>
              </a:lnSpc>
              <a:spcBef>
                <a:spcPts val="0"/>
              </a:spcBef>
              <a:spcAft>
                <a:spcPts val="0"/>
              </a:spcAft>
              <a:buSzPts val="9600"/>
              <a:buNone/>
              <a:defRPr sz="9600"/>
            </a:lvl5pPr>
            <a:lvl6pPr lvl="5" algn="r">
              <a:lnSpc>
                <a:spcPct val="100000"/>
              </a:lnSpc>
              <a:spcBef>
                <a:spcPts val="0"/>
              </a:spcBef>
              <a:spcAft>
                <a:spcPts val="0"/>
              </a:spcAft>
              <a:buSzPts val="9600"/>
              <a:buNone/>
              <a:defRPr sz="9600"/>
            </a:lvl6pPr>
            <a:lvl7pPr lvl="6" algn="r">
              <a:lnSpc>
                <a:spcPct val="100000"/>
              </a:lnSpc>
              <a:spcBef>
                <a:spcPts val="0"/>
              </a:spcBef>
              <a:spcAft>
                <a:spcPts val="0"/>
              </a:spcAft>
              <a:buSzPts val="9600"/>
              <a:buNone/>
              <a:defRPr sz="9600"/>
            </a:lvl7pPr>
            <a:lvl8pPr lvl="7" algn="r">
              <a:lnSpc>
                <a:spcPct val="100000"/>
              </a:lnSpc>
              <a:spcBef>
                <a:spcPts val="0"/>
              </a:spcBef>
              <a:spcAft>
                <a:spcPts val="0"/>
              </a:spcAft>
              <a:buSzPts val="9600"/>
              <a:buNone/>
              <a:defRPr sz="9600"/>
            </a:lvl8pPr>
            <a:lvl9pPr lvl="8" algn="r">
              <a:lnSpc>
                <a:spcPct val="100000"/>
              </a:lnSpc>
              <a:spcBef>
                <a:spcPts val="0"/>
              </a:spcBef>
              <a:spcAft>
                <a:spcPts val="0"/>
              </a:spcAft>
              <a:buSzPts val="9600"/>
              <a:buNone/>
              <a:defRPr sz="9600"/>
            </a:lvl9pPr>
          </a:lstStyle>
          <a:p>
            <a:endParaRPr/>
          </a:p>
        </p:txBody>
      </p:sp>
      <p:sp>
        <p:nvSpPr>
          <p:cNvPr id="28" name="Google Shape;28;p25"/>
          <p:cNvSpPr txBox="1">
            <a:spLocks noGrp="1"/>
          </p:cNvSpPr>
          <p:nvPr>
            <p:ph type="subTitle" idx="1"/>
          </p:nvPr>
        </p:nvSpPr>
        <p:spPr>
          <a:xfrm>
            <a:off x="6920965" y="4901843"/>
            <a:ext cx="4166800" cy="1056800"/>
          </a:xfrm>
          <a:prstGeom prst="rect">
            <a:avLst/>
          </a:prstGeom>
          <a:noFill/>
          <a:ln>
            <a:noFill/>
          </a:ln>
        </p:spPr>
        <p:txBody>
          <a:bodyPr spcFirstLastPara="1" wrap="square" lIns="91415" tIns="91415" rIns="91415" bIns="91415" anchor="t" anchorCtr="0">
            <a:noAutofit/>
          </a:bodyPr>
          <a:lstStyle>
            <a:lvl1pPr lvl="0" algn="r">
              <a:lnSpc>
                <a:spcPct val="100000"/>
              </a:lnSpc>
              <a:spcBef>
                <a:spcPts val="0"/>
              </a:spcBef>
              <a:spcAft>
                <a:spcPts val="0"/>
              </a:spcAft>
              <a:buSzPts val="1800"/>
              <a:buNone/>
              <a:defRPr/>
            </a:lvl1pPr>
            <a:lvl2pPr lvl="1" algn="r">
              <a:lnSpc>
                <a:spcPct val="100000"/>
              </a:lnSpc>
              <a:spcBef>
                <a:spcPts val="0"/>
              </a:spcBef>
              <a:spcAft>
                <a:spcPts val="0"/>
              </a:spcAft>
              <a:buSzPts val="2800"/>
              <a:buNone/>
              <a:defRPr sz="2800"/>
            </a:lvl2pPr>
            <a:lvl3pPr lvl="2" algn="r">
              <a:lnSpc>
                <a:spcPct val="100000"/>
              </a:lnSpc>
              <a:spcBef>
                <a:spcPts val="0"/>
              </a:spcBef>
              <a:spcAft>
                <a:spcPts val="0"/>
              </a:spcAft>
              <a:buSzPts val="2800"/>
              <a:buNone/>
              <a:defRPr sz="2800"/>
            </a:lvl3pPr>
            <a:lvl4pPr lvl="3" algn="r">
              <a:lnSpc>
                <a:spcPct val="100000"/>
              </a:lnSpc>
              <a:spcBef>
                <a:spcPts val="0"/>
              </a:spcBef>
              <a:spcAft>
                <a:spcPts val="0"/>
              </a:spcAft>
              <a:buSzPts val="2800"/>
              <a:buNone/>
              <a:defRPr sz="2800"/>
            </a:lvl4pPr>
            <a:lvl5pPr lvl="4" algn="r">
              <a:lnSpc>
                <a:spcPct val="100000"/>
              </a:lnSpc>
              <a:spcBef>
                <a:spcPts val="0"/>
              </a:spcBef>
              <a:spcAft>
                <a:spcPts val="0"/>
              </a:spcAft>
              <a:buSzPts val="2800"/>
              <a:buNone/>
              <a:defRPr sz="2800"/>
            </a:lvl5pPr>
            <a:lvl6pPr lvl="5" algn="r">
              <a:lnSpc>
                <a:spcPct val="100000"/>
              </a:lnSpc>
              <a:spcBef>
                <a:spcPts val="0"/>
              </a:spcBef>
              <a:spcAft>
                <a:spcPts val="0"/>
              </a:spcAft>
              <a:buSzPts val="2800"/>
              <a:buNone/>
              <a:defRPr sz="2800"/>
            </a:lvl6pPr>
            <a:lvl7pPr lvl="6" algn="r">
              <a:lnSpc>
                <a:spcPct val="100000"/>
              </a:lnSpc>
              <a:spcBef>
                <a:spcPts val="0"/>
              </a:spcBef>
              <a:spcAft>
                <a:spcPts val="0"/>
              </a:spcAft>
              <a:buSzPts val="2800"/>
              <a:buNone/>
              <a:defRPr sz="2800"/>
            </a:lvl7pPr>
            <a:lvl8pPr lvl="7" algn="r">
              <a:lnSpc>
                <a:spcPct val="100000"/>
              </a:lnSpc>
              <a:spcBef>
                <a:spcPts val="0"/>
              </a:spcBef>
              <a:spcAft>
                <a:spcPts val="0"/>
              </a:spcAft>
              <a:buSzPts val="2800"/>
              <a:buNone/>
              <a:defRPr sz="2800"/>
            </a:lvl8pPr>
            <a:lvl9pPr lvl="8" algn="r">
              <a:lnSpc>
                <a:spcPct val="100000"/>
              </a:lnSpc>
              <a:spcBef>
                <a:spcPts val="0"/>
              </a:spcBef>
              <a:spcAft>
                <a:spcPts val="0"/>
              </a:spcAft>
              <a:buSzPts val="2800"/>
              <a:buNone/>
              <a:defRPr sz="2800"/>
            </a:lvl9pPr>
          </a:lstStyle>
          <a:p>
            <a:endParaRPr/>
          </a:p>
        </p:txBody>
      </p:sp>
      <p:sp>
        <p:nvSpPr>
          <p:cNvPr id="29" name="Google Shape;29;p25"/>
          <p:cNvSpPr/>
          <p:nvPr/>
        </p:nvSpPr>
        <p:spPr>
          <a:xfrm flipH="1">
            <a:off x="22" y="3970003"/>
            <a:ext cx="3915220" cy="2888012"/>
          </a:xfrm>
          <a:custGeom>
            <a:avLst/>
            <a:gdLst/>
            <a:ahLst/>
            <a:cxnLst/>
            <a:rect l="l" t="t" r="r" b="b"/>
            <a:pathLst>
              <a:path w="18809" h="13874" extrusionOk="0">
                <a:moveTo>
                  <a:pt x="18808" y="1"/>
                </a:moveTo>
                <a:cubicBezTo>
                  <a:pt x="18007" y="46"/>
                  <a:pt x="17197" y="296"/>
                  <a:pt x="16503" y="693"/>
                </a:cubicBezTo>
                <a:cubicBezTo>
                  <a:pt x="15021" y="1540"/>
                  <a:pt x="13935" y="2917"/>
                  <a:pt x="12856" y="4237"/>
                </a:cubicBezTo>
                <a:cubicBezTo>
                  <a:pt x="11776" y="5557"/>
                  <a:pt x="10614" y="6892"/>
                  <a:pt x="9061" y="7597"/>
                </a:cubicBezTo>
                <a:cubicBezTo>
                  <a:pt x="7195" y="8442"/>
                  <a:pt x="4984" y="8273"/>
                  <a:pt x="3139" y="9163"/>
                </a:cubicBezTo>
                <a:cubicBezTo>
                  <a:pt x="1355" y="10023"/>
                  <a:pt x="159" y="11913"/>
                  <a:pt x="1" y="13873"/>
                </a:cubicBezTo>
                <a:lnTo>
                  <a:pt x="18808" y="13873"/>
                </a:lnTo>
                <a:lnTo>
                  <a:pt x="18808" y="1"/>
                </a:lnTo>
                <a:close/>
              </a:path>
            </a:pathLst>
          </a:custGeom>
          <a:solidFill>
            <a:schemeClr val="lt1"/>
          </a:solidFill>
          <a:ln>
            <a:noFill/>
          </a:ln>
        </p:spPr>
        <p:txBody>
          <a:bodyPr spcFirstLastPara="1" wrap="square" lIns="91415" tIns="91415" rIns="91415" bIns="91415" anchor="ctr" anchorCtr="0">
            <a:noAutofit/>
          </a:bodyPr>
          <a:lstStyle/>
          <a:p>
            <a:pPr>
              <a:buSzPts val="1400"/>
            </a:pPr>
            <a:endParaRPr/>
          </a:p>
        </p:txBody>
      </p:sp>
    </p:spTree>
    <p:extLst>
      <p:ext uri="{BB962C8B-B14F-4D97-AF65-F5344CB8AC3E}">
        <p14:creationId xmlns:p14="http://schemas.microsoft.com/office/powerpoint/2010/main" val="350398228"/>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1"/>
        </a:solidFill>
        <a:effectLst/>
      </p:bgPr>
    </p:bg>
    <p:spTree>
      <p:nvGrpSpPr>
        <p:cNvPr id="1" name="Shape 30"/>
        <p:cNvGrpSpPr/>
        <p:nvPr/>
      </p:nvGrpSpPr>
      <p:grpSpPr>
        <a:xfrm>
          <a:off x="0" y="0"/>
          <a:ext cx="0" cy="0"/>
          <a:chOff x="0" y="0"/>
          <a:chExt cx="0" cy="0"/>
        </a:xfrm>
      </p:grpSpPr>
      <p:sp>
        <p:nvSpPr>
          <p:cNvPr id="31" name="Google Shape;31;p26"/>
          <p:cNvSpPr/>
          <p:nvPr/>
        </p:nvSpPr>
        <p:spPr>
          <a:xfrm rot="5400000">
            <a:off x="8202878" y="1937631"/>
            <a:ext cx="6893151" cy="2982731"/>
          </a:xfrm>
          <a:custGeom>
            <a:avLst/>
            <a:gdLst/>
            <a:ahLst/>
            <a:cxnLst/>
            <a:rect l="l" t="t" r="r" b="b"/>
            <a:pathLst>
              <a:path w="35653" h="19789" extrusionOk="0">
                <a:moveTo>
                  <a:pt x="1" y="0"/>
                </a:moveTo>
                <a:lnTo>
                  <a:pt x="1" y="11645"/>
                </a:lnTo>
                <a:cubicBezTo>
                  <a:pt x="65" y="11713"/>
                  <a:pt x="132" y="11779"/>
                  <a:pt x="202" y="11843"/>
                </a:cubicBezTo>
                <a:cubicBezTo>
                  <a:pt x="1473" y="13001"/>
                  <a:pt x="3280" y="13378"/>
                  <a:pt x="5002" y="13378"/>
                </a:cubicBezTo>
                <a:cubicBezTo>
                  <a:pt x="5030" y="13378"/>
                  <a:pt x="5057" y="13378"/>
                  <a:pt x="5085" y="13377"/>
                </a:cubicBezTo>
                <a:cubicBezTo>
                  <a:pt x="6831" y="13365"/>
                  <a:pt x="8560" y="13020"/>
                  <a:pt x="10307" y="12976"/>
                </a:cubicBezTo>
                <a:cubicBezTo>
                  <a:pt x="10415" y="12973"/>
                  <a:pt x="10523" y="12972"/>
                  <a:pt x="10631" y="12972"/>
                </a:cubicBezTo>
                <a:cubicBezTo>
                  <a:pt x="12279" y="12972"/>
                  <a:pt x="13983" y="13299"/>
                  <a:pt x="15254" y="14334"/>
                </a:cubicBezTo>
                <a:cubicBezTo>
                  <a:pt x="17162" y="15888"/>
                  <a:pt x="17910" y="18855"/>
                  <a:pt x="20251" y="19616"/>
                </a:cubicBezTo>
                <a:cubicBezTo>
                  <a:pt x="20620" y="19735"/>
                  <a:pt x="20988" y="19788"/>
                  <a:pt x="21355" y="19788"/>
                </a:cubicBezTo>
                <a:cubicBezTo>
                  <a:pt x="23160" y="19788"/>
                  <a:pt x="24936" y="18511"/>
                  <a:pt x="26647" y="17663"/>
                </a:cubicBezTo>
                <a:cubicBezTo>
                  <a:pt x="28371" y="16809"/>
                  <a:pt x="30294" y="16365"/>
                  <a:pt x="32217" y="16365"/>
                </a:cubicBezTo>
                <a:cubicBezTo>
                  <a:pt x="32750" y="16365"/>
                  <a:pt x="33283" y="16400"/>
                  <a:pt x="33812" y="16468"/>
                </a:cubicBezTo>
                <a:cubicBezTo>
                  <a:pt x="34429" y="16549"/>
                  <a:pt x="35041" y="16675"/>
                  <a:pt x="35653" y="16800"/>
                </a:cubicBezTo>
                <a:lnTo>
                  <a:pt x="35653" y="0"/>
                </a:lnTo>
                <a:close/>
              </a:path>
            </a:pathLst>
          </a:custGeom>
          <a:solidFill>
            <a:schemeClr val="lt1"/>
          </a:solidFill>
          <a:ln>
            <a:noFill/>
          </a:ln>
        </p:spPr>
        <p:txBody>
          <a:bodyPr spcFirstLastPara="1" wrap="square" lIns="91415" tIns="91415" rIns="91415" bIns="91415" anchor="ctr" anchorCtr="0">
            <a:noAutofit/>
          </a:bodyPr>
          <a:lstStyle/>
          <a:p>
            <a:pPr>
              <a:buSzPts val="1400"/>
            </a:pPr>
            <a:endParaRPr/>
          </a:p>
        </p:txBody>
      </p:sp>
      <p:sp>
        <p:nvSpPr>
          <p:cNvPr id="32" name="Google Shape;32;p26"/>
          <p:cNvSpPr txBox="1">
            <a:spLocks noGrp="1"/>
          </p:cNvSpPr>
          <p:nvPr>
            <p:ph type="body" idx="1"/>
          </p:nvPr>
        </p:nvSpPr>
        <p:spPr>
          <a:xfrm>
            <a:off x="1094843" y="3044967"/>
            <a:ext cx="4188800" cy="3398800"/>
          </a:xfrm>
          <a:prstGeom prst="rect">
            <a:avLst/>
          </a:prstGeom>
          <a:noFill/>
          <a:ln>
            <a:noFill/>
          </a:ln>
        </p:spPr>
        <p:txBody>
          <a:bodyPr spcFirstLastPara="1" wrap="square" lIns="91415" tIns="91415" rIns="91415" bIns="91415" anchor="t" anchorCtr="0">
            <a:noAutofit/>
          </a:bodyPr>
          <a:lstStyle>
            <a:lvl1pPr marL="457142" lvl="0" indent="-317460" algn="l">
              <a:lnSpc>
                <a:spcPct val="100000"/>
              </a:lnSpc>
              <a:spcBef>
                <a:spcPts val="0"/>
              </a:spcBef>
              <a:spcAft>
                <a:spcPts val="0"/>
              </a:spcAft>
              <a:buSzPts val="1400"/>
              <a:buChar char="●"/>
              <a:defRPr sz="1400"/>
            </a:lvl1pPr>
            <a:lvl2pPr marL="914288" lvl="1" indent="-317460" algn="l">
              <a:lnSpc>
                <a:spcPct val="100000"/>
              </a:lnSpc>
              <a:spcBef>
                <a:spcPts val="1600"/>
              </a:spcBef>
              <a:spcAft>
                <a:spcPts val="0"/>
              </a:spcAft>
              <a:buSzPts val="1400"/>
              <a:buChar char="○"/>
              <a:defRPr/>
            </a:lvl2pPr>
            <a:lvl3pPr marL="1371430" lvl="2" indent="-317460" algn="l">
              <a:lnSpc>
                <a:spcPct val="100000"/>
              </a:lnSpc>
              <a:spcBef>
                <a:spcPts val="1600"/>
              </a:spcBef>
              <a:spcAft>
                <a:spcPts val="0"/>
              </a:spcAft>
              <a:buSzPts val="1400"/>
              <a:buChar char="■"/>
              <a:defRPr/>
            </a:lvl3pPr>
            <a:lvl4pPr marL="1828574" lvl="3" indent="-317460" algn="l">
              <a:lnSpc>
                <a:spcPct val="100000"/>
              </a:lnSpc>
              <a:spcBef>
                <a:spcPts val="1600"/>
              </a:spcBef>
              <a:spcAft>
                <a:spcPts val="0"/>
              </a:spcAft>
              <a:buSzPts val="1400"/>
              <a:buChar char="●"/>
              <a:defRPr/>
            </a:lvl4pPr>
            <a:lvl5pPr marL="2285715" lvl="4" indent="-317460" algn="l">
              <a:lnSpc>
                <a:spcPct val="100000"/>
              </a:lnSpc>
              <a:spcBef>
                <a:spcPts val="1600"/>
              </a:spcBef>
              <a:spcAft>
                <a:spcPts val="0"/>
              </a:spcAft>
              <a:buSzPts val="1400"/>
              <a:buChar char="○"/>
              <a:defRPr/>
            </a:lvl5pPr>
            <a:lvl6pPr marL="2742857" lvl="5" indent="-317460" algn="l">
              <a:lnSpc>
                <a:spcPct val="100000"/>
              </a:lnSpc>
              <a:spcBef>
                <a:spcPts val="1600"/>
              </a:spcBef>
              <a:spcAft>
                <a:spcPts val="0"/>
              </a:spcAft>
              <a:buSzPts val="1400"/>
              <a:buChar char="■"/>
              <a:defRPr/>
            </a:lvl6pPr>
            <a:lvl7pPr marL="3200000" lvl="6" indent="-317460" algn="l">
              <a:lnSpc>
                <a:spcPct val="100000"/>
              </a:lnSpc>
              <a:spcBef>
                <a:spcPts val="1600"/>
              </a:spcBef>
              <a:spcAft>
                <a:spcPts val="0"/>
              </a:spcAft>
              <a:buSzPts val="1400"/>
              <a:buChar char="●"/>
              <a:defRPr/>
            </a:lvl7pPr>
            <a:lvl8pPr marL="3657143" lvl="7" indent="-317460" algn="l">
              <a:lnSpc>
                <a:spcPct val="100000"/>
              </a:lnSpc>
              <a:spcBef>
                <a:spcPts val="1600"/>
              </a:spcBef>
              <a:spcAft>
                <a:spcPts val="0"/>
              </a:spcAft>
              <a:buSzPts val="1400"/>
              <a:buChar char="○"/>
              <a:defRPr/>
            </a:lvl8pPr>
            <a:lvl9pPr marL="4114289" lvl="8" indent="-317460" algn="l">
              <a:lnSpc>
                <a:spcPct val="100000"/>
              </a:lnSpc>
              <a:spcBef>
                <a:spcPts val="1600"/>
              </a:spcBef>
              <a:spcAft>
                <a:spcPts val="1600"/>
              </a:spcAft>
              <a:buSzPts val="1400"/>
              <a:buChar char="■"/>
              <a:defRPr/>
            </a:lvl9pPr>
          </a:lstStyle>
          <a:p>
            <a:endParaRPr/>
          </a:p>
        </p:txBody>
      </p:sp>
      <p:sp>
        <p:nvSpPr>
          <p:cNvPr id="33" name="Google Shape;33;p26"/>
          <p:cNvSpPr txBox="1">
            <a:spLocks noGrp="1"/>
          </p:cNvSpPr>
          <p:nvPr>
            <p:ph type="body" idx="2"/>
          </p:nvPr>
        </p:nvSpPr>
        <p:spPr>
          <a:xfrm>
            <a:off x="5690901" y="3044967"/>
            <a:ext cx="4188800" cy="3398800"/>
          </a:xfrm>
          <a:prstGeom prst="rect">
            <a:avLst/>
          </a:prstGeom>
          <a:noFill/>
          <a:ln>
            <a:noFill/>
          </a:ln>
        </p:spPr>
        <p:txBody>
          <a:bodyPr spcFirstLastPara="1" wrap="square" lIns="91415" tIns="91415" rIns="91415" bIns="91415" anchor="t" anchorCtr="0">
            <a:noAutofit/>
          </a:bodyPr>
          <a:lstStyle>
            <a:lvl1pPr marL="457142" lvl="0" indent="-317460" algn="l">
              <a:lnSpc>
                <a:spcPct val="100000"/>
              </a:lnSpc>
              <a:spcBef>
                <a:spcPts val="0"/>
              </a:spcBef>
              <a:spcAft>
                <a:spcPts val="0"/>
              </a:spcAft>
              <a:buSzPts val="1400"/>
              <a:buChar char="●"/>
              <a:defRPr sz="1400"/>
            </a:lvl1pPr>
            <a:lvl2pPr marL="914288" lvl="1" indent="-317460" algn="l">
              <a:lnSpc>
                <a:spcPct val="100000"/>
              </a:lnSpc>
              <a:spcBef>
                <a:spcPts val="1600"/>
              </a:spcBef>
              <a:spcAft>
                <a:spcPts val="0"/>
              </a:spcAft>
              <a:buSzPts val="1400"/>
              <a:buChar char="○"/>
              <a:defRPr/>
            </a:lvl2pPr>
            <a:lvl3pPr marL="1371430" lvl="2" indent="-317460" algn="l">
              <a:lnSpc>
                <a:spcPct val="100000"/>
              </a:lnSpc>
              <a:spcBef>
                <a:spcPts val="1600"/>
              </a:spcBef>
              <a:spcAft>
                <a:spcPts val="0"/>
              </a:spcAft>
              <a:buSzPts val="1400"/>
              <a:buChar char="■"/>
              <a:defRPr/>
            </a:lvl3pPr>
            <a:lvl4pPr marL="1828574" lvl="3" indent="-317460" algn="l">
              <a:lnSpc>
                <a:spcPct val="100000"/>
              </a:lnSpc>
              <a:spcBef>
                <a:spcPts val="1600"/>
              </a:spcBef>
              <a:spcAft>
                <a:spcPts val="0"/>
              </a:spcAft>
              <a:buSzPts val="1400"/>
              <a:buChar char="●"/>
              <a:defRPr/>
            </a:lvl4pPr>
            <a:lvl5pPr marL="2285715" lvl="4" indent="-317460" algn="l">
              <a:lnSpc>
                <a:spcPct val="100000"/>
              </a:lnSpc>
              <a:spcBef>
                <a:spcPts val="1600"/>
              </a:spcBef>
              <a:spcAft>
                <a:spcPts val="0"/>
              </a:spcAft>
              <a:buSzPts val="1400"/>
              <a:buChar char="○"/>
              <a:defRPr/>
            </a:lvl5pPr>
            <a:lvl6pPr marL="2742857" lvl="5" indent="-317460" algn="l">
              <a:lnSpc>
                <a:spcPct val="100000"/>
              </a:lnSpc>
              <a:spcBef>
                <a:spcPts val="1600"/>
              </a:spcBef>
              <a:spcAft>
                <a:spcPts val="0"/>
              </a:spcAft>
              <a:buSzPts val="1400"/>
              <a:buChar char="■"/>
              <a:defRPr/>
            </a:lvl6pPr>
            <a:lvl7pPr marL="3200000" lvl="6" indent="-317460" algn="l">
              <a:lnSpc>
                <a:spcPct val="100000"/>
              </a:lnSpc>
              <a:spcBef>
                <a:spcPts val="1600"/>
              </a:spcBef>
              <a:spcAft>
                <a:spcPts val="0"/>
              </a:spcAft>
              <a:buSzPts val="1400"/>
              <a:buChar char="●"/>
              <a:defRPr/>
            </a:lvl7pPr>
            <a:lvl8pPr marL="3657143" lvl="7" indent="-317460" algn="l">
              <a:lnSpc>
                <a:spcPct val="100000"/>
              </a:lnSpc>
              <a:spcBef>
                <a:spcPts val="1600"/>
              </a:spcBef>
              <a:spcAft>
                <a:spcPts val="0"/>
              </a:spcAft>
              <a:buSzPts val="1400"/>
              <a:buChar char="○"/>
              <a:defRPr/>
            </a:lvl8pPr>
            <a:lvl9pPr marL="4114289" lvl="8" indent="-317460" algn="l">
              <a:lnSpc>
                <a:spcPct val="100000"/>
              </a:lnSpc>
              <a:spcBef>
                <a:spcPts val="1600"/>
              </a:spcBef>
              <a:spcAft>
                <a:spcPts val="1600"/>
              </a:spcAft>
              <a:buSzPts val="1400"/>
              <a:buChar char="■"/>
              <a:defRPr/>
            </a:lvl9pPr>
          </a:lstStyle>
          <a:p>
            <a:endParaRPr/>
          </a:p>
        </p:txBody>
      </p:sp>
      <p:sp>
        <p:nvSpPr>
          <p:cNvPr id="34" name="Google Shape;34;p26"/>
          <p:cNvSpPr txBox="1">
            <a:spLocks noGrp="1"/>
          </p:cNvSpPr>
          <p:nvPr>
            <p:ph type="title"/>
          </p:nvPr>
        </p:nvSpPr>
        <p:spPr>
          <a:xfrm>
            <a:off x="1094840" y="2269767"/>
            <a:ext cx="3074800" cy="572000"/>
          </a:xfrm>
          <a:prstGeom prst="rect">
            <a:avLst/>
          </a:prstGeom>
          <a:noFill/>
          <a:ln>
            <a:noFill/>
          </a:ln>
        </p:spPr>
        <p:txBody>
          <a:bodyPr spcFirstLastPara="1" wrap="square" lIns="91415" tIns="91415" rIns="91415" bIns="91415" anchor="ctr"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5" name="Google Shape;35;p26"/>
          <p:cNvSpPr txBox="1">
            <a:spLocks noGrp="1"/>
          </p:cNvSpPr>
          <p:nvPr>
            <p:ph type="title" idx="3"/>
          </p:nvPr>
        </p:nvSpPr>
        <p:spPr>
          <a:xfrm>
            <a:off x="5690900" y="2269767"/>
            <a:ext cx="3074800" cy="572000"/>
          </a:xfrm>
          <a:prstGeom prst="rect">
            <a:avLst/>
          </a:prstGeom>
          <a:noFill/>
          <a:ln>
            <a:noFill/>
          </a:ln>
        </p:spPr>
        <p:txBody>
          <a:bodyPr spcFirstLastPara="1" wrap="square" lIns="91415" tIns="91415" rIns="91415" bIns="91415" anchor="ctr"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6" name="Google Shape;36;p26"/>
          <p:cNvSpPr txBox="1">
            <a:spLocks noGrp="1"/>
          </p:cNvSpPr>
          <p:nvPr>
            <p:ph type="title" idx="4"/>
          </p:nvPr>
        </p:nvSpPr>
        <p:spPr>
          <a:xfrm>
            <a:off x="1084719" y="538645"/>
            <a:ext cx="7970000" cy="763600"/>
          </a:xfrm>
          <a:prstGeom prst="rect">
            <a:avLst/>
          </a:prstGeom>
          <a:noFill/>
          <a:ln>
            <a:noFill/>
          </a:ln>
        </p:spPr>
        <p:txBody>
          <a:bodyPr spcFirstLastPara="1" wrap="square" lIns="91415" tIns="91415" rIns="91415" bIns="91415" anchor="t" anchorCtr="0">
            <a:no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411262730"/>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02 Intro">
  <p:cSld name="002 Intro">
    <p:spTree>
      <p:nvGrpSpPr>
        <p:cNvPr id="1" name="Shape 45"/>
        <p:cNvGrpSpPr/>
        <p:nvPr/>
      </p:nvGrpSpPr>
      <p:grpSpPr>
        <a:xfrm>
          <a:off x="0" y="0"/>
          <a:ext cx="0" cy="0"/>
          <a:chOff x="0" y="0"/>
          <a:chExt cx="0" cy="0"/>
        </a:xfrm>
      </p:grpSpPr>
      <p:sp>
        <p:nvSpPr>
          <p:cNvPr id="46" name="Google Shape;46;p4"/>
          <p:cNvSpPr/>
          <p:nvPr/>
        </p:nvSpPr>
        <p:spPr>
          <a:xfrm rot="-5400000">
            <a:off x="9049797" y="3281620"/>
            <a:ext cx="58485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0800000" algn="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4"/>
          <p:cNvSpPr txBox="1">
            <a:spLocks noGrp="1"/>
          </p:cNvSpPr>
          <p:nvPr>
            <p:ph type="title"/>
          </p:nvPr>
        </p:nvSpPr>
        <p:spPr>
          <a:xfrm>
            <a:off x="6072725" y="1583975"/>
            <a:ext cx="5322600" cy="1324800"/>
          </a:xfrm>
          <a:prstGeom prst="rect">
            <a:avLst/>
          </a:prstGeom>
          <a:noFill/>
          <a:ln>
            <a:noFill/>
          </a:ln>
        </p:spPr>
        <p:txBody>
          <a:bodyPr spcFirstLastPara="1" wrap="square" lIns="121900" tIns="121900" rIns="121900" bIns="121900" anchor="t" anchorCtr="0">
            <a:noAutofit/>
          </a:bodyPr>
          <a:lstStyle>
            <a:lvl1pPr marR="0" lvl="0" algn="r">
              <a:lnSpc>
                <a:spcPct val="100000"/>
              </a:lnSpc>
              <a:spcBef>
                <a:spcPts val="0"/>
              </a:spcBef>
              <a:spcAft>
                <a:spcPts val="0"/>
              </a:spcAft>
              <a:buClr>
                <a:schemeClr val="dk1"/>
              </a:buClr>
              <a:buSzPts val="7000"/>
              <a:buFont typeface="Aldrich"/>
              <a:buNone/>
              <a:defRPr sz="7000"/>
            </a:lvl1pPr>
            <a:lvl2pPr lvl="1"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48" name="Google Shape;48;p4"/>
          <p:cNvSpPr txBox="1">
            <a:spLocks noGrp="1"/>
          </p:cNvSpPr>
          <p:nvPr>
            <p:ph type="body" idx="1"/>
          </p:nvPr>
        </p:nvSpPr>
        <p:spPr>
          <a:xfrm>
            <a:off x="6072700" y="2988275"/>
            <a:ext cx="5322600" cy="2235900"/>
          </a:xfrm>
          <a:prstGeom prst="rect">
            <a:avLst/>
          </a:prstGeom>
          <a:noFill/>
          <a:ln>
            <a:noFill/>
          </a:ln>
        </p:spPr>
        <p:txBody>
          <a:bodyPr spcFirstLastPara="1" wrap="square" lIns="121900" tIns="121900" rIns="121900" bIns="121900" anchor="t" anchorCtr="0">
            <a:noAutofit/>
          </a:bodyPr>
          <a:lstStyle>
            <a:lvl1pPr marL="457200" lvl="0" indent="-349250" algn="r">
              <a:lnSpc>
                <a:spcPct val="115000"/>
              </a:lnSpc>
              <a:spcBef>
                <a:spcPts val="0"/>
              </a:spcBef>
              <a:spcAft>
                <a:spcPts val="0"/>
              </a:spcAft>
              <a:buSzPts val="1900"/>
              <a:buChar char="●"/>
              <a:defRPr/>
            </a:lvl1pPr>
            <a:lvl2pPr marL="914400" lvl="1" indent="-349250" algn="r">
              <a:lnSpc>
                <a:spcPct val="115000"/>
              </a:lnSpc>
              <a:spcBef>
                <a:spcPts val="2100"/>
              </a:spcBef>
              <a:spcAft>
                <a:spcPts val="0"/>
              </a:spcAft>
              <a:buSzPts val="1900"/>
              <a:buChar char="○"/>
              <a:defRPr/>
            </a:lvl2pPr>
            <a:lvl3pPr marL="1371600" lvl="2" indent="-349250" algn="r">
              <a:lnSpc>
                <a:spcPct val="115000"/>
              </a:lnSpc>
              <a:spcBef>
                <a:spcPts val="2100"/>
              </a:spcBef>
              <a:spcAft>
                <a:spcPts val="0"/>
              </a:spcAft>
              <a:buSzPts val="1900"/>
              <a:buChar char="■"/>
              <a:defRPr/>
            </a:lvl3pPr>
            <a:lvl4pPr marL="1828800" lvl="3" indent="-349250" algn="r">
              <a:lnSpc>
                <a:spcPct val="115000"/>
              </a:lnSpc>
              <a:spcBef>
                <a:spcPts val="2100"/>
              </a:spcBef>
              <a:spcAft>
                <a:spcPts val="0"/>
              </a:spcAft>
              <a:buSzPts val="1900"/>
              <a:buChar char="●"/>
              <a:defRPr/>
            </a:lvl4pPr>
            <a:lvl5pPr marL="2286000" lvl="4" indent="-349250" algn="r">
              <a:lnSpc>
                <a:spcPct val="115000"/>
              </a:lnSpc>
              <a:spcBef>
                <a:spcPts val="2100"/>
              </a:spcBef>
              <a:spcAft>
                <a:spcPts val="0"/>
              </a:spcAft>
              <a:buSzPts val="1900"/>
              <a:buChar char="○"/>
              <a:defRPr/>
            </a:lvl5pPr>
            <a:lvl6pPr marL="2743200" lvl="5" indent="-349250" algn="r">
              <a:lnSpc>
                <a:spcPct val="115000"/>
              </a:lnSpc>
              <a:spcBef>
                <a:spcPts val="2100"/>
              </a:spcBef>
              <a:spcAft>
                <a:spcPts val="0"/>
              </a:spcAft>
              <a:buSzPts val="1900"/>
              <a:buChar char="■"/>
              <a:defRPr/>
            </a:lvl6pPr>
            <a:lvl7pPr marL="3200400" lvl="6" indent="-349250" algn="r">
              <a:lnSpc>
                <a:spcPct val="115000"/>
              </a:lnSpc>
              <a:spcBef>
                <a:spcPts val="2100"/>
              </a:spcBef>
              <a:spcAft>
                <a:spcPts val="0"/>
              </a:spcAft>
              <a:buSzPts val="1900"/>
              <a:buChar char="●"/>
              <a:defRPr/>
            </a:lvl7pPr>
            <a:lvl8pPr marL="3657600" lvl="7" indent="-349250" algn="r">
              <a:lnSpc>
                <a:spcPct val="115000"/>
              </a:lnSpc>
              <a:spcBef>
                <a:spcPts val="2100"/>
              </a:spcBef>
              <a:spcAft>
                <a:spcPts val="0"/>
              </a:spcAft>
              <a:buSzPts val="1900"/>
              <a:buChar char="○"/>
              <a:defRPr/>
            </a:lvl8pPr>
            <a:lvl9pPr marL="4114800" lvl="8" indent="-349250" algn="r">
              <a:lnSpc>
                <a:spcPct val="115000"/>
              </a:lnSpc>
              <a:spcBef>
                <a:spcPts val="2100"/>
              </a:spcBef>
              <a:spcAft>
                <a:spcPts val="2100"/>
              </a:spcAft>
              <a:buSzPts val="1900"/>
              <a:buChar char="■"/>
              <a:defRPr/>
            </a:lvl9pPr>
          </a:lstStyle>
          <a:p>
            <a:endParaRPr/>
          </a:p>
        </p:txBody>
      </p:sp>
      <p:sp>
        <p:nvSpPr>
          <p:cNvPr id="49" name="Google Shape;49;p4"/>
          <p:cNvSpPr/>
          <p:nvPr/>
        </p:nvSpPr>
        <p:spPr>
          <a:xfrm>
            <a:off x="379198" y="111594"/>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5400000" algn="t"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4"/>
          <p:cNvSpPr/>
          <p:nvPr/>
        </p:nvSpPr>
        <p:spPr>
          <a:xfrm>
            <a:off x="379198" y="6468019"/>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6200000"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4"/>
          <p:cNvSpPr/>
          <p:nvPr/>
        </p:nvSpPr>
        <p:spPr>
          <a:xfrm rot="-5400000">
            <a:off x="-2776803" y="3299570"/>
            <a:ext cx="6060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algn="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4"/>
          <p:cNvSpPr/>
          <p:nvPr/>
        </p:nvSpPr>
        <p:spPr>
          <a:xfrm>
            <a:off x="17698" y="6259264"/>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8900000" algn="b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 name="Google Shape;53;p4"/>
          <p:cNvSpPr/>
          <p:nvPr/>
        </p:nvSpPr>
        <p:spPr>
          <a:xfrm rot="10800000" flipH="1">
            <a:off x="17698" y="58190"/>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 name="Google Shape;54;p4"/>
          <p:cNvSpPr/>
          <p:nvPr/>
        </p:nvSpPr>
        <p:spPr>
          <a:xfrm flipH="1">
            <a:off x="11614061" y="6271062"/>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3500000" algn="b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 name="Google Shape;55;p4"/>
          <p:cNvSpPr/>
          <p:nvPr/>
        </p:nvSpPr>
        <p:spPr>
          <a:xfrm rot="10800000">
            <a:off x="11614061" y="69988"/>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8100000" algn="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233580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7"/>
        <p:cNvGrpSpPr/>
        <p:nvPr/>
      </p:nvGrpSpPr>
      <p:grpSpPr>
        <a:xfrm>
          <a:off x="0" y="0"/>
          <a:ext cx="0" cy="0"/>
          <a:chOff x="0" y="0"/>
          <a:chExt cx="0" cy="0"/>
        </a:xfrm>
      </p:grpSpPr>
      <p:sp>
        <p:nvSpPr>
          <p:cNvPr id="38" name="Google Shape;38;p27"/>
          <p:cNvSpPr txBox="1">
            <a:spLocks noGrp="1"/>
          </p:cNvSpPr>
          <p:nvPr>
            <p:ph type="body" idx="1"/>
          </p:nvPr>
        </p:nvSpPr>
        <p:spPr>
          <a:xfrm>
            <a:off x="1008910" y="2536967"/>
            <a:ext cx="6179201" cy="3398800"/>
          </a:xfrm>
          <a:prstGeom prst="rect">
            <a:avLst/>
          </a:prstGeom>
          <a:noFill/>
          <a:ln>
            <a:noFill/>
          </a:ln>
        </p:spPr>
        <p:txBody>
          <a:bodyPr spcFirstLastPara="1" wrap="square" lIns="91415" tIns="91415" rIns="91415" bIns="91415" anchor="t" anchorCtr="0">
            <a:noAutofit/>
          </a:bodyPr>
          <a:lstStyle>
            <a:lvl1pPr marL="457142" lvl="0" indent="-317460" algn="l">
              <a:lnSpc>
                <a:spcPct val="100000"/>
              </a:lnSpc>
              <a:spcBef>
                <a:spcPts val="0"/>
              </a:spcBef>
              <a:spcAft>
                <a:spcPts val="0"/>
              </a:spcAft>
              <a:buSzPts val="1400"/>
              <a:buChar char="●"/>
              <a:defRPr sz="1400"/>
            </a:lvl1pPr>
            <a:lvl2pPr marL="914288" lvl="1" indent="-317460" algn="l">
              <a:lnSpc>
                <a:spcPct val="100000"/>
              </a:lnSpc>
              <a:spcBef>
                <a:spcPts val="1600"/>
              </a:spcBef>
              <a:spcAft>
                <a:spcPts val="0"/>
              </a:spcAft>
              <a:buSzPts val="1400"/>
              <a:buChar char="○"/>
              <a:defRPr/>
            </a:lvl2pPr>
            <a:lvl3pPr marL="1371430" lvl="2" indent="-317460" algn="l">
              <a:lnSpc>
                <a:spcPct val="100000"/>
              </a:lnSpc>
              <a:spcBef>
                <a:spcPts val="1600"/>
              </a:spcBef>
              <a:spcAft>
                <a:spcPts val="0"/>
              </a:spcAft>
              <a:buSzPts val="1400"/>
              <a:buChar char="■"/>
              <a:defRPr/>
            </a:lvl3pPr>
            <a:lvl4pPr marL="1828574" lvl="3" indent="-317460" algn="l">
              <a:lnSpc>
                <a:spcPct val="100000"/>
              </a:lnSpc>
              <a:spcBef>
                <a:spcPts val="1600"/>
              </a:spcBef>
              <a:spcAft>
                <a:spcPts val="0"/>
              </a:spcAft>
              <a:buSzPts val="1400"/>
              <a:buChar char="●"/>
              <a:defRPr/>
            </a:lvl4pPr>
            <a:lvl5pPr marL="2285715" lvl="4" indent="-317460" algn="l">
              <a:lnSpc>
                <a:spcPct val="100000"/>
              </a:lnSpc>
              <a:spcBef>
                <a:spcPts val="1600"/>
              </a:spcBef>
              <a:spcAft>
                <a:spcPts val="0"/>
              </a:spcAft>
              <a:buSzPts val="1400"/>
              <a:buChar char="○"/>
              <a:defRPr/>
            </a:lvl5pPr>
            <a:lvl6pPr marL="2742857" lvl="5" indent="-317460" algn="l">
              <a:lnSpc>
                <a:spcPct val="100000"/>
              </a:lnSpc>
              <a:spcBef>
                <a:spcPts val="1600"/>
              </a:spcBef>
              <a:spcAft>
                <a:spcPts val="0"/>
              </a:spcAft>
              <a:buSzPts val="1400"/>
              <a:buChar char="■"/>
              <a:defRPr/>
            </a:lvl6pPr>
            <a:lvl7pPr marL="3200000" lvl="6" indent="-317460" algn="l">
              <a:lnSpc>
                <a:spcPct val="100000"/>
              </a:lnSpc>
              <a:spcBef>
                <a:spcPts val="1600"/>
              </a:spcBef>
              <a:spcAft>
                <a:spcPts val="0"/>
              </a:spcAft>
              <a:buSzPts val="1400"/>
              <a:buChar char="●"/>
              <a:defRPr/>
            </a:lvl7pPr>
            <a:lvl8pPr marL="3657143" lvl="7" indent="-317460" algn="l">
              <a:lnSpc>
                <a:spcPct val="100000"/>
              </a:lnSpc>
              <a:spcBef>
                <a:spcPts val="1600"/>
              </a:spcBef>
              <a:spcAft>
                <a:spcPts val="0"/>
              </a:spcAft>
              <a:buSzPts val="1400"/>
              <a:buChar char="○"/>
              <a:defRPr/>
            </a:lvl8pPr>
            <a:lvl9pPr marL="4114289" lvl="8" indent="-317460" algn="l">
              <a:lnSpc>
                <a:spcPct val="100000"/>
              </a:lnSpc>
              <a:spcBef>
                <a:spcPts val="1600"/>
              </a:spcBef>
              <a:spcAft>
                <a:spcPts val="1600"/>
              </a:spcAft>
              <a:buSzPts val="1400"/>
              <a:buChar char="■"/>
              <a:defRPr/>
            </a:lvl9pPr>
          </a:lstStyle>
          <a:p>
            <a:endParaRPr/>
          </a:p>
        </p:txBody>
      </p:sp>
      <p:sp>
        <p:nvSpPr>
          <p:cNvPr id="39" name="Google Shape;39;p27"/>
          <p:cNvSpPr/>
          <p:nvPr/>
        </p:nvSpPr>
        <p:spPr>
          <a:xfrm rot="5400000">
            <a:off x="7254077" y="1937647"/>
            <a:ext cx="6893151" cy="2982731"/>
          </a:xfrm>
          <a:custGeom>
            <a:avLst/>
            <a:gdLst/>
            <a:ahLst/>
            <a:cxnLst/>
            <a:rect l="l" t="t" r="r" b="b"/>
            <a:pathLst>
              <a:path w="35653" h="19789" extrusionOk="0">
                <a:moveTo>
                  <a:pt x="1" y="0"/>
                </a:moveTo>
                <a:lnTo>
                  <a:pt x="1" y="11645"/>
                </a:lnTo>
                <a:cubicBezTo>
                  <a:pt x="65" y="11713"/>
                  <a:pt x="132" y="11779"/>
                  <a:pt x="202" y="11843"/>
                </a:cubicBezTo>
                <a:cubicBezTo>
                  <a:pt x="1473" y="13001"/>
                  <a:pt x="3280" y="13378"/>
                  <a:pt x="5002" y="13378"/>
                </a:cubicBezTo>
                <a:cubicBezTo>
                  <a:pt x="5030" y="13378"/>
                  <a:pt x="5057" y="13378"/>
                  <a:pt x="5085" y="13377"/>
                </a:cubicBezTo>
                <a:cubicBezTo>
                  <a:pt x="6831" y="13365"/>
                  <a:pt x="8560" y="13020"/>
                  <a:pt x="10307" y="12976"/>
                </a:cubicBezTo>
                <a:cubicBezTo>
                  <a:pt x="10415" y="12973"/>
                  <a:pt x="10523" y="12972"/>
                  <a:pt x="10631" y="12972"/>
                </a:cubicBezTo>
                <a:cubicBezTo>
                  <a:pt x="12279" y="12972"/>
                  <a:pt x="13983" y="13299"/>
                  <a:pt x="15254" y="14334"/>
                </a:cubicBezTo>
                <a:cubicBezTo>
                  <a:pt x="17162" y="15888"/>
                  <a:pt x="17910" y="18855"/>
                  <a:pt x="20251" y="19616"/>
                </a:cubicBezTo>
                <a:cubicBezTo>
                  <a:pt x="20620" y="19735"/>
                  <a:pt x="20988" y="19788"/>
                  <a:pt x="21355" y="19788"/>
                </a:cubicBezTo>
                <a:cubicBezTo>
                  <a:pt x="23160" y="19788"/>
                  <a:pt x="24936" y="18511"/>
                  <a:pt x="26647" y="17663"/>
                </a:cubicBezTo>
                <a:cubicBezTo>
                  <a:pt x="28371" y="16809"/>
                  <a:pt x="30294" y="16365"/>
                  <a:pt x="32217" y="16365"/>
                </a:cubicBezTo>
                <a:cubicBezTo>
                  <a:pt x="32750" y="16365"/>
                  <a:pt x="33283" y="16400"/>
                  <a:pt x="33812" y="16468"/>
                </a:cubicBezTo>
                <a:cubicBezTo>
                  <a:pt x="34429" y="16549"/>
                  <a:pt x="35041" y="16675"/>
                  <a:pt x="35653" y="16800"/>
                </a:cubicBezTo>
                <a:lnTo>
                  <a:pt x="35653" y="0"/>
                </a:lnTo>
                <a:close/>
              </a:path>
            </a:pathLst>
          </a:custGeom>
          <a:solidFill>
            <a:schemeClr val="accent1"/>
          </a:solidFill>
          <a:ln>
            <a:noFill/>
          </a:ln>
        </p:spPr>
        <p:txBody>
          <a:bodyPr spcFirstLastPara="1" wrap="square" lIns="91415" tIns="91415" rIns="91415" bIns="91415" anchor="ctr" anchorCtr="0">
            <a:noAutofit/>
          </a:bodyPr>
          <a:lstStyle/>
          <a:p>
            <a:pPr>
              <a:buSzPts val="1400"/>
            </a:pPr>
            <a:endParaRPr/>
          </a:p>
        </p:txBody>
      </p:sp>
      <p:sp>
        <p:nvSpPr>
          <p:cNvPr id="40" name="Google Shape;40;p27"/>
          <p:cNvSpPr txBox="1">
            <a:spLocks noGrp="1"/>
          </p:cNvSpPr>
          <p:nvPr>
            <p:ph type="title"/>
          </p:nvPr>
        </p:nvSpPr>
        <p:spPr>
          <a:xfrm>
            <a:off x="1084742" y="538633"/>
            <a:ext cx="5902401" cy="763600"/>
          </a:xfrm>
          <a:prstGeom prst="rect">
            <a:avLst/>
          </a:prstGeom>
          <a:noFill/>
          <a:ln>
            <a:noFill/>
          </a:ln>
        </p:spPr>
        <p:txBody>
          <a:bodyPr spcFirstLastPara="1" wrap="square" lIns="91415" tIns="91415" rIns="91415" bIns="91415" anchor="t" anchorCtr="0">
            <a:no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650587326"/>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
        <p:cNvGrpSpPr/>
        <p:nvPr/>
      </p:nvGrpSpPr>
      <p:grpSpPr>
        <a:xfrm>
          <a:off x="0" y="0"/>
          <a:ext cx="0" cy="0"/>
          <a:chOff x="0" y="0"/>
          <a:chExt cx="0" cy="0"/>
        </a:xfrm>
      </p:grpSpPr>
      <p:sp>
        <p:nvSpPr>
          <p:cNvPr id="42" name="Google Shape;42;p28"/>
          <p:cNvSpPr/>
          <p:nvPr/>
        </p:nvSpPr>
        <p:spPr>
          <a:xfrm>
            <a:off x="6434978" y="2611444"/>
            <a:ext cx="5757057" cy="4246553"/>
          </a:xfrm>
          <a:custGeom>
            <a:avLst/>
            <a:gdLst/>
            <a:ahLst/>
            <a:cxnLst/>
            <a:rect l="l" t="t" r="r" b="b"/>
            <a:pathLst>
              <a:path w="18809" h="13874" extrusionOk="0">
                <a:moveTo>
                  <a:pt x="18808" y="1"/>
                </a:moveTo>
                <a:cubicBezTo>
                  <a:pt x="18007" y="46"/>
                  <a:pt x="17197" y="296"/>
                  <a:pt x="16503" y="693"/>
                </a:cubicBezTo>
                <a:cubicBezTo>
                  <a:pt x="15021" y="1540"/>
                  <a:pt x="13935" y="2917"/>
                  <a:pt x="12856" y="4237"/>
                </a:cubicBezTo>
                <a:cubicBezTo>
                  <a:pt x="11776" y="5557"/>
                  <a:pt x="10614" y="6892"/>
                  <a:pt x="9061" y="7597"/>
                </a:cubicBezTo>
                <a:cubicBezTo>
                  <a:pt x="7195" y="8442"/>
                  <a:pt x="4984" y="8273"/>
                  <a:pt x="3139" y="9163"/>
                </a:cubicBezTo>
                <a:cubicBezTo>
                  <a:pt x="1355" y="10023"/>
                  <a:pt x="159" y="11913"/>
                  <a:pt x="1" y="13873"/>
                </a:cubicBezTo>
                <a:lnTo>
                  <a:pt x="18808" y="13873"/>
                </a:lnTo>
                <a:lnTo>
                  <a:pt x="18808" y="1"/>
                </a:lnTo>
                <a:close/>
              </a:path>
            </a:pathLst>
          </a:custGeom>
          <a:solidFill>
            <a:schemeClr val="accent1"/>
          </a:solidFill>
          <a:ln>
            <a:noFill/>
          </a:ln>
        </p:spPr>
        <p:txBody>
          <a:bodyPr spcFirstLastPara="1" wrap="square" lIns="91415" tIns="91415" rIns="91415" bIns="91415" anchor="ctr" anchorCtr="0">
            <a:noAutofit/>
          </a:bodyPr>
          <a:lstStyle/>
          <a:p>
            <a:pPr>
              <a:buSzPts val="1400"/>
            </a:pPr>
            <a:endParaRPr/>
          </a:p>
        </p:txBody>
      </p:sp>
      <p:sp>
        <p:nvSpPr>
          <p:cNvPr id="43" name="Google Shape;43;p28"/>
          <p:cNvSpPr/>
          <p:nvPr/>
        </p:nvSpPr>
        <p:spPr>
          <a:xfrm rot="10800000">
            <a:off x="5" y="-16"/>
            <a:ext cx="3791267" cy="2796583"/>
          </a:xfrm>
          <a:custGeom>
            <a:avLst/>
            <a:gdLst/>
            <a:ahLst/>
            <a:cxnLst/>
            <a:rect l="l" t="t" r="r" b="b"/>
            <a:pathLst>
              <a:path w="18809" h="13874" extrusionOk="0">
                <a:moveTo>
                  <a:pt x="18808" y="1"/>
                </a:moveTo>
                <a:cubicBezTo>
                  <a:pt x="18007" y="46"/>
                  <a:pt x="17197" y="296"/>
                  <a:pt x="16503" y="693"/>
                </a:cubicBezTo>
                <a:cubicBezTo>
                  <a:pt x="15021" y="1540"/>
                  <a:pt x="13935" y="2917"/>
                  <a:pt x="12856" y="4237"/>
                </a:cubicBezTo>
                <a:cubicBezTo>
                  <a:pt x="11776" y="5557"/>
                  <a:pt x="10614" y="6892"/>
                  <a:pt x="9061" y="7597"/>
                </a:cubicBezTo>
                <a:cubicBezTo>
                  <a:pt x="7195" y="8442"/>
                  <a:pt x="4984" y="8273"/>
                  <a:pt x="3139" y="9163"/>
                </a:cubicBezTo>
                <a:cubicBezTo>
                  <a:pt x="1355" y="10023"/>
                  <a:pt x="159" y="11913"/>
                  <a:pt x="1" y="13873"/>
                </a:cubicBezTo>
                <a:lnTo>
                  <a:pt x="18808" y="13873"/>
                </a:lnTo>
                <a:lnTo>
                  <a:pt x="18808" y="1"/>
                </a:lnTo>
                <a:close/>
              </a:path>
            </a:pathLst>
          </a:custGeom>
          <a:solidFill>
            <a:schemeClr val="accent1"/>
          </a:solidFill>
          <a:ln>
            <a:noFill/>
          </a:ln>
        </p:spPr>
        <p:txBody>
          <a:bodyPr spcFirstLastPara="1" wrap="square" lIns="91415" tIns="91415" rIns="91415" bIns="91415" anchor="ctr" anchorCtr="0">
            <a:noAutofit/>
          </a:bodyPr>
          <a:lstStyle/>
          <a:p>
            <a:pPr>
              <a:buSzPts val="1400"/>
            </a:pPr>
            <a:endParaRPr/>
          </a:p>
        </p:txBody>
      </p:sp>
      <p:sp>
        <p:nvSpPr>
          <p:cNvPr id="44" name="Google Shape;44;p28"/>
          <p:cNvSpPr txBox="1">
            <a:spLocks noGrp="1"/>
          </p:cNvSpPr>
          <p:nvPr>
            <p:ph type="title"/>
          </p:nvPr>
        </p:nvSpPr>
        <p:spPr>
          <a:xfrm>
            <a:off x="1630644" y="2210067"/>
            <a:ext cx="3732401" cy="1409200"/>
          </a:xfrm>
          <a:prstGeom prst="rect">
            <a:avLst/>
          </a:prstGeom>
          <a:noFill/>
          <a:ln>
            <a:noFill/>
          </a:ln>
        </p:spPr>
        <p:txBody>
          <a:bodyPr spcFirstLastPara="1" wrap="square" lIns="91415" tIns="91415" rIns="91415" bIns="91415" anchor="b" anchorCtr="0">
            <a:noAutofit/>
          </a:bodyPr>
          <a:lstStyle>
            <a:lvl1pPr lvl="0" algn="l">
              <a:lnSpc>
                <a:spcPct val="80000"/>
              </a:lnSpc>
              <a:spcBef>
                <a:spcPts val="0"/>
              </a:spcBef>
              <a:spcAft>
                <a:spcPts val="0"/>
              </a:spcAft>
              <a:buSzPts val="3000"/>
              <a:buNone/>
              <a:defRPr sz="3000"/>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a:endParaRPr/>
          </a:p>
        </p:txBody>
      </p:sp>
      <p:sp>
        <p:nvSpPr>
          <p:cNvPr id="45" name="Google Shape;45;p28"/>
          <p:cNvSpPr txBox="1">
            <a:spLocks noGrp="1"/>
          </p:cNvSpPr>
          <p:nvPr>
            <p:ph type="subTitle" idx="1"/>
          </p:nvPr>
        </p:nvSpPr>
        <p:spPr>
          <a:xfrm>
            <a:off x="1630642" y="3736017"/>
            <a:ext cx="4275201" cy="911600"/>
          </a:xfrm>
          <a:prstGeom prst="rect">
            <a:avLst/>
          </a:prstGeom>
          <a:noFill/>
          <a:ln>
            <a:noFill/>
          </a:ln>
        </p:spPr>
        <p:txBody>
          <a:bodyPr spcFirstLastPara="1" wrap="square" lIns="91415" tIns="91415" rIns="91415" bIns="91415" anchor="t" anchorCtr="0">
            <a:noAutofit/>
          </a:bodyPr>
          <a:lstStyle>
            <a:lvl1pPr lvl="0" algn="l">
              <a:lnSpc>
                <a:spcPct val="100000"/>
              </a:lnSpc>
              <a:spcBef>
                <a:spcPts val="0"/>
              </a:spcBef>
              <a:spcAft>
                <a:spcPts val="0"/>
              </a:spcAft>
              <a:buSzPts val="1800"/>
              <a:buNone/>
              <a:defRPr/>
            </a:lvl1pPr>
            <a:lvl2pPr lvl="1" algn="l">
              <a:lnSpc>
                <a:spcPct val="100000"/>
              </a:lnSpc>
              <a:spcBef>
                <a:spcPts val="0"/>
              </a:spcBef>
              <a:spcAft>
                <a:spcPts val="0"/>
              </a:spcAft>
              <a:buSzPts val="2100"/>
              <a:buNone/>
              <a:defRPr sz="2100"/>
            </a:lvl2pPr>
            <a:lvl3pPr lvl="2" algn="l">
              <a:lnSpc>
                <a:spcPct val="100000"/>
              </a:lnSpc>
              <a:spcBef>
                <a:spcPts val="0"/>
              </a:spcBef>
              <a:spcAft>
                <a:spcPts val="0"/>
              </a:spcAft>
              <a:buSzPts val="2100"/>
              <a:buNone/>
              <a:defRPr sz="2100"/>
            </a:lvl3pPr>
            <a:lvl4pPr lvl="3" algn="l">
              <a:lnSpc>
                <a:spcPct val="100000"/>
              </a:lnSpc>
              <a:spcBef>
                <a:spcPts val="0"/>
              </a:spcBef>
              <a:spcAft>
                <a:spcPts val="0"/>
              </a:spcAft>
              <a:buSzPts val="2100"/>
              <a:buNone/>
              <a:defRPr sz="2100"/>
            </a:lvl4pPr>
            <a:lvl5pPr lvl="4" algn="l">
              <a:lnSpc>
                <a:spcPct val="100000"/>
              </a:lnSpc>
              <a:spcBef>
                <a:spcPts val="0"/>
              </a:spcBef>
              <a:spcAft>
                <a:spcPts val="0"/>
              </a:spcAft>
              <a:buSzPts val="2100"/>
              <a:buNone/>
              <a:defRPr sz="2100"/>
            </a:lvl5pPr>
            <a:lvl6pPr lvl="5" algn="l">
              <a:lnSpc>
                <a:spcPct val="100000"/>
              </a:lnSpc>
              <a:spcBef>
                <a:spcPts val="0"/>
              </a:spcBef>
              <a:spcAft>
                <a:spcPts val="0"/>
              </a:spcAft>
              <a:buSzPts val="2100"/>
              <a:buNone/>
              <a:defRPr sz="2100"/>
            </a:lvl6pPr>
            <a:lvl7pPr lvl="6" algn="l">
              <a:lnSpc>
                <a:spcPct val="100000"/>
              </a:lnSpc>
              <a:spcBef>
                <a:spcPts val="0"/>
              </a:spcBef>
              <a:spcAft>
                <a:spcPts val="0"/>
              </a:spcAft>
              <a:buSzPts val="2100"/>
              <a:buNone/>
              <a:defRPr sz="2100"/>
            </a:lvl7pPr>
            <a:lvl8pPr lvl="7" algn="l">
              <a:lnSpc>
                <a:spcPct val="100000"/>
              </a:lnSpc>
              <a:spcBef>
                <a:spcPts val="0"/>
              </a:spcBef>
              <a:spcAft>
                <a:spcPts val="0"/>
              </a:spcAft>
              <a:buSzPts val="2100"/>
              <a:buNone/>
              <a:defRPr sz="2100"/>
            </a:lvl8pPr>
            <a:lvl9pPr lvl="8" algn="l">
              <a:lnSpc>
                <a:spcPct val="100000"/>
              </a:lnSpc>
              <a:spcBef>
                <a:spcPts val="0"/>
              </a:spcBef>
              <a:spcAft>
                <a:spcPts val="0"/>
              </a:spcAft>
              <a:buSzPts val="2100"/>
              <a:buNone/>
              <a:defRPr sz="2100"/>
            </a:lvl9pPr>
          </a:lstStyle>
          <a:p>
            <a:endParaRPr/>
          </a:p>
        </p:txBody>
      </p:sp>
      <p:sp>
        <p:nvSpPr>
          <p:cNvPr id="46" name="Google Shape;46;p28"/>
          <p:cNvSpPr txBox="1">
            <a:spLocks noGrp="1"/>
          </p:cNvSpPr>
          <p:nvPr>
            <p:ph type="body" idx="2"/>
          </p:nvPr>
        </p:nvSpPr>
        <p:spPr>
          <a:xfrm>
            <a:off x="6345550" y="1407400"/>
            <a:ext cx="4379599" cy="4043200"/>
          </a:xfrm>
          <a:prstGeom prst="rect">
            <a:avLst/>
          </a:prstGeom>
          <a:noFill/>
          <a:ln>
            <a:noFill/>
          </a:ln>
        </p:spPr>
        <p:txBody>
          <a:bodyPr spcFirstLastPara="1" wrap="square" lIns="91415" tIns="91415" rIns="91415" bIns="91415" anchor="ctr" anchorCtr="0">
            <a:noAutofit/>
          </a:bodyPr>
          <a:lstStyle>
            <a:lvl1pPr marL="457142" lvl="0" indent="-317460" algn="l">
              <a:lnSpc>
                <a:spcPct val="100000"/>
              </a:lnSpc>
              <a:spcBef>
                <a:spcPts val="0"/>
              </a:spcBef>
              <a:spcAft>
                <a:spcPts val="0"/>
              </a:spcAft>
              <a:buSzPts val="1400"/>
              <a:buChar char="●"/>
              <a:defRPr sz="1400"/>
            </a:lvl1pPr>
            <a:lvl2pPr marL="914288" lvl="1" indent="-317460" algn="l">
              <a:lnSpc>
                <a:spcPct val="100000"/>
              </a:lnSpc>
              <a:spcBef>
                <a:spcPts val="1600"/>
              </a:spcBef>
              <a:spcAft>
                <a:spcPts val="0"/>
              </a:spcAft>
              <a:buSzPts val="1400"/>
              <a:buChar char="○"/>
              <a:defRPr/>
            </a:lvl2pPr>
            <a:lvl3pPr marL="1371430" lvl="2" indent="-317460" algn="l">
              <a:lnSpc>
                <a:spcPct val="100000"/>
              </a:lnSpc>
              <a:spcBef>
                <a:spcPts val="1600"/>
              </a:spcBef>
              <a:spcAft>
                <a:spcPts val="0"/>
              </a:spcAft>
              <a:buSzPts val="1400"/>
              <a:buChar char="■"/>
              <a:defRPr/>
            </a:lvl3pPr>
            <a:lvl4pPr marL="1828574" lvl="3" indent="-317460" algn="l">
              <a:lnSpc>
                <a:spcPct val="100000"/>
              </a:lnSpc>
              <a:spcBef>
                <a:spcPts val="1600"/>
              </a:spcBef>
              <a:spcAft>
                <a:spcPts val="0"/>
              </a:spcAft>
              <a:buSzPts val="1400"/>
              <a:buChar char="●"/>
              <a:defRPr/>
            </a:lvl4pPr>
            <a:lvl5pPr marL="2285715" lvl="4" indent="-317460" algn="l">
              <a:lnSpc>
                <a:spcPct val="100000"/>
              </a:lnSpc>
              <a:spcBef>
                <a:spcPts val="1600"/>
              </a:spcBef>
              <a:spcAft>
                <a:spcPts val="0"/>
              </a:spcAft>
              <a:buSzPts val="1400"/>
              <a:buChar char="○"/>
              <a:defRPr/>
            </a:lvl5pPr>
            <a:lvl6pPr marL="2742857" lvl="5" indent="-317460" algn="l">
              <a:lnSpc>
                <a:spcPct val="100000"/>
              </a:lnSpc>
              <a:spcBef>
                <a:spcPts val="1600"/>
              </a:spcBef>
              <a:spcAft>
                <a:spcPts val="0"/>
              </a:spcAft>
              <a:buSzPts val="1400"/>
              <a:buChar char="■"/>
              <a:defRPr/>
            </a:lvl6pPr>
            <a:lvl7pPr marL="3200000" lvl="6" indent="-317460" algn="l">
              <a:lnSpc>
                <a:spcPct val="100000"/>
              </a:lnSpc>
              <a:spcBef>
                <a:spcPts val="1600"/>
              </a:spcBef>
              <a:spcAft>
                <a:spcPts val="0"/>
              </a:spcAft>
              <a:buSzPts val="1400"/>
              <a:buChar char="●"/>
              <a:defRPr/>
            </a:lvl7pPr>
            <a:lvl8pPr marL="3657143" lvl="7" indent="-317460" algn="l">
              <a:lnSpc>
                <a:spcPct val="100000"/>
              </a:lnSpc>
              <a:spcBef>
                <a:spcPts val="1600"/>
              </a:spcBef>
              <a:spcAft>
                <a:spcPts val="0"/>
              </a:spcAft>
              <a:buSzPts val="1400"/>
              <a:buChar char="○"/>
              <a:defRPr/>
            </a:lvl8pPr>
            <a:lvl9pPr marL="4114289" lvl="8" indent="-317460" algn="l">
              <a:lnSpc>
                <a:spcPct val="100000"/>
              </a:lnSpc>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3515066061"/>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ig Text">
  <p:cSld name="Big Text">
    <p:bg>
      <p:bgPr>
        <a:solidFill>
          <a:schemeClr val="lt1"/>
        </a:solidFill>
        <a:effectLst/>
      </p:bgPr>
    </p:bg>
    <p:spTree>
      <p:nvGrpSpPr>
        <p:cNvPr id="1" name="Shape 57"/>
        <p:cNvGrpSpPr/>
        <p:nvPr/>
      </p:nvGrpSpPr>
      <p:grpSpPr>
        <a:xfrm>
          <a:off x="0" y="0"/>
          <a:ext cx="0" cy="0"/>
          <a:chOff x="0" y="0"/>
          <a:chExt cx="0" cy="0"/>
        </a:xfrm>
      </p:grpSpPr>
      <p:sp>
        <p:nvSpPr>
          <p:cNvPr id="58" name="Google Shape;58;p31"/>
          <p:cNvSpPr/>
          <p:nvPr/>
        </p:nvSpPr>
        <p:spPr>
          <a:xfrm rot="5400000">
            <a:off x="3357387" y="-1984337"/>
            <a:ext cx="5477244" cy="12207449"/>
          </a:xfrm>
          <a:custGeom>
            <a:avLst/>
            <a:gdLst/>
            <a:ahLst/>
            <a:cxnLst/>
            <a:rect l="l" t="t" r="r" b="b"/>
            <a:pathLst>
              <a:path w="25192" h="35646" extrusionOk="0">
                <a:moveTo>
                  <a:pt x="1" y="1"/>
                </a:moveTo>
                <a:cubicBezTo>
                  <a:pt x="2226" y="1517"/>
                  <a:pt x="3612" y="4213"/>
                  <a:pt x="3514" y="6909"/>
                </a:cubicBezTo>
                <a:cubicBezTo>
                  <a:pt x="3373" y="10789"/>
                  <a:pt x="441" y="14462"/>
                  <a:pt x="1399" y="18225"/>
                </a:cubicBezTo>
                <a:cubicBezTo>
                  <a:pt x="2226" y="21471"/>
                  <a:pt x="5713" y="23532"/>
                  <a:pt x="6480" y="26793"/>
                </a:cubicBezTo>
                <a:cubicBezTo>
                  <a:pt x="7162" y="29694"/>
                  <a:pt x="5493" y="32713"/>
                  <a:pt x="5690" y="35646"/>
                </a:cubicBezTo>
                <a:lnTo>
                  <a:pt x="25191" y="35646"/>
                </a:lnTo>
                <a:lnTo>
                  <a:pt x="25191" y="1"/>
                </a:lnTo>
                <a:close/>
              </a:path>
            </a:pathLst>
          </a:custGeom>
          <a:solidFill>
            <a:schemeClr val="accent1"/>
          </a:solidFill>
          <a:ln>
            <a:noFill/>
          </a:ln>
        </p:spPr>
        <p:txBody>
          <a:bodyPr spcFirstLastPara="1" wrap="square" lIns="91415" tIns="91415" rIns="91415" bIns="91415" anchor="ctr" anchorCtr="0">
            <a:noAutofit/>
          </a:bodyPr>
          <a:lstStyle/>
          <a:p>
            <a:pPr>
              <a:buSzPts val="1400"/>
            </a:pPr>
            <a:endParaRPr/>
          </a:p>
        </p:txBody>
      </p:sp>
      <p:sp>
        <p:nvSpPr>
          <p:cNvPr id="59" name="Google Shape;59;p31"/>
          <p:cNvSpPr txBox="1">
            <a:spLocks noGrp="1"/>
          </p:cNvSpPr>
          <p:nvPr>
            <p:ph type="title"/>
          </p:nvPr>
        </p:nvSpPr>
        <p:spPr>
          <a:xfrm>
            <a:off x="2139011" y="2760600"/>
            <a:ext cx="7913999" cy="1933600"/>
          </a:xfrm>
          <a:prstGeom prst="rect">
            <a:avLst/>
          </a:prstGeom>
          <a:noFill/>
          <a:ln>
            <a:noFill/>
          </a:ln>
        </p:spPr>
        <p:txBody>
          <a:bodyPr spcFirstLastPara="1" wrap="square" lIns="91415" tIns="91415" rIns="91415" bIns="91415" anchor="ctr" anchorCtr="0">
            <a:noAutofit/>
          </a:bodyPr>
          <a:lstStyle>
            <a:lvl1pPr lvl="0" algn="ctr">
              <a:lnSpc>
                <a:spcPct val="100000"/>
              </a:lnSpc>
              <a:spcBef>
                <a:spcPts val="0"/>
              </a:spcBef>
              <a:spcAft>
                <a:spcPts val="0"/>
              </a:spcAft>
              <a:buSzPts val="5500"/>
              <a:buNone/>
              <a:defRPr sz="55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0" name="Google Shape;60;p31"/>
          <p:cNvSpPr txBox="1">
            <a:spLocks noGrp="1"/>
          </p:cNvSpPr>
          <p:nvPr>
            <p:ph type="subTitle" idx="1"/>
          </p:nvPr>
        </p:nvSpPr>
        <p:spPr>
          <a:xfrm>
            <a:off x="3332201" y="4853033"/>
            <a:ext cx="5527600" cy="1646800"/>
          </a:xfrm>
          <a:prstGeom prst="rect">
            <a:avLst/>
          </a:prstGeom>
          <a:noFill/>
          <a:ln>
            <a:noFill/>
          </a:ln>
        </p:spPr>
        <p:txBody>
          <a:bodyPr spcFirstLastPara="1" wrap="square" lIns="91415" tIns="91415" rIns="91415" bIns="9141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3682100814"/>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1"/>
        </a:solidFill>
        <a:effectLst/>
      </p:bgPr>
    </p:bg>
    <p:spTree>
      <p:nvGrpSpPr>
        <p:cNvPr id="1" name="Shape 65"/>
        <p:cNvGrpSpPr/>
        <p:nvPr/>
      </p:nvGrpSpPr>
      <p:grpSpPr>
        <a:xfrm>
          <a:off x="0" y="0"/>
          <a:ext cx="0" cy="0"/>
          <a:chOff x="0" y="0"/>
          <a:chExt cx="0" cy="0"/>
        </a:xfrm>
      </p:grpSpPr>
      <p:sp>
        <p:nvSpPr>
          <p:cNvPr id="66" name="Google Shape;66;p33"/>
          <p:cNvSpPr/>
          <p:nvPr/>
        </p:nvSpPr>
        <p:spPr>
          <a:xfrm>
            <a:off x="2302533" y="750833"/>
            <a:ext cx="7128107" cy="5120000"/>
          </a:xfrm>
          <a:custGeom>
            <a:avLst/>
            <a:gdLst/>
            <a:ahLst/>
            <a:cxnLst/>
            <a:rect l="l" t="t" r="r" b="b"/>
            <a:pathLst>
              <a:path w="255977" h="190311" extrusionOk="0">
                <a:moveTo>
                  <a:pt x="145909" y="1"/>
                </a:moveTo>
                <a:cubicBezTo>
                  <a:pt x="107297" y="1"/>
                  <a:pt x="86873" y="30667"/>
                  <a:pt x="57680" y="44965"/>
                </a:cubicBezTo>
                <a:cubicBezTo>
                  <a:pt x="27929" y="59538"/>
                  <a:pt x="7286" y="72287"/>
                  <a:pt x="3643" y="100824"/>
                </a:cubicBezTo>
                <a:cubicBezTo>
                  <a:pt x="0" y="129361"/>
                  <a:pt x="3035" y="156077"/>
                  <a:pt x="27930" y="169435"/>
                </a:cubicBezTo>
                <a:cubicBezTo>
                  <a:pt x="33671" y="172515"/>
                  <a:pt x="38894" y="173690"/>
                  <a:pt x="43929" y="173690"/>
                </a:cubicBezTo>
                <a:cubicBezTo>
                  <a:pt x="60149" y="173690"/>
                  <a:pt x="74408" y="161493"/>
                  <a:pt x="97659" y="161493"/>
                </a:cubicBezTo>
                <a:cubicBezTo>
                  <a:pt x="98489" y="161493"/>
                  <a:pt x="99330" y="161508"/>
                  <a:pt x="100183" y="161541"/>
                </a:cubicBezTo>
                <a:cubicBezTo>
                  <a:pt x="128173" y="162597"/>
                  <a:pt x="146517" y="190310"/>
                  <a:pt x="177390" y="190310"/>
                </a:cubicBezTo>
                <a:cubicBezTo>
                  <a:pt x="182011" y="190310"/>
                  <a:pt x="186911" y="189690"/>
                  <a:pt x="192167" y="188266"/>
                </a:cubicBezTo>
                <a:cubicBezTo>
                  <a:pt x="218732" y="181070"/>
                  <a:pt x="238428" y="154703"/>
                  <a:pt x="245834" y="129338"/>
                </a:cubicBezTo>
                <a:cubicBezTo>
                  <a:pt x="255976" y="94599"/>
                  <a:pt x="244228" y="59084"/>
                  <a:pt x="220884" y="34080"/>
                </a:cubicBezTo>
                <a:cubicBezTo>
                  <a:pt x="202271" y="14144"/>
                  <a:pt x="176287" y="887"/>
                  <a:pt x="148148" y="35"/>
                </a:cubicBezTo>
                <a:cubicBezTo>
                  <a:pt x="147395" y="12"/>
                  <a:pt x="146649" y="1"/>
                  <a:pt x="145909" y="1"/>
                </a:cubicBezTo>
                <a:close/>
              </a:path>
            </a:pathLst>
          </a:custGeom>
          <a:solidFill>
            <a:schemeClr val="lt1"/>
          </a:solidFill>
          <a:ln>
            <a:noFill/>
          </a:ln>
        </p:spPr>
        <p:txBody>
          <a:bodyPr spcFirstLastPara="1" wrap="square" lIns="91415" tIns="91415" rIns="91415" bIns="91415" anchor="ctr" anchorCtr="0">
            <a:noAutofit/>
          </a:bodyPr>
          <a:lstStyle/>
          <a:p>
            <a:pPr>
              <a:buSzPts val="1400"/>
            </a:pPr>
            <a:endParaRPr/>
          </a:p>
        </p:txBody>
      </p:sp>
      <p:sp>
        <p:nvSpPr>
          <p:cNvPr id="67" name="Google Shape;67;p33"/>
          <p:cNvSpPr txBox="1">
            <a:spLocks noGrp="1"/>
          </p:cNvSpPr>
          <p:nvPr>
            <p:ph type="title" hasCustomPrompt="1"/>
          </p:nvPr>
        </p:nvSpPr>
        <p:spPr>
          <a:xfrm>
            <a:off x="2203001" y="2206933"/>
            <a:ext cx="7786000" cy="1690000"/>
          </a:xfrm>
          <a:prstGeom prst="rect">
            <a:avLst/>
          </a:prstGeom>
          <a:noFill/>
          <a:ln>
            <a:noFill/>
          </a:ln>
        </p:spPr>
        <p:txBody>
          <a:bodyPr spcFirstLastPara="1" wrap="square" lIns="91415" tIns="91415" rIns="91415" bIns="91415" anchor="ctr" anchorCtr="0">
            <a:noAutofit/>
          </a:bodyPr>
          <a:lstStyle>
            <a:lvl1pPr lvl="0" algn="ctr">
              <a:lnSpc>
                <a:spcPct val="100000"/>
              </a:lnSpc>
              <a:spcBef>
                <a:spcPts val="0"/>
              </a:spcBef>
              <a:spcAft>
                <a:spcPts val="0"/>
              </a:spcAft>
              <a:buSzPts val="7200"/>
              <a:buNone/>
              <a:defRPr sz="72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68" name="Google Shape;68;p33"/>
          <p:cNvSpPr txBox="1">
            <a:spLocks noGrp="1"/>
          </p:cNvSpPr>
          <p:nvPr>
            <p:ph type="body" idx="1"/>
          </p:nvPr>
        </p:nvSpPr>
        <p:spPr>
          <a:xfrm>
            <a:off x="3554001" y="4017333"/>
            <a:ext cx="5084000" cy="1320000"/>
          </a:xfrm>
          <a:prstGeom prst="rect">
            <a:avLst/>
          </a:prstGeom>
          <a:noFill/>
          <a:ln>
            <a:noFill/>
          </a:ln>
        </p:spPr>
        <p:txBody>
          <a:bodyPr spcFirstLastPara="1" wrap="square" lIns="91415" tIns="91415" rIns="91415" bIns="91415" anchor="t" anchorCtr="0">
            <a:noAutofit/>
          </a:bodyPr>
          <a:lstStyle>
            <a:lvl1pPr marL="457142" lvl="0" indent="-317460" algn="ctr">
              <a:lnSpc>
                <a:spcPct val="100000"/>
              </a:lnSpc>
              <a:spcBef>
                <a:spcPts val="0"/>
              </a:spcBef>
              <a:spcAft>
                <a:spcPts val="0"/>
              </a:spcAft>
              <a:buSzPts val="1400"/>
              <a:buChar char="●"/>
              <a:defRPr sz="1400"/>
            </a:lvl1pPr>
            <a:lvl2pPr marL="914288" lvl="1" indent="-317460" algn="ctr">
              <a:lnSpc>
                <a:spcPct val="100000"/>
              </a:lnSpc>
              <a:spcBef>
                <a:spcPts val="1600"/>
              </a:spcBef>
              <a:spcAft>
                <a:spcPts val="0"/>
              </a:spcAft>
              <a:buSzPts val="1400"/>
              <a:buChar char="○"/>
              <a:defRPr/>
            </a:lvl2pPr>
            <a:lvl3pPr marL="1371430" lvl="2" indent="-317460" algn="ctr">
              <a:lnSpc>
                <a:spcPct val="100000"/>
              </a:lnSpc>
              <a:spcBef>
                <a:spcPts val="1600"/>
              </a:spcBef>
              <a:spcAft>
                <a:spcPts val="0"/>
              </a:spcAft>
              <a:buSzPts val="1400"/>
              <a:buChar char="■"/>
              <a:defRPr/>
            </a:lvl3pPr>
            <a:lvl4pPr marL="1828574" lvl="3" indent="-317460" algn="ctr">
              <a:lnSpc>
                <a:spcPct val="100000"/>
              </a:lnSpc>
              <a:spcBef>
                <a:spcPts val="1600"/>
              </a:spcBef>
              <a:spcAft>
                <a:spcPts val="0"/>
              </a:spcAft>
              <a:buSzPts val="1400"/>
              <a:buChar char="●"/>
              <a:defRPr/>
            </a:lvl4pPr>
            <a:lvl5pPr marL="2285715" lvl="4" indent="-317460" algn="ctr">
              <a:lnSpc>
                <a:spcPct val="100000"/>
              </a:lnSpc>
              <a:spcBef>
                <a:spcPts val="1600"/>
              </a:spcBef>
              <a:spcAft>
                <a:spcPts val="0"/>
              </a:spcAft>
              <a:buSzPts val="1400"/>
              <a:buChar char="○"/>
              <a:defRPr/>
            </a:lvl5pPr>
            <a:lvl6pPr marL="2742857" lvl="5" indent="-317460" algn="ctr">
              <a:lnSpc>
                <a:spcPct val="100000"/>
              </a:lnSpc>
              <a:spcBef>
                <a:spcPts val="1600"/>
              </a:spcBef>
              <a:spcAft>
                <a:spcPts val="0"/>
              </a:spcAft>
              <a:buSzPts val="1400"/>
              <a:buChar char="■"/>
              <a:defRPr/>
            </a:lvl6pPr>
            <a:lvl7pPr marL="3200000" lvl="6" indent="-317460" algn="ctr">
              <a:lnSpc>
                <a:spcPct val="100000"/>
              </a:lnSpc>
              <a:spcBef>
                <a:spcPts val="1600"/>
              </a:spcBef>
              <a:spcAft>
                <a:spcPts val="0"/>
              </a:spcAft>
              <a:buSzPts val="1400"/>
              <a:buChar char="●"/>
              <a:defRPr/>
            </a:lvl7pPr>
            <a:lvl8pPr marL="3657143" lvl="7" indent="-317460" algn="ctr">
              <a:lnSpc>
                <a:spcPct val="100000"/>
              </a:lnSpc>
              <a:spcBef>
                <a:spcPts val="1600"/>
              </a:spcBef>
              <a:spcAft>
                <a:spcPts val="0"/>
              </a:spcAft>
              <a:buSzPts val="1400"/>
              <a:buChar char="○"/>
              <a:defRPr/>
            </a:lvl8pPr>
            <a:lvl9pPr marL="4114289" lvl="8" indent="-317460" algn="ctr">
              <a:lnSpc>
                <a:spcPct val="100000"/>
              </a:lnSpc>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3132387081"/>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5"/>
            <a:ext cx="2743200" cy="365125"/>
          </a:xfrm>
          <a:prstGeom prst="rect">
            <a:avLst/>
          </a:prstGeom>
        </p:spPr>
        <p:txBody>
          <a:bodyPr lIns="68573" tIns="34289" rIns="68573" bIns="34289"/>
          <a:lstStyle/>
          <a:p>
            <a:fld id="{63A1C593-65D0-4073-BCC9-577B9352EA97}" type="datetimeFigureOut">
              <a:rPr lang="en-US" smtClean="0">
                <a:ea typeface="+mn-ea"/>
              </a:rPr>
              <a:pPr/>
              <a:t>3/27/2022</a:t>
            </a:fld>
            <a:endParaRPr lang="en-US">
              <a:ea typeface="+mn-ea"/>
            </a:endParaRPr>
          </a:p>
        </p:txBody>
      </p:sp>
      <p:sp>
        <p:nvSpPr>
          <p:cNvPr id="5" name="Footer Placeholder 4"/>
          <p:cNvSpPr>
            <a:spLocks noGrp="1"/>
          </p:cNvSpPr>
          <p:nvPr>
            <p:ph type="ftr" sz="quarter" idx="11"/>
          </p:nvPr>
        </p:nvSpPr>
        <p:spPr>
          <a:xfrm>
            <a:off x="4038601" y="6356355"/>
            <a:ext cx="4114800" cy="365125"/>
          </a:xfrm>
          <a:prstGeom prst="rect">
            <a:avLst/>
          </a:prstGeom>
        </p:spPr>
        <p:txBody>
          <a:bodyPr lIns="68573" tIns="34289" rIns="68573" bIns="34289"/>
          <a:lstStyle/>
          <a:p>
            <a:endParaRPr lang="en-US">
              <a:ea typeface="+mn-ea"/>
            </a:endParaRPr>
          </a:p>
        </p:txBody>
      </p:sp>
      <p:sp>
        <p:nvSpPr>
          <p:cNvPr id="6" name="Slide Number Placeholder 5"/>
          <p:cNvSpPr>
            <a:spLocks noGrp="1"/>
          </p:cNvSpPr>
          <p:nvPr>
            <p:ph type="sldNum" sz="quarter" idx="12"/>
          </p:nvPr>
        </p:nvSpPr>
        <p:spPr>
          <a:xfrm>
            <a:off x="8610600" y="6356355"/>
            <a:ext cx="2743200" cy="365125"/>
          </a:xfrm>
          <a:prstGeom prst="rect">
            <a:avLst/>
          </a:prstGeom>
        </p:spPr>
        <p:txBody>
          <a:bodyPr lIns="68573" tIns="34289" rIns="68573" bIns="34289"/>
          <a:lstStyle/>
          <a:p>
            <a:fld id="{9B618960-8005-486C-9A75-10CB2AAC16F9}" type="slidenum">
              <a:rPr lang="en-US" smtClean="0">
                <a:ea typeface="+mn-ea"/>
              </a:rPr>
              <a:pPr/>
              <a:t>‹#›</a:t>
            </a:fld>
            <a:endParaRPr lang="en-US">
              <a:ea typeface="+mn-ea"/>
            </a:endParaRPr>
          </a:p>
        </p:txBody>
      </p:sp>
    </p:spTree>
    <p:extLst>
      <p:ext uri="{BB962C8B-B14F-4D97-AF65-F5344CB8AC3E}">
        <p14:creationId xmlns:p14="http://schemas.microsoft.com/office/powerpoint/2010/main" val="1206690691"/>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5568729"/>
      </p:ext>
    </p:extLst>
  </p:cSld>
  <p:clrMapOvr>
    <a:masterClrMapping/>
  </p:clrMapOvr>
  <p:transition advClick="0" advTm="0"/>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8745611"/>
      </p:ext>
    </p:extLst>
  </p:cSld>
  <p:clrMapOvr>
    <a:masterClrMapping/>
  </p:clrMapOvr>
  <p:transition spd="slow" advClick="0" advTm="0">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buClrTx/>
              <a:buFontTx/>
              <a:buNone/>
            </a:pPr>
            <a:fld id="{8852F3D0-CB60-4E23-9016-6E4A006909DF}" type="datetimeFigureOut">
              <a:rPr lang="zh-CN" altLang="en-US" sz="1800" kern="1200" smtClean="0">
                <a:solidFill>
                  <a:prstClr val="black"/>
                </a:solidFill>
                <a:latin typeface="Calibri"/>
                <a:ea typeface="等线"/>
                <a:cs typeface="+mn-cs"/>
              </a:rPr>
              <a:pPr>
                <a:buClrTx/>
                <a:buFontTx/>
                <a:buNone/>
              </a:pPr>
              <a:t>2022/3/27</a:t>
            </a:fld>
            <a:endParaRPr lang="zh-CN" altLang="en-US" sz="1800" kern="1200">
              <a:solidFill>
                <a:prstClr val="black"/>
              </a:solidFill>
              <a:latin typeface="Calibri"/>
              <a:ea typeface="等线"/>
              <a:cs typeface="+mn-cs"/>
            </a:endParaRPr>
          </a:p>
        </p:txBody>
      </p:sp>
      <p:sp>
        <p:nvSpPr>
          <p:cNvPr id="5" name="页脚占位符 4"/>
          <p:cNvSpPr>
            <a:spLocks noGrp="1"/>
          </p:cNvSpPr>
          <p:nvPr>
            <p:ph type="ftr" sz="quarter" idx="11"/>
          </p:nvPr>
        </p:nvSpPr>
        <p:spPr/>
        <p:txBody>
          <a:bodyPr/>
          <a:lstStyle/>
          <a:p>
            <a:pPr>
              <a:buClrTx/>
              <a:buFontTx/>
              <a:buNone/>
            </a:pPr>
            <a:endParaRPr lang="zh-CN" altLang="en-US" sz="1800" kern="1200">
              <a:solidFill>
                <a:prstClr val="black"/>
              </a:solidFill>
              <a:latin typeface="Calibri"/>
              <a:ea typeface="等线"/>
              <a:cs typeface="+mn-cs"/>
            </a:endParaRPr>
          </a:p>
        </p:txBody>
      </p:sp>
      <p:sp>
        <p:nvSpPr>
          <p:cNvPr id="6" name="灯片编号占位符 5"/>
          <p:cNvSpPr>
            <a:spLocks noGrp="1"/>
          </p:cNvSpPr>
          <p:nvPr>
            <p:ph type="sldNum" sz="quarter" idx="12"/>
          </p:nvPr>
        </p:nvSpPr>
        <p:spPr/>
        <p:txBody>
          <a:bodyPr/>
          <a:lstStyle/>
          <a:p>
            <a:pPr>
              <a:buClrTx/>
              <a:buFontTx/>
              <a:buNone/>
            </a:pPr>
            <a:fld id="{83251619-C973-4F6A-8B28-A38E9BC25C3F}" type="slidenum">
              <a:rPr lang="zh-CN" altLang="en-US" sz="1800" kern="1200" smtClean="0">
                <a:solidFill>
                  <a:prstClr val="black"/>
                </a:solidFill>
                <a:latin typeface="Calibri"/>
                <a:ea typeface="等线"/>
                <a:cs typeface="+mn-cs"/>
              </a:rPr>
              <a:pPr>
                <a:buClrTx/>
                <a:buFontTx/>
                <a:buNone/>
              </a:pPr>
              <a:t>‹#›</a:t>
            </a:fld>
            <a:endParaRPr lang="zh-CN" altLang="en-US" sz="1800" kern="1200">
              <a:solidFill>
                <a:prstClr val="black"/>
              </a:solidFill>
              <a:latin typeface="Calibri"/>
              <a:ea typeface="等线"/>
              <a:cs typeface="+mn-cs"/>
            </a:endParaRPr>
          </a:p>
        </p:txBody>
      </p:sp>
    </p:spTree>
    <p:extLst>
      <p:ext uri="{BB962C8B-B14F-4D97-AF65-F5344CB8AC3E}">
        <p14:creationId xmlns:p14="http://schemas.microsoft.com/office/powerpoint/2010/main" val="908400593"/>
      </p:ext>
    </p:extLst>
  </p:cSld>
  <p:clrMapOvr>
    <a:masterClrMapping/>
  </p:clrMapOvr>
  <p:transition advClick="0" advTm="0">
    <p:comb/>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C68160-05AF-4944-83E2-E8F02D89D9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72754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FE0955-7B80-4933-AC1E-5FCC42B64F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3023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11 Background image">
  <p:cSld name="011 Background image">
    <p:spTree>
      <p:nvGrpSpPr>
        <p:cNvPr id="1" name="Shape 43"/>
        <p:cNvGrpSpPr/>
        <p:nvPr/>
      </p:nvGrpSpPr>
      <p:grpSpPr>
        <a:xfrm>
          <a:off x="0" y="0"/>
          <a:ext cx="0" cy="0"/>
          <a:chOff x="0" y="0"/>
          <a:chExt cx="0" cy="0"/>
        </a:xfrm>
      </p:grpSpPr>
      <p:sp>
        <p:nvSpPr>
          <p:cNvPr id="44" name="Google Shape;44;p3"/>
          <p:cNvSpPr txBox="1">
            <a:spLocks noGrp="1"/>
          </p:cNvSpPr>
          <p:nvPr>
            <p:ph type="title"/>
          </p:nvPr>
        </p:nvSpPr>
        <p:spPr>
          <a:xfrm>
            <a:off x="7223375" y="2088000"/>
            <a:ext cx="4458300" cy="2377200"/>
          </a:xfrm>
          <a:prstGeom prst="rect">
            <a:avLst/>
          </a:prstGeom>
          <a:noFill/>
          <a:ln>
            <a:noFill/>
          </a:ln>
        </p:spPr>
        <p:txBody>
          <a:bodyPr spcFirstLastPara="1" wrap="square" lIns="121900" tIns="121900" rIns="121900" bIns="121900" anchor="ctr" anchorCtr="0">
            <a:noAutofit/>
          </a:bodyPr>
          <a:lstStyle>
            <a:lvl1pPr lvl="0" algn="r">
              <a:lnSpc>
                <a:spcPct val="100000"/>
              </a:lnSpc>
              <a:spcBef>
                <a:spcPts val="0"/>
              </a:spcBef>
              <a:spcAft>
                <a:spcPts val="0"/>
              </a:spcAft>
              <a:buClr>
                <a:schemeClr val="lt1"/>
              </a:buClr>
              <a:buSzPts val="6000"/>
              <a:buNone/>
              <a:defRPr sz="6000">
                <a:solidFill>
                  <a:schemeClr val="lt1"/>
                </a:solidFill>
              </a:defRPr>
            </a:lvl1pPr>
            <a:lvl2pPr lvl="1" algn="r">
              <a:lnSpc>
                <a:spcPct val="100000"/>
              </a:lnSpc>
              <a:spcBef>
                <a:spcPts val="0"/>
              </a:spcBef>
              <a:spcAft>
                <a:spcPts val="0"/>
              </a:spcAft>
              <a:buClr>
                <a:schemeClr val="lt1"/>
              </a:buClr>
              <a:buSzPts val="15000"/>
              <a:buNone/>
              <a:defRPr sz="15000">
                <a:solidFill>
                  <a:schemeClr val="lt1"/>
                </a:solidFill>
              </a:defRPr>
            </a:lvl2pPr>
            <a:lvl3pPr lvl="2" algn="r">
              <a:lnSpc>
                <a:spcPct val="100000"/>
              </a:lnSpc>
              <a:spcBef>
                <a:spcPts val="0"/>
              </a:spcBef>
              <a:spcAft>
                <a:spcPts val="0"/>
              </a:spcAft>
              <a:buClr>
                <a:schemeClr val="lt1"/>
              </a:buClr>
              <a:buSzPts val="15000"/>
              <a:buNone/>
              <a:defRPr sz="15000">
                <a:solidFill>
                  <a:schemeClr val="lt1"/>
                </a:solidFill>
              </a:defRPr>
            </a:lvl3pPr>
            <a:lvl4pPr lvl="3" algn="r">
              <a:lnSpc>
                <a:spcPct val="100000"/>
              </a:lnSpc>
              <a:spcBef>
                <a:spcPts val="0"/>
              </a:spcBef>
              <a:spcAft>
                <a:spcPts val="0"/>
              </a:spcAft>
              <a:buClr>
                <a:schemeClr val="lt1"/>
              </a:buClr>
              <a:buSzPts val="15000"/>
              <a:buNone/>
              <a:defRPr sz="15000">
                <a:solidFill>
                  <a:schemeClr val="lt1"/>
                </a:solidFill>
              </a:defRPr>
            </a:lvl4pPr>
            <a:lvl5pPr lvl="4" algn="r">
              <a:lnSpc>
                <a:spcPct val="100000"/>
              </a:lnSpc>
              <a:spcBef>
                <a:spcPts val="0"/>
              </a:spcBef>
              <a:spcAft>
                <a:spcPts val="0"/>
              </a:spcAft>
              <a:buClr>
                <a:schemeClr val="lt1"/>
              </a:buClr>
              <a:buSzPts val="15000"/>
              <a:buNone/>
              <a:defRPr sz="15000">
                <a:solidFill>
                  <a:schemeClr val="lt1"/>
                </a:solidFill>
              </a:defRPr>
            </a:lvl5pPr>
            <a:lvl6pPr lvl="5" algn="r">
              <a:lnSpc>
                <a:spcPct val="100000"/>
              </a:lnSpc>
              <a:spcBef>
                <a:spcPts val="0"/>
              </a:spcBef>
              <a:spcAft>
                <a:spcPts val="0"/>
              </a:spcAft>
              <a:buClr>
                <a:schemeClr val="lt1"/>
              </a:buClr>
              <a:buSzPts val="15000"/>
              <a:buNone/>
              <a:defRPr sz="15000">
                <a:solidFill>
                  <a:schemeClr val="lt1"/>
                </a:solidFill>
              </a:defRPr>
            </a:lvl6pPr>
            <a:lvl7pPr lvl="6" algn="r">
              <a:lnSpc>
                <a:spcPct val="100000"/>
              </a:lnSpc>
              <a:spcBef>
                <a:spcPts val="0"/>
              </a:spcBef>
              <a:spcAft>
                <a:spcPts val="0"/>
              </a:spcAft>
              <a:buClr>
                <a:schemeClr val="lt1"/>
              </a:buClr>
              <a:buSzPts val="15000"/>
              <a:buNone/>
              <a:defRPr sz="15000">
                <a:solidFill>
                  <a:schemeClr val="lt1"/>
                </a:solidFill>
              </a:defRPr>
            </a:lvl7pPr>
            <a:lvl8pPr lvl="7" algn="r">
              <a:lnSpc>
                <a:spcPct val="100000"/>
              </a:lnSpc>
              <a:spcBef>
                <a:spcPts val="0"/>
              </a:spcBef>
              <a:spcAft>
                <a:spcPts val="0"/>
              </a:spcAft>
              <a:buClr>
                <a:schemeClr val="lt1"/>
              </a:buClr>
              <a:buSzPts val="15000"/>
              <a:buNone/>
              <a:defRPr sz="15000">
                <a:solidFill>
                  <a:schemeClr val="lt1"/>
                </a:solidFill>
              </a:defRPr>
            </a:lvl8pPr>
            <a:lvl9pPr lvl="8" algn="r">
              <a:lnSpc>
                <a:spcPct val="100000"/>
              </a:lnSpc>
              <a:spcBef>
                <a:spcPts val="0"/>
              </a:spcBef>
              <a:spcAft>
                <a:spcPts val="0"/>
              </a:spcAft>
              <a:buClr>
                <a:schemeClr val="lt1"/>
              </a:buClr>
              <a:buSzPts val="15000"/>
              <a:buNone/>
              <a:defRPr sz="15000">
                <a:solidFill>
                  <a:schemeClr val="lt1"/>
                </a:solidFill>
              </a:defRPr>
            </a:lvl9pPr>
          </a:lstStyle>
          <a:p>
            <a:endParaRPr/>
          </a:p>
        </p:txBody>
      </p:sp>
    </p:spTree>
    <p:extLst>
      <p:ext uri="{BB962C8B-B14F-4D97-AF65-F5344CB8AC3E}">
        <p14:creationId xmlns:p14="http://schemas.microsoft.com/office/powerpoint/2010/main" val="30788900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4910279-F314-4507-992D-B95E6BB4A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81100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C73C44-FF26-4AD5-B978-E2DC33A375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41192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DE38FE3-70D7-456F-A2D5-0873F9B2E6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36762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9A72DAA-F176-44F5-BC26-4C09D01721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95364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FDC7658-8AD5-4F7F-A041-43CACB77A3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74023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E88E5D-64F3-4F30-82F6-F383D000E4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24696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0B0473F-026E-4739-9C04-4167051519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54458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F3DF42-63EC-4094-9034-34537BE2CD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97976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EB8AA8-3B3B-4BDA-850D-900B14040F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64551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60197-43DE-4936-8DC6-038BC89FBE05}"/>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2920DB5-665B-48F4-B6C5-FF8BEBB8D36B}"/>
              </a:ext>
            </a:extLst>
          </p:cNvPr>
          <p:cNvSpPr>
            <a:spLocks noGrp="1"/>
          </p:cNvSpPr>
          <p:nvPr>
            <p:ph type="subTitle" idx="1"/>
          </p:nvPr>
        </p:nvSpPr>
        <p:spPr>
          <a:xfrm>
            <a:off x="1524000" y="3602038"/>
            <a:ext cx="9144000" cy="1655763"/>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FD1EA8F-B40F-4380-A342-547012B1622D}"/>
              </a:ext>
            </a:extLst>
          </p:cNvPr>
          <p:cNvSpPr>
            <a:spLocks noGrp="1"/>
          </p:cNvSpPr>
          <p:nvPr>
            <p:ph type="dt" sz="half" idx="10"/>
          </p:nvPr>
        </p:nvSpPr>
        <p:spPr/>
        <p:txBody>
          <a:bodyPr/>
          <a:lstStyle/>
          <a:p>
            <a:fld id="{FE4FA40C-620F-437A-BEEC-CAD60EDDC482}" type="datetimeFigureOut">
              <a:rPr lang="en-US" smtClean="0">
                <a:solidFill>
                  <a:prstClr val="black">
                    <a:tint val="75000"/>
                  </a:prstClr>
                </a:solidFill>
              </a:rPr>
              <a:pPr/>
              <a:t>3/27/2022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1C8E183-BAFF-4659-A802-C510A2B0A53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B022D10-51D5-4400-8A27-251B60173E0A}"/>
              </a:ext>
            </a:extLst>
          </p:cNvPr>
          <p:cNvSpPr>
            <a:spLocks noGrp="1"/>
          </p:cNvSpPr>
          <p:nvPr>
            <p:ph type="sldNum" sz="quarter" idx="12"/>
          </p:nvPr>
        </p:nvSpPr>
        <p:spPr/>
        <p:txBody>
          <a:bodyPr/>
          <a:lstStyle/>
          <a:p>
            <a:fld id="{00284CCE-7BB3-49F4-BF5E-9B8582105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2593341"/>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03 Talking Points">
  <p:cSld name="003 Talking Points">
    <p:spTree>
      <p:nvGrpSpPr>
        <p:cNvPr id="1" name="Shape 56"/>
        <p:cNvGrpSpPr/>
        <p:nvPr/>
      </p:nvGrpSpPr>
      <p:grpSpPr>
        <a:xfrm>
          <a:off x="0" y="0"/>
          <a:ext cx="0" cy="0"/>
          <a:chOff x="0" y="0"/>
          <a:chExt cx="0" cy="0"/>
        </a:xfrm>
      </p:grpSpPr>
      <p:sp>
        <p:nvSpPr>
          <p:cNvPr id="57" name="Google Shape;57;p5"/>
          <p:cNvSpPr txBox="1">
            <a:spLocks noGrp="1"/>
          </p:cNvSpPr>
          <p:nvPr>
            <p:ph type="title"/>
          </p:nvPr>
        </p:nvSpPr>
        <p:spPr>
          <a:xfrm>
            <a:off x="973675" y="898175"/>
            <a:ext cx="10436100" cy="763500"/>
          </a:xfrm>
          <a:prstGeom prst="rect">
            <a:avLst/>
          </a:prstGeom>
          <a:noFill/>
          <a:ln>
            <a:noFill/>
          </a:ln>
        </p:spPr>
        <p:txBody>
          <a:bodyPr spcFirstLastPara="1" wrap="square" lIns="121900" tIns="121900" rIns="121900" bIns="121900" anchor="t" anchorCtr="0">
            <a:noAutofit/>
          </a:bodyPr>
          <a:lstStyle>
            <a:lvl1pPr marR="0" lvl="0" algn="l">
              <a:lnSpc>
                <a:spcPct val="100000"/>
              </a:lnSpc>
              <a:spcBef>
                <a:spcPts val="0"/>
              </a:spcBef>
              <a:spcAft>
                <a:spcPts val="0"/>
              </a:spcAft>
              <a:buClr>
                <a:schemeClr val="dk1"/>
              </a:buClr>
              <a:buSzPts val="6000"/>
              <a:buFont typeface="Aldrich"/>
              <a:buNone/>
              <a:defRPr sz="6000"/>
            </a:lvl1pPr>
            <a:lvl2pPr lvl="1"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58" name="Google Shape;58;p5"/>
          <p:cNvSpPr txBox="1">
            <a:spLocks noGrp="1"/>
          </p:cNvSpPr>
          <p:nvPr>
            <p:ph type="body" idx="1"/>
          </p:nvPr>
        </p:nvSpPr>
        <p:spPr>
          <a:xfrm>
            <a:off x="2657025" y="3153925"/>
            <a:ext cx="8955600" cy="28833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59" name="Google Shape;59;p5"/>
          <p:cNvSpPr/>
          <p:nvPr/>
        </p:nvSpPr>
        <p:spPr>
          <a:xfrm>
            <a:off x="379198" y="111594"/>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5400000" algn="t"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60" name="Google Shape;60;p5"/>
          <p:cNvSpPr/>
          <p:nvPr/>
        </p:nvSpPr>
        <p:spPr>
          <a:xfrm>
            <a:off x="379198" y="6468019"/>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6200000"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61" name="Google Shape;61;p5"/>
          <p:cNvSpPr/>
          <p:nvPr/>
        </p:nvSpPr>
        <p:spPr>
          <a:xfrm rot="-5400000">
            <a:off x="-2776803" y="3299570"/>
            <a:ext cx="6060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algn="l"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62" name="Google Shape;62;p5"/>
          <p:cNvSpPr/>
          <p:nvPr/>
        </p:nvSpPr>
        <p:spPr>
          <a:xfrm rot="-5400000">
            <a:off x="9049797" y="3281620"/>
            <a:ext cx="58485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0800000" algn="r"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63" name="Google Shape;63;p5"/>
          <p:cNvSpPr/>
          <p:nvPr/>
        </p:nvSpPr>
        <p:spPr>
          <a:xfrm>
            <a:off x="17698" y="6259264"/>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8900000" algn="bl" rotWithShape="0">
              <a:srgbClr val="000000">
                <a:alpha val="40000"/>
              </a:srgbClr>
            </a:outerShdw>
          </a:effectLst>
        </p:spPr>
        <p:txBody>
          <a:bodyPr spcFirstLastPara="1" wrap="square" lIns="91425" tIns="91425" rIns="91425" bIns="91425" anchor="ctr" anchorCtr="0">
            <a:noAutofit/>
          </a:bodyPr>
          <a:lstStyle/>
          <a:p>
            <a:endParaRPr/>
          </a:p>
        </p:txBody>
      </p:sp>
      <p:sp>
        <p:nvSpPr>
          <p:cNvPr id="64" name="Google Shape;64;p5"/>
          <p:cNvSpPr/>
          <p:nvPr/>
        </p:nvSpPr>
        <p:spPr>
          <a:xfrm rot="10800000" flipH="1">
            <a:off x="17698" y="58190"/>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endParaRPr/>
          </a:p>
        </p:txBody>
      </p:sp>
      <p:sp>
        <p:nvSpPr>
          <p:cNvPr id="65" name="Google Shape;65;p5"/>
          <p:cNvSpPr/>
          <p:nvPr/>
        </p:nvSpPr>
        <p:spPr>
          <a:xfrm flipH="1">
            <a:off x="11614061" y="6271062"/>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3500000" algn="br" rotWithShape="0">
              <a:srgbClr val="000000">
                <a:alpha val="40000"/>
              </a:srgbClr>
            </a:outerShdw>
          </a:effectLst>
        </p:spPr>
        <p:txBody>
          <a:bodyPr spcFirstLastPara="1" wrap="square" lIns="91425" tIns="91425" rIns="91425" bIns="91425" anchor="ctr" anchorCtr="0">
            <a:noAutofit/>
          </a:bodyPr>
          <a:lstStyle/>
          <a:p>
            <a:endParaRPr/>
          </a:p>
        </p:txBody>
      </p:sp>
      <p:sp>
        <p:nvSpPr>
          <p:cNvPr id="66" name="Google Shape;66;p5"/>
          <p:cNvSpPr/>
          <p:nvPr/>
        </p:nvSpPr>
        <p:spPr>
          <a:xfrm rot="10800000">
            <a:off x="11614061" y="69988"/>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8100000" algn="tr" rotWithShape="0">
              <a:srgbClr val="000000">
                <a:alpha val="40000"/>
              </a:srgbClr>
            </a:outerShdw>
          </a:effectLst>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8472169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E39D8-3B70-4BE0-A74B-E501E99287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35CABD-5198-4401-BE26-B8C465DF21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261B0C-8883-44FA-B4D5-3FC22FFEFF10}"/>
              </a:ext>
            </a:extLst>
          </p:cNvPr>
          <p:cNvSpPr>
            <a:spLocks noGrp="1"/>
          </p:cNvSpPr>
          <p:nvPr>
            <p:ph type="dt" sz="half" idx="10"/>
          </p:nvPr>
        </p:nvSpPr>
        <p:spPr/>
        <p:txBody>
          <a:bodyPr/>
          <a:lstStyle/>
          <a:p>
            <a:fld id="{FE4FA40C-620F-437A-BEEC-CAD60EDDC482}" type="datetimeFigureOut">
              <a:rPr lang="en-US" smtClean="0">
                <a:solidFill>
                  <a:prstClr val="black">
                    <a:tint val="75000"/>
                  </a:prstClr>
                </a:solidFill>
              </a:rPr>
              <a:pPr/>
              <a:t>3/27/2022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5207FD0-21CE-40DB-AD52-10022AEBB27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A70C7B1-C08C-4283-A007-A1BAAA7A70B8}"/>
              </a:ext>
            </a:extLst>
          </p:cNvPr>
          <p:cNvSpPr>
            <a:spLocks noGrp="1"/>
          </p:cNvSpPr>
          <p:nvPr>
            <p:ph type="sldNum" sz="quarter" idx="12"/>
          </p:nvPr>
        </p:nvSpPr>
        <p:spPr/>
        <p:txBody>
          <a:bodyPr/>
          <a:lstStyle/>
          <a:p>
            <a:fld id="{00284CCE-7BB3-49F4-BF5E-9B8582105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7424915"/>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BA895-3D24-4340-BDED-D75A925B8CEB}"/>
              </a:ext>
            </a:extLst>
          </p:cNvPr>
          <p:cNvSpPr>
            <a:spLocks noGrp="1"/>
          </p:cNvSpPr>
          <p:nvPr>
            <p:ph type="title"/>
          </p:nvPr>
        </p:nvSpPr>
        <p:spPr>
          <a:xfrm>
            <a:off x="831851" y="1709742"/>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2261405-827B-40E0-87AE-1EA549E78B23}"/>
              </a:ext>
            </a:extLst>
          </p:cNvPr>
          <p:cNvSpPr>
            <a:spLocks noGrp="1"/>
          </p:cNvSpPr>
          <p:nvPr>
            <p:ph type="body" idx="1"/>
          </p:nvPr>
        </p:nvSpPr>
        <p:spPr>
          <a:xfrm>
            <a:off x="831851" y="4589466"/>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F109EB-08C9-4FDE-9507-059733BAB2B0}"/>
              </a:ext>
            </a:extLst>
          </p:cNvPr>
          <p:cNvSpPr>
            <a:spLocks noGrp="1"/>
          </p:cNvSpPr>
          <p:nvPr>
            <p:ph type="dt" sz="half" idx="10"/>
          </p:nvPr>
        </p:nvSpPr>
        <p:spPr/>
        <p:txBody>
          <a:bodyPr/>
          <a:lstStyle/>
          <a:p>
            <a:fld id="{FE4FA40C-620F-437A-BEEC-CAD60EDDC482}" type="datetimeFigureOut">
              <a:rPr lang="en-US" smtClean="0">
                <a:solidFill>
                  <a:prstClr val="black">
                    <a:tint val="75000"/>
                  </a:prstClr>
                </a:solidFill>
              </a:rPr>
              <a:pPr/>
              <a:t>3/27/2022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1D40AA8-592A-441A-9AC1-B93B28EDBD1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B915704-DD1F-4E2D-8B46-D7EBDE04FC23}"/>
              </a:ext>
            </a:extLst>
          </p:cNvPr>
          <p:cNvSpPr>
            <a:spLocks noGrp="1"/>
          </p:cNvSpPr>
          <p:nvPr>
            <p:ph type="sldNum" sz="quarter" idx="12"/>
          </p:nvPr>
        </p:nvSpPr>
        <p:spPr/>
        <p:txBody>
          <a:bodyPr/>
          <a:lstStyle/>
          <a:p>
            <a:fld id="{00284CCE-7BB3-49F4-BF5E-9B8582105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9415455"/>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2F5B1-94A9-4063-B98E-A88C8CC2C7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BEC53A-5430-41A6-B940-033D006FD3F3}"/>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065F69-17F1-4572-8537-5CEDF6D5862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34470E-8F28-4F25-8095-8A7886645585}"/>
              </a:ext>
            </a:extLst>
          </p:cNvPr>
          <p:cNvSpPr>
            <a:spLocks noGrp="1"/>
          </p:cNvSpPr>
          <p:nvPr>
            <p:ph type="dt" sz="half" idx="10"/>
          </p:nvPr>
        </p:nvSpPr>
        <p:spPr/>
        <p:txBody>
          <a:bodyPr/>
          <a:lstStyle/>
          <a:p>
            <a:fld id="{FE4FA40C-620F-437A-BEEC-CAD60EDDC482}" type="datetimeFigureOut">
              <a:rPr lang="en-US" smtClean="0">
                <a:solidFill>
                  <a:prstClr val="black">
                    <a:tint val="75000"/>
                  </a:prstClr>
                </a:solidFill>
              </a:rPr>
              <a:pPr/>
              <a:t>3/27/2022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F223752-13F2-4166-BCE5-5D8869974B1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34ABAB5-CD13-4051-A25B-2BAF8F879CB4}"/>
              </a:ext>
            </a:extLst>
          </p:cNvPr>
          <p:cNvSpPr>
            <a:spLocks noGrp="1"/>
          </p:cNvSpPr>
          <p:nvPr>
            <p:ph type="sldNum" sz="quarter" idx="12"/>
          </p:nvPr>
        </p:nvSpPr>
        <p:spPr/>
        <p:txBody>
          <a:bodyPr/>
          <a:lstStyle/>
          <a:p>
            <a:fld id="{00284CCE-7BB3-49F4-BF5E-9B8582105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5182908"/>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0D568-B194-4F92-A67E-DE9BD3E4EC94}"/>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36AD74-D6BF-48C4-AC57-CD640F400854}"/>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55EF74C-5A6C-4D5E-9831-7E25A67DE396}"/>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7AC15C-0116-4560-A7FC-B8CA1634C475}"/>
              </a:ext>
            </a:extLst>
          </p:cNvPr>
          <p:cNvSpPr>
            <a:spLocks noGrp="1"/>
          </p:cNvSpPr>
          <p:nvPr>
            <p:ph type="body" sz="quarter" idx="3"/>
          </p:nvPr>
        </p:nvSpPr>
        <p:spPr>
          <a:xfrm>
            <a:off x="6172205" y="1681163"/>
            <a:ext cx="5183188" cy="82391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FF948AC-4D7A-453A-81DC-5133AA72CD98}"/>
              </a:ext>
            </a:extLst>
          </p:cNvPr>
          <p:cNvSpPr>
            <a:spLocks noGrp="1"/>
          </p:cNvSpPr>
          <p:nvPr>
            <p:ph sz="quarter" idx="4"/>
          </p:nvPr>
        </p:nvSpPr>
        <p:spPr>
          <a:xfrm>
            <a:off x="6172205"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365D38-E9DA-487F-9805-640B07FECEDD}"/>
              </a:ext>
            </a:extLst>
          </p:cNvPr>
          <p:cNvSpPr>
            <a:spLocks noGrp="1"/>
          </p:cNvSpPr>
          <p:nvPr>
            <p:ph type="dt" sz="half" idx="10"/>
          </p:nvPr>
        </p:nvSpPr>
        <p:spPr/>
        <p:txBody>
          <a:bodyPr/>
          <a:lstStyle/>
          <a:p>
            <a:fld id="{FE4FA40C-620F-437A-BEEC-CAD60EDDC482}" type="datetimeFigureOut">
              <a:rPr lang="en-US" smtClean="0">
                <a:solidFill>
                  <a:prstClr val="black">
                    <a:tint val="75000"/>
                  </a:prstClr>
                </a:solidFill>
              </a:rPr>
              <a:pPr/>
              <a:t>3/27/2022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A5A3396-D9F6-4940-ACBB-160B9B94D368}"/>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0FB55FCF-0B4B-4706-9520-8EC7FE945F63}"/>
              </a:ext>
            </a:extLst>
          </p:cNvPr>
          <p:cNvSpPr>
            <a:spLocks noGrp="1"/>
          </p:cNvSpPr>
          <p:nvPr>
            <p:ph type="sldNum" sz="quarter" idx="12"/>
          </p:nvPr>
        </p:nvSpPr>
        <p:spPr/>
        <p:txBody>
          <a:bodyPr/>
          <a:lstStyle/>
          <a:p>
            <a:fld id="{00284CCE-7BB3-49F4-BF5E-9B8582105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9630253"/>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C2B12-B491-49FE-A4BC-F82EECAEFF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A18DDE-7A17-490E-B90D-1219B0CED2EA}"/>
              </a:ext>
            </a:extLst>
          </p:cNvPr>
          <p:cNvSpPr>
            <a:spLocks noGrp="1"/>
          </p:cNvSpPr>
          <p:nvPr>
            <p:ph type="dt" sz="half" idx="10"/>
          </p:nvPr>
        </p:nvSpPr>
        <p:spPr/>
        <p:txBody>
          <a:bodyPr/>
          <a:lstStyle/>
          <a:p>
            <a:fld id="{FE4FA40C-620F-437A-BEEC-CAD60EDDC482}" type="datetimeFigureOut">
              <a:rPr lang="en-US" smtClean="0">
                <a:solidFill>
                  <a:prstClr val="black">
                    <a:tint val="75000"/>
                  </a:prstClr>
                </a:solidFill>
              </a:rPr>
              <a:pPr/>
              <a:t>3/27/2022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7413E0E-5059-41BF-8F6F-17D0A6D1AAE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600C85C3-4094-416C-ABBB-7289E47B0376}"/>
              </a:ext>
            </a:extLst>
          </p:cNvPr>
          <p:cNvSpPr>
            <a:spLocks noGrp="1"/>
          </p:cNvSpPr>
          <p:nvPr>
            <p:ph type="sldNum" sz="quarter" idx="12"/>
          </p:nvPr>
        </p:nvSpPr>
        <p:spPr/>
        <p:txBody>
          <a:bodyPr/>
          <a:lstStyle/>
          <a:p>
            <a:fld id="{00284CCE-7BB3-49F4-BF5E-9B8582105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0990580"/>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FB4618-D865-418B-BBB2-3B938BFB510C}"/>
              </a:ext>
            </a:extLst>
          </p:cNvPr>
          <p:cNvSpPr>
            <a:spLocks noGrp="1"/>
          </p:cNvSpPr>
          <p:nvPr>
            <p:ph type="dt" sz="half" idx="10"/>
          </p:nvPr>
        </p:nvSpPr>
        <p:spPr/>
        <p:txBody>
          <a:bodyPr/>
          <a:lstStyle/>
          <a:p>
            <a:fld id="{FE4FA40C-620F-437A-BEEC-CAD60EDDC482}" type="datetimeFigureOut">
              <a:rPr lang="en-US" smtClean="0">
                <a:solidFill>
                  <a:prstClr val="black">
                    <a:tint val="75000"/>
                  </a:prstClr>
                </a:solidFill>
              </a:rPr>
              <a:pPr/>
              <a:t>3/27/2022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CB3D7763-FB90-4EBB-B55D-CD91290C87E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CAC6D44-9E08-4684-8ABE-C5A9E187531B}"/>
              </a:ext>
            </a:extLst>
          </p:cNvPr>
          <p:cNvSpPr>
            <a:spLocks noGrp="1"/>
          </p:cNvSpPr>
          <p:nvPr>
            <p:ph type="sldNum" sz="quarter" idx="12"/>
          </p:nvPr>
        </p:nvSpPr>
        <p:spPr/>
        <p:txBody>
          <a:bodyPr/>
          <a:lstStyle/>
          <a:p>
            <a:fld id="{00284CCE-7BB3-49F4-BF5E-9B8582105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245323"/>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5979E-1157-4F55-868C-125160A83EE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B54948E-2D11-4056-AD27-9466FA967279}"/>
              </a:ext>
            </a:extLst>
          </p:cNvPr>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8E1ADF-D8B3-468A-8D78-6716BA209FA8}"/>
              </a:ext>
            </a:extLst>
          </p:cNvPr>
          <p:cNvSpPr>
            <a:spLocks noGrp="1"/>
          </p:cNvSpPr>
          <p:nvPr>
            <p:ph type="body" sz="half" idx="2"/>
          </p:nvPr>
        </p:nvSpPr>
        <p:spPr>
          <a:xfrm>
            <a:off x="839788" y="2057402"/>
            <a:ext cx="3932237" cy="3811588"/>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B2D08044-7F6A-43E5-AE5E-30532F95F574}"/>
              </a:ext>
            </a:extLst>
          </p:cNvPr>
          <p:cNvSpPr>
            <a:spLocks noGrp="1"/>
          </p:cNvSpPr>
          <p:nvPr>
            <p:ph type="dt" sz="half" idx="10"/>
          </p:nvPr>
        </p:nvSpPr>
        <p:spPr/>
        <p:txBody>
          <a:bodyPr/>
          <a:lstStyle/>
          <a:p>
            <a:fld id="{FE4FA40C-620F-437A-BEEC-CAD60EDDC482}" type="datetimeFigureOut">
              <a:rPr lang="en-US" smtClean="0">
                <a:solidFill>
                  <a:prstClr val="black">
                    <a:tint val="75000"/>
                  </a:prstClr>
                </a:solidFill>
              </a:rPr>
              <a:pPr/>
              <a:t>3/27/2022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3202997-5453-46E2-AEAA-38C5D628322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3CBC2BF-A3EB-45B8-896C-7AC1FEA51A32}"/>
              </a:ext>
            </a:extLst>
          </p:cNvPr>
          <p:cNvSpPr>
            <a:spLocks noGrp="1"/>
          </p:cNvSpPr>
          <p:nvPr>
            <p:ph type="sldNum" sz="quarter" idx="12"/>
          </p:nvPr>
        </p:nvSpPr>
        <p:spPr/>
        <p:txBody>
          <a:bodyPr/>
          <a:lstStyle/>
          <a:p>
            <a:fld id="{00284CCE-7BB3-49F4-BF5E-9B8582105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1819800"/>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9BEA3-FC27-4117-962B-63C5167361C7}"/>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E1B243C-1995-4825-BBD0-3AA89235E7DF}"/>
              </a:ext>
            </a:extLst>
          </p:cNvPr>
          <p:cNvSpPr>
            <a:spLocks noGrp="1"/>
          </p:cNvSpPr>
          <p:nvPr>
            <p:ph type="pic" idx="1"/>
          </p:nvPr>
        </p:nvSpPr>
        <p:spPr>
          <a:xfrm>
            <a:off x="5183188" y="987429"/>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7CEE7880-AACD-43C6-B2D5-CC2C92755FB5}"/>
              </a:ext>
            </a:extLst>
          </p:cNvPr>
          <p:cNvSpPr>
            <a:spLocks noGrp="1"/>
          </p:cNvSpPr>
          <p:nvPr>
            <p:ph type="body" sz="half" idx="2"/>
          </p:nvPr>
        </p:nvSpPr>
        <p:spPr>
          <a:xfrm>
            <a:off x="839788" y="2057402"/>
            <a:ext cx="3932237" cy="3811588"/>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6FD0394A-388C-4FE2-A9ED-4D2F24FA62F4}"/>
              </a:ext>
            </a:extLst>
          </p:cNvPr>
          <p:cNvSpPr>
            <a:spLocks noGrp="1"/>
          </p:cNvSpPr>
          <p:nvPr>
            <p:ph type="dt" sz="half" idx="10"/>
          </p:nvPr>
        </p:nvSpPr>
        <p:spPr/>
        <p:txBody>
          <a:bodyPr/>
          <a:lstStyle/>
          <a:p>
            <a:fld id="{FE4FA40C-620F-437A-BEEC-CAD60EDDC482}" type="datetimeFigureOut">
              <a:rPr lang="en-US" smtClean="0">
                <a:solidFill>
                  <a:prstClr val="black">
                    <a:tint val="75000"/>
                  </a:prstClr>
                </a:solidFill>
              </a:rPr>
              <a:pPr/>
              <a:t>3/27/2022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CBD0F67-4E91-40F8-B49F-B9A4ECAD691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8EC0059-C178-4892-9B3C-16A71EAC12AA}"/>
              </a:ext>
            </a:extLst>
          </p:cNvPr>
          <p:cNvSpPr>
            <a:spLocks noGrp="1"/>
          </p:cNvSpPr>
          <p:nvPr>
            <p:ph type="sldNum" sz="quarter" idx="12"/>
          </p:nvPr>
        </p:nvSpPr>
        <p:spPr/>
        <p:txBody>
          <a:bodyPr/>
          <a:lstStyle/>
          <a:p>
            <a:fld id="{00284CCE-7BB3-49F4-BF5E-9B8582105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7398527"/>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37086-8C1A-4F8A-8048-42A92E60C6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F264DE-7B21-4DE9-AA17-3B12C08E73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755B61-50E6-49A5-9B95-E134F6EF3647}"/>
              </a:ext>
            </a:extLst>
          </p:cNvPr>
          <p:cNvSpPr>
            <a:spLocks noGrp="1"/>
          </p:cNvSpPr>
          <p:nvPr>
            <p:ph type="dt" sz="half" idx="10"/>
          </p:nvPr>
        </p:nvSpPr>
        <p:spPr/>
        <p:txBody>
          <a:bodyPr/>
          <a:lstStyle/>
          <a:p>
            <a:fld id="{FE4FA40C-620F-437A-BEEC-CAD60EDDC482}" type="datetimeFigureOut">
              <a:rPr lang="en-US" smtClean="0">
                <a:solidFill>
                  <a:prstClr val="black">
                    <a:tint val="75000"/>
                  </a:prstClr>
                </a:solidFill>
              </a:rPr>
              <a:pPr/>
              <a:t>3/27/2022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59F1053-1727-4BC8-A58D-E8F5C94882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EB1DA4E-46BE-474B-A115-DD04B172D9DE}"/>
              </a:ext>
            </a:extLst>
          </p:cNvPr>
          <p:cNvSpPr>
            <a:spLocks noGrp="1"/>
          </p:cNvSpPr>
          <p:nvPr>
            <p:ph type="sldNum" sz="quarter" idx="12"/>
          </p:nvPr>
        </p:nvSpPr>
        <p:spPr/>
        <p:txBody>
          <a:bodyPr/>
          <a:lstStyle/>
          <a:p>
            <a:fld id="{00284CCE-7BB3-49F4-BF5E-9B8582105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7392465"/>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829D28-47D8-47EB-8FEC-A3E9EED6A5D7}"/>
              </a:ext>
            </a:extLst>
          </p:cNvPr>
          <p:cNvSpPr>
            <a:spLocks noGrp="1"/>
          </p:cNvSpPr>
          <p:nvPr>
            <p:ph type="title" orient="vert"/>
          </p:nvPr>
        </p:nvSpPr>
        <p:spPr>
          <a:xfrm>
            <a:off x="8724902" y="365128"/>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8A773D-A9F0-46B3-8AB0-EAF01DC64B7D}"/>
              </a:ext>
            </a:extLst>
          </p:cNvPr>
          <p:cNvSpPr>
            <a:spLocks noGrp="1"/>
          </p:cNvSpPr>
          <p:nvPr>
            <p:ph type="body" orient="vert" idx="1"/>
          </p:nvPr>
        </p:nvSpPr>
        <p:spPr>
          <a:xfrm>
            <a:off x="838205" y="365128"/>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F3F93C-9788-48D5-B7EB-10410DF0EE47}"/>
              </a:ext>
            </a:extLst>
          </p:cNvPr>
          <p:cNvSpPr>
            <a:spLocks noGrp="1"/>
          </p:cNvSpPr>
          <p:nvPr>
            <p:ph type="dt" sz="half" idx="10"/>
          </p:nvPr>
        </p:nvSpPr>
        <p:spPr/>
        <p:txBody>
          <a:bodyPr/>
          <a:lstStyle/>
          <a:p>
            <a:fld id="{FE4FA40C-620F-437A-BEEC-CAD60EDDC482}" type="datetimeFigureOut">
              <a:rPr lang="en-US" smtClean="0">
                <a:solidFill>
                  <a:prstClr val="black">
                    <a:tint val="75000"/>
                  </a:prstClr>
                </a:solidFill>
              </a:rPr>
              <a:pPr/>
              <a:t>3/27/2022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1D1166A-5E9C-4D4F-B011-890D74625CC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BED177C-7598-4424-B9CB-A4F27D21924A}"/>
              </a:ext>
            </a:extLst>
          </p:cNvPr>
          <p:cNvSpPr>
            <a:spLocks noGrp="1"/>
          </p:cNvSpPr>
          <p:nvPr>
            <p:ph type="sldNum" sz="quarter" idx="12"/>
          </p:nvPr>
        </p:nvSpPr>
        <p:spPr/>
        <p:txBody>
          <a:bodyPr/>
          <a:lstStyle/>
          <a:p>
            <a:fld id="{00284CCE-7BB3-49F4-BF5E-9B8582105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2550499"/>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004 Section Title">
  <p:cSld name="004 Section Title">
    <p:spTree>
      <p:nvGrpSpPr>
        <p:cNvPr id="1" name="Shape 67"/>
        <p:cNvGrpSpPr/>
        <p:nvPr/>
      </p:nvGrpSpPr>
      <p:grpSpPr>
        <a:xfrm>
          <a:off x="0" y="0"/>
          <a:ext cx="0" cy="0"/>
          <a:chOff x="0" y="0"/>
          <a:chExt cx="0" cy="0"/>
        </a:xfrm>
      </p:grpSpPr>
      <p:sp>
        <p:nvSpPr>
          <p:cNvPr id="68" name="Google Shape;68;p6"/>
          <p:cNvSpPr txBox="1">
            <a:spLocks noGrp="1"/>
          </p:cNvSpPr>
          <p:nvPr>
            <p:ph type="title"/>
          </p:nvPr>
        </p:nvSpPr>
        <p:spPr>
          <a:xfrm>
            <a:off x="481867" y="965000"/>
            <a:ext cx="3653700" cy="46788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15000"/>
              <a:buNone/>
              <a:defRPr sz="15000"/>
            </a:lvl1pPr>
            <a:lvl2pPr lvl="1" algn="r">
              <a:lnSpc>
                <a:spcPct val="100000"/>
              </a:lnSpc>
              <a:spcBef>
                <a:spcPts val="0"/>
              </a:spcBef>
              <a:spcAft>
                <a:spcPts val="0"/>
              </a:spcAft>
              <a:buSzPts val="15000"/>
              <a:buNone/>
              <a:defRPr sz="15000"/>
            </a:lvl2pPr>
            <a:lvl3pPr lvl="2" algn="r">
              <a:lnSpc>
                <a:spcPct val="100000"/>
              </a:lnSpc>
              <a:spcBef>
                <a:spcPts val="0"/>
              </a:spcBef>
              <a:spcAft>
                <a:spcPts val="0"/>
              </a:spcAft>
              <a:buSzPts val="15000"/>
              <a:buNone/>
              <a:defRPr sz="15000"/>
            </a:lvl3pPr>
            <a:lvl4pPr lvl="3" algn="r">
              <a:lnSpc>
                <a:spcPct val="100000"/>
              </a:lnSpc>
              <a:spcBef>
                <a:spcPts val="0"/>
              </a:spcBef>
              <a:spcAft>
                <a:spcPts val="0"/>
              </a:spcAft>
              <a:buSzPts val="15000"/>
              <a:buNone/>
              <a:defRPr sz="15000"/>
            </a:lvl4pPr>
            <a:lvl5pPr lvl="4" algn="r">
              <a:lnSpc>
                <a:spcPct val="100000"/>
              </a:lnSpc>
              <a:spcBef>
                <a:spcPts val="0"/>
              </a:spcBef>
              <a:spcAft>
                <a:spcPts val="0"/>
              </a:spcAft>
              <a:buSzPts val="15000"/>
              <a:buNone/>
              <a:defRPr sz="15000"/>
            </a:lvl5pPr>
            <a:lvl6pPr lvl="5" algn="r">
              <a:lnSpc>
                <a:spcPct val="100000"/>
              </a:lnSpc>
              <a:spcBef>
                <a:spcPts val="0"/>
              </a:spcBef>
              <a:spcAft>
                <a:spcPts val="0"/>
              </a:spcAft>
              <a:buSzPts val="15000"/>
              <a:buNone/>
              <a:defRPr sz="15000"/>
            </a:lvl6pPr>
            <a:lvl7pPr lvl="6" algn="r">
              <a:lnSpc>
                <a:spcPct val="100000"/>
              </a:lnSpc>
              <a:spcBef>
                <a:spcPts val="0"/>
              </a:spcBef>
              <a:spcAft>
                <a:spcPts val="0"/>
              </a:spcAft>
              <a:buSzPts val="15000"/>
              <a:buNone/>
              <a:defRPr sz="15000"/>
            </a:lvl7pPr>
            <a:lvl8pPr lvl="7" algn="r">
              <a:lnSpc>
                <a:spcPct val="100000"/>
              </a:lnSpc>
              <a:spcBef>
                <a:spcPts val="0"/>
              </a:spcBef>
              <a:spcAft>
                <a:spcPts val="0"/>
              </a:spcAft>
              <a:buSzPts val="15000"/>
              <a:buNone/>
              <a:defRPr sz="15000"/>
            </a:lvl8pPr>
            <a:lvl9pPr lvl="8" algn="r">
              <a:lnSpc>
                <a:spcPct val="100000"/>
              </a:lnSpc>
              <a:spcBef>
                <a:spcPts val="0"/>
              </a:spcBef>
              <a:spcAft>
                <a:spcPts val="0"/>
              </a:spcAft>
              <a:buSzPts val="15000"/>
              <a:buNone/>
              <a:defRPr sz="15000"/>
            </a:lvl9pPr>
          </a:lstStyle>
          <a:p>
            <a:endParaRPr/>
          </a:p>
        </p:txBody>
      </p:sp>
      <p:sp>
        <p:nvSpPr>
          <p:cNvPr id="69" name="Google Shape;69;p6"/>
          <p:cNvSpPr txBox="1">
            <a:spLocks noGrp="1"/>
          </p:cNvSpPr>
          <p:nvPr>
            <p:ph type="subTitle" idx="1"/>
          </p:nvPr>
        </p:nvSpPr>
        <p:spPr>
          <a:xfrm>
            <a:off x="4406701" y="2031800"/>
            <a:ext cx="6831900" cy="717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3600"/>
              <a:buNone/>
              <a:defRPr sz="3600" b="1"/>
            </a:lvl1pPr>
            <a:lvl2pPr lvl="1" algn="l">
              <a:lnSpc>
                <a:spcPct val="115000"/>
              </a:lnSpc>
              <a:spcBef>
                <a:spcPts val="2100"/>
              </a:spcBef>
              <a:spcAft>
                <a:spcPts val="0"/>
              </a:spcAft>
              <a:buSzPts val="3600"/>
              <a:buNone/>
              <a:defRPr sz="3600" b="1"/>
            </a:lvl2pPr>
            <a:lvl3pPr lvl="2" algn="l">
              <a:lnSpc>
                <a:spcPct val="115000"/>
              </a:lnSpc>
              <a:spcBef>
                <a:spcPts val="2100"/>
              </a:spcBef>
              <a:spcAft>
                <a:spcPts val="0"/>
              </a:spcAft>
              <a:buSzPts val="3600"/>
              <a:buNone/>
              <a:defRPr sz="3600" b="1"/>
            </a:lvl3pPr>
            <a:lvl4pPr lvl="3" algn="l">
              <a:lnSpc>
                <a:spcPct val="115000"/>
              </a:lnSpc>
              <a:spcBef>
                <a:spcPts val="2100"/>
              </a:spcBef>
              <a:spcAft>
                <a:spcPts val="0"/>
              </a:spcAft>
              <a:buSzPts val="3600"/>
              <a:buNone/>
              <a:defRPr sz="3600" b="1"/>
            </a:lvl4pPr>
            <a:lvl5pPr lvl="4" algn="l">
              <a:lnSpc>
                <a:spcPct val="115000"/>
              </a:lnSpc>
              <a:spcBef>
                <a:spcPts val="2100"/>
              </a:spcBef>
              <a:spcAft>
                <a:spcPts val="0"/>
              </a:spcAft>
              <a:buSzPts val="3600"/>
              <a:buNone/>
              <a:defRPr sz="3600" b="1"/>
            </a:lvl5pPr>
            <a:lvl6pPr lvl="5" algn="l">
              <a:lnSpc>
                <a:spcPct val="115000"/>
              </a:lnSpc>
              <a:spcBef>
                <a:spcPts val="2100"/>
              </a:spcBef>
              <a:spcAft>
                <a:spcPts val="0"/>
              </a:spcAft>
              <a:buSzPts val="3600"/>
              <a:buNone/>
              <a:defRPr sz="3600" b="1"/>
            </a:lvl6pPr>
            <a:lvl7pPr lvl="6" algn="l">
              <a:lnSpc>
                <a:spcPct val="115000"/>
              </a:lnSpc>
              <a:spcBef>
                <a:spcPts val="2100"/>
              </a:spcBef>
              <a:spcAft>
                <a:spcPts val="0"/>
              </a:spcAft>
              <a:buSzPts val="3600"/>
              <a:buNone/>
              <a:defRPr sz="3600" b="1"/>
            </a:lvl7pPr>
            <a:lvl8pPr lvl="7" algn="l">
              <a:lnSpc>
                <a:spcPct val="115000"/>
              </a:lnSpc>
              <a:spcBef>
                <a:spcPts val="2100"/>
              </a:spcBef>
              <a:spcAft>
                <a:spcPts val="0"/>
              </a:spcAft>
              <a:buSzPts val="3600"/>
              <a:buNone/>
              <a:defRPr sz="3600" b="1"/>
            </a:lvl8pPr>
            <a:lvl9pPr lvl="8" algn="l">
              <a:lnSpc>
                <a:spcPct val="115000"/>
              </a:lnSpc>
              <a:spcBef>
                <a:spcPts val="2100"/>
              </a:spcBef>
              <a:spcAft>
                <a:spcPts val="2100"/>
              </a:spcAft>
              <a:buSzPts val="3600"/>
              <a:buNone/>
              <a:defRPr sz="3600" b="1"/>
            </a:lvl9pPr>
          </a:lstStyle>
          <a:p>
            <a:endParaRPr/>
          </a:p>
        </p:txBody>
      </p:sp>
      <p:sp>
        <p:nvSpPr>
          <p:cNvPr id="70" name="Google Shape;70;p6"/>
          <p:cNvSpPr txBox="1">
            <a:spLocks noGrp="1"/>
          </p:cNvSpPr>
          <p:nvPr>
            <p:ph type="body" idx="2"/>
          </p:nvPr>
        </p:nvSpPr>
        <p:spPr>
          <a:xfrm>
            <a:off x="4386975" y="2965625"/>
            <a:ext cx="6820500" cy="2075100"/>
          </a:xfrm>
          <a:prstGeom prst="rect">
            <a:avLst/>
          </a:prstGeom>
          <a:noFill/>
          <a:ln>
            <a:noFill/>
          </a:ln>
        </p:spPr>
        <p:txBody>
          <a:bodyPr spcFirstLastPara="1" wrap="square" lIns="121900" tIns="121900" rIns="121900" bIns="121900" anchor="ctr" anchorCtr="0">
            <a:noAutofit/>
          </a:bodyPr>
          <a:lstStyle>
            <a:lvl1pPr marL="457200" lvl="0" indent="-349250" algn="l">
              <a:lnSpc>
                <a:spcPct val="115000"/>
              </a:lnSpc>
              <a:spcBef>
                <a:spcPts val="0"/>
              </a:spcBef>
              <a:spcAft>
                <a:spcPts val="0"/>
              </a:spcAft>
              <a:buSzPts val="19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71" name="Google Shape;71;p6"/>
          <p:cNvSpPr/>
          <p:nvPr/>
        </p:nvSpPr>
        <p:spPr>
          <a:xfrm>
            <a:off x="379198" y="111594"/>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5400000" algn="t"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72" name="Google Shape;72;p6"/>
          <p:cNvSpPr/>
          <p:nvPr/>
        </p:nvSpPr>
        <p:spPr>
          <a:xfrm>
            <a:off x="379198" y="6468019"/>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6200000"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73" name="Google Shape;73;p6"/>
          <p:cNvSpPr/>
          <p:nvPr/>
        </p:nvSpPr>
        <p:spPr>
          <a:xfrm rot="-5400000">
            <a:off x="-2776803" y="3299570"/>
            <a:ext cx="6060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algn="l"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74" name="Google Shape;74;p6"/>
          <p:cNvSpPr/>
          <p:nvPr/>
        </p:nvSpPr>
        <p:spPr>
          <a:xfrm rot="-5400000">
            <a:off x="9049797" y="3281620"/>
            <a:ext cx="58485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0800000" algn="r"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75" name="Google Shape;75;p6"/>
          <p:cNvSpPr/>
          <p:nvPr/>
        </p:nvSpPr>
        <p:spPr>
          <a:xfrm>
            <a:off x="17698" y="6259264"/>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8900000" algn="bl" rotWithShape="0">
              <a:srgbClr val="000000">
                <a:alpha val="40000"/>
              </a:srgbClr>
            </a:outerShdw>
          </a:effectLst>
        </p:spPr>
        <p:txBody>
          <a:bodyPr spcFirstLastPara="1" wrap="square" lIns="91425" tIns="91425" rIns="91425" bIns="91425" anchor="ctr" anchorCtr="0">
            <a:noAutofit/>
          </a:bodyPr>
          <a:lstStyle/>
          <a:p>
            <a:endParaRPr/>
          </a:p>
        </p:txBody>
      </p:sp>
      <p:sp>
        <p:nvSpPr>
          <p:cNvPr id="76" name="Google Shape;76;p6"/>
          <p:cNvSpPr/>
          <p:nvPr/>
        </p:nvSpPr>
        <p:spPr>
          <a:xfrm rot="10800000" flipH="1">
            <a:off x="17698" y="58190"/>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endParaRPr/>
          </a:p>
        </p:txBody>
      </p:sp>
      <p:sp>
        <p:nvSpPr>
          <p:cNvPr id="77" name="Google Shape;77;p6"/>
          <p:cNvSpPr/>
          <p:nvPr/>
        </p:nvSpPr>
        <p:spPr>
          <a:xfrm flipH="1">
            <a:off x="11614061" y="6271062"/>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3500000" algn="br" rotWithShape="0">
              <a:srgbClr val="000000">
                <a:alpha val="40000"/>
              </a:srgbClr>
            </a:outerShdw>
          </a:effectLst>
        </p:spPr>
        <p:txBody>
          <a:bodyPr spcFirstLastPara="1" wrap="square" lIns="91425" tIns="91425" rIns="91425" bIns="91425" anchor="ctr" anchorCtr="0">
            <a:noAutofit/>
          </a:bodyPr>
          <a:lstStyle/>
          <a:p>
            <a:endParaRPr/>
          </a:p>
        </p:txBody>
      </p:sp>
      <p:sp>
        <p:nvSpPr>
          <p:cNvPr id="78" name="Google Shape;78;p6"/>
          <p:cNvSpPr/>
          <p:nvPr/>
        </p:nvSpPr>
        <p:spPr>
          <a:xfrm rot="10800000">
            <a:off x="11614061" y="69988"/>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8100000" algn="tr" rotWithShape="0">
              <a:srgbClr val="000000">
                <a:alpha val="40000"/>
              </a:srgbClr>
            </a:outerShdw>
          </a:effectLst>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7857501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831126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41026722"/>
      </p:ext>
    </p:extLst>
  </p:cSld>
  <p:clrMapOvr>
    <a:masterClrMapping/>
  </p:clrMapOvr>
  <p:transition spd="slow" advClick="0" advTm="0">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475839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1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430267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022752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47085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91129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981344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680546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1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077529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91"/>
        <p:cNvGrpSpPr/>
        <p:nvPr/>
      </p:nvGrpSpPr>
      <p:grpSpPr>
        <a:xfrm>
          <a:off x="0" y="0"/>
          <a:ext cx="0" cy="0"/>
          <a:chOff x="0" y="0"/>
          <a:chExt cx="0" cy="0"/>
        </a:xfrm>
      </p:grpSpPr>
      <p:sp>
        <p:nvSpPr>
          <p:cNvPr id="92" name="Google Shape;92;p8"/>
          <p:cNvSpPr txBox="1">
            <a:spLocks noGrp="1"/>
          </p:cNvSpPr>
          <p:nvPr>
            <p:ph type="subTitle" idx="1"/>
          </p:nvPr>
        </p:nvSpPr>
        <p:spPr>
          <a:xfrm>
            <a:off x="448867" y="2024167"/>
            <a:ext cx="3989700" cy="717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2100"/>
              <a:buNone/>
              <a:defRPr sz="2100" b="1"/>
            </a:lvl1pPr>
            <a:lvl2pPr lvl="1" algn="l">
              <a:lnSpc>
                <a:spcPct val="115000"/>
              </a:lnSpc>
              <a:spcBef>
                <a:spcPts val="2100"/>
              </a:spcBef>
              <a:spcAft>
                <a:spcPts val="0"/>
              </a:spcAft>
              <a:buSzPts val="2100"/>
              <a:buNone/>
              <a:defRPr sz="2100" b="1"/>
            </a:lvl2pPr>
            <a:lvl3pPr lvl="2" algn="l">
              <a:lnSpc>
                <a:spcPct val="115000"/>
              </a:lnSpc>
              <a:spcBef>
                <a:spcPts val="2100"/>
              </a:spcBef>
              <a:spcAft>
                <a:spcPts val="0"/>
              </a:spcAft>
              <a:buSzPts val="2100"/>
              <a:buNone/>
              <a:defRPr sz="2100" b="1"/>
            </a:lvl3pPr>
            <a:lvl4pPr lvl="3" algn="l">
              <a:lnSpc>
                <a:spcPct val="115000"/>
              </a:lnSpc>
              <a:spcBef>
                <a:spcPts val="2100"/>
              </a:spcBef>
              <a:spcAft>
                <a:spcPts val="0"/>
              </a:spcAft>
              <a:buSzPts val="2100"/>
              <a:buNone/>
              <a:defRPr sz="2100" b="1"/>
            </a:lvl4pPr>
            <a:lvl5pPr lvl="4" algn="l">
              <a:lnSpc>
                <a:spcPct val="115000"/>
              </a:lnSpc>
              <a:spcBef>
                <a:spcPts val="2100"/>
              </a:spcBef>
              <a:spcAft>
                <a:spcPts val="0"/>
              </a:spcAft>
              <a:buSzPts val="2100"/>
              <a:buNone/>
              <a:defRPr sz="2100" b="1"/>
            </a:lvl5pPr>
            <a:lvl6pPr lvl="5" algn="l">
              <a:lnSpc>
                <a:spcPct val="115000"/>
              </a:lnSpc>
              <a:spcBef>
                <a:spcPts val="2100"/>
              </a:spcBef>
              <a:spcAft>
                <a:spcPts val="0"/>
              </a:spcAft>
              <a:buSzPts val="2100"/>
              <a:buNone/>
              <a:defRPr sz="2100" b="1"/>
            </a:lvl6pPr>
            <a:lvl7pPr lvl="6" algn="l">
              <a:lnSpc>
                <a:spcPct val="115000"/>
              </a:lnSpc>
              <a:spcBef>
                <a:spcPts val="2100"/>
              </a:spcBef>
              <a:spcAft>
                <a:spcPts val="0"/>
              </a:spcAft>
              <a:buSzPts val="2100"/>
              <a:buNone/>
              <a:defRPr sz="2100" b="1"/>
            </a:lvl7pPr>
            <a:lvl8pPr lvl="7" algn="l">
              <a:lnSpc>
                <a:spcPct val="115000"/>
              </a:lnSpc>
              <a:spcBef>
                <a:spcPts val="2100"/>
              </a:spcBef>
              <a:spcAft>
                <a:spcPts val="0"/>
              </a:spcAft>
              <a:buSzPts val="2100"/>
              <a:buNone/>
              <a:defRPr sz="2100" b="1"/>
            </a:lvl8pPr>
            <a:lvl9pPr lvl="8" algn="l">
              <a:lnSpc>
                <a:spcPct val="115000"/>
              </a:lnSpc>
              <a:spcBef>
                <a:spcPts val="2100"/>
              </a:spcBef>
              <a:spcAft>
                <a:spcPts val="2100"/>
              </a:spcAft>
              <a:buSzPts val="2100"/>
              <a:buNone/>
              <a:defRPr sz="2100" b="1"/>
            </a:lvl9pPr>
          </a:lstStyle>
          <a:p>
            <a:endParaRPr/>
          </a:p>
        </p:txBody>
      </p:sp>
      <p:sp>
        <p:nvSpPr>
          <p:cNvPr id="93" name="Google Shape;93;p8"/>
          <p:cNvSpPr txBox="1">
            <a:spLocks noGrp="1"/>
          </p:cNvSpPr>
          <p:nvPr>
            <p:ph type="subTitle" idx="2"/>
          </p:nvPr>
        </p:nvSpPr>
        <p:spPr>
          <a:xfrm>
            <a:off x="6096467" y="2024167"/>
            <a:ext cx="3989700" cy="717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2100"/>
              <a:buNone/>
              <a:defRPr sz="2100" b="1"/>
            </a:lvl1pPr>
            <a:lvl2pPr lvl="1" algn="l">
              <a:lnSpc>
                <a:spcPct val="115000"/>
              </a:lnSpc>
              <a:spcBef>
                <a:spcPts val="2100"/>
              </a:spcBef>
              <a:spcAft>
                <a:spcPts val="0"/>
              </a:spcAft>
              <a:buSzPts val="2100"/>
              <a:buNone/>
              <a:defRPr sz="2100" b="1"/>
            </a:lvl2pPr>
            <a:lvl3pPr lvl="2" algn="l">
              <a:lnSpc>
                <a:spcPct val="115000"/>
              </a:lnSpc>
              <a:spcBef>
                <a:spcPts val="2100"/>
              </a:spcBef>
              <a:spcAft>
                <a:spcPts val="0"/>
              </a:spcAft>
              <a:buSzPts val="2100"/>
              <a:buNone/>
              <a:defRPr sz="2100" b="1"/>
            </a:lvl3pPr>
            <a:lvl4pPr lvl="3" algn="l">
              <a:lnSpc>
                <a:spcPct val="115000"/>
              </a:lnSpc>
              <a:spcBef>
                <a:spcPts val="2100"/>
              </a:spcBef>
              <a:spcAft>
                <a:spcPts val="0"/>
              </a:spcAft>
              <a:buSzPts val="2100"/>
              <a:buNone/>
              <a:defRPr sz="2100" b="1"/>
            </a:lvl4pPr>
            <a:lvl5pPr lvl="4" algn="l">
              <a:lnSpc>
                <a:spcPct val="115000"/>
              </a:lnSpc>
              <a:spcBef>
                <a:spcPts val="2100"/>
              </a:spcBef>
              <a:spcAft>
                <a:spcPts val="0"/>
              </a:spcAft>
              <a:buSzPts val="2100"/>
              <a:buNone/>
              <a:defRPr sz="2100" b="1"/>
            </a:lvl5pPr>
            <a:lvl6pPr lvl="5" algn="l">
              <a:lnSpc>
                <a:spcPct val="115000"/>
              </a:lnSpc>
              <a:spcBef>
                <a:spcPts val="2100"/>
              </a:spcBef>
              <a:spcAft>
                <a:spcPts val="0"/>
              </a:spcAft>
              <a:buSzPts val="2100"/>
              <a:buNone/>
              <a:defRPr sz="2100" b="1"/>
            </a:lvl6pPr>
            <a:lvl7pPr lvl="6" algn="l">
              <a:lnSpc>
                <a:spcPct val="115000"/>
              </a:lnSpc>
              <a:spcBef>
                <a:spcPts val="2100"/>
              </a:spcBef>
              <a:spcAft>
                <a:spcPts val="0"/>
              </a:spcAft>
              <a:buSzPts val="2100"/>
              <a:buNone/>
              <a:defRPr sz="2100" b="1"/>
            </a:lvl7pPr>
            <a:lvl8pPr lvl="7" algn="l">
              <a:lnSpc>
                <a:spcPct val="115000"/>
              </a:lnSpc>
              <a:spcBef>
                <a:spcPts val="2100"/>
              </a:spcBef>
              <a:spcAft>
                <a:spcPts val="0"/>
              </a:spcAft>
              <a:buSzPts val="2100"/>
              <a:buNone/>
              <a:defRPr sz="2100" b="1"/>
            </a:lvl8pPr>
            <a:lvl9pPr lvl="8" algn="l">
              <a:lnSpc>
                <a:spcPct val="115000"/>
              </a:lnSpc>
              <a:spcBef>
                <a:spcPts val="2100"/>
              </a:spcBef>
              <a:spcAft>
                <a:spcPts val="2100"/>
              </a:spcAft>
              <a:buSzPts val="2100"/>
              <a:buNone/>
              <a:defRPr sz="2100" b="1"/>
            </a:lvl9pPr>
          </a:lstStyle>
          <a:p>
            <a:endParaRPr/>
          </a:p>
        </p:txBody>
      </p:sp>
      <p:sp>
        <p:nvSpPr>
          <p:cNvPr id="94" name="Google Shape;94;p8"/>
          <p:cNvSpPr txBox="1">
            <a:spLocks noGrp="1"/>
          </p:cNvSpPr>
          <p:nvPr>
            <p:ph type="title"/>
          </p:nvPr>
        </p:nvSpPr>
        <p:spPr>
          <a:xfrm>
            <a:off x="415601" y="593367"/>
            <a:ext cx="11360700" cy="763500"/>
          </a:xfrm>
          <a:prstGeom prst="rect">
            <a:avLst/>
          </a:prstGeom>
          <a:noFill/>
          <a:ln>
            <a:noFill/>
          </a:ln>
        </p:spPr>
        <p:txBody>
          <a:bodyPr spcFirstLastPara="1" wrap="square" lIns="121900" tIns="121900" rIns="121900" bIns="121900" anchor="t" anchorCtr="0">
            <a:noAutofit/>
          </a:bodyPr>
          <a:lstStyle>
            <a:lvl1pPr marR="0" lvl="0" algn="l">
              <a:lnSpc>
                <a:spcPct val="100000"/>
              </a:lnSpc>
              <a:spcBef>
                <a:spcPts val="0"/>
              </a:spcBef>
              <a:spcAft>
                <a:spcPts val="0"/>
              </a:spcAft>
              <a:buClr>
                <a:schemeClr val="dk1"/>
              </a:buClr>
              <a:buSzPts val="6000"/>
              <a:buFont typeface="Aldrich"/>
              <a:buNone/>
              <a:defRPr sz="6000"/>
            </a:lvl1pPr>
            <a:lvl2pPr lvl="1"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95" name="Google Shape;95;p8"/>
          <p:cNvSpPr txBox="1">
            <a:spLocks noGrp="1"/>
          </p:cNvSpPr>
          <p:nvPr>
            <p:ph type="body" idx="3"/>
          </p:nvPr>
        </p:nvSpPr>
        <p:spPr>
          <a:xfrm>
            <a:off x="1327201" y="2961200"/>
            <a:ext cx="4410300" cy="3118500"/>
          </a:xfrm>
          <a:prstGeom prst="rect">
            <a:avLst/>
          </a:prstGeom>
          <a:noFill/>
          <a:ln>
            <a:noFill/>
          </a:ln>
        </p:spPr>
        <p:txBody>
          <a:bodyPr spcFirstLastPara="1" wrap="square" lIns="121900" tIns="121900" rIns="121900" bIns="121900" anchor="t" anchorCtr="0">
            <a:noAutofit/>
          </a:bodyPr>
          <a:lstStyle>
            <a:lvl1pPr marL="457200" lvl="0" indent="-355600" algn="l">
              <a:lnSpc>
                <a:spcPct val="115000"/>
              </a:lnSpc>
              <a:spcBef>
                <a:spcPts val="0"/>
              </a:spcBef>
              <a:spcAft>
                <a:spcPts val="0"/>
              </a:spcAft>
              <a:buSzPts val="2000"/>
              <a:buChar char="●"/>
              <a:defRPr sz="2000"/>
            </a:lvl1pPr>
            <a:lvl2pPr marL="914400" lvl="1" indent="-355600" algn="l">
              <a:lnSpc>
                <a:spcPct val="115000"/>
              </a:lnSpc>
              <a:spcBef>
                <a:spcPts val="2100"/>
              </a:spcBef>
              <a:spcAft>
                <a:spcPts val="0"/>
              </a:spcAft>
              <a:buSzPts val="2000"/>
              <a:buChar char="○"/>
              <a:defRPr sz="2000"/>
            </a:lvl2pPr>
            <a:lvl3pPr marL="1371600" lvl="2" indent="-355600" algn="l">
              <a:lnSpc>
                <a:spcPct val="115000"/>
              </a:lnSpc>
              <a:spcBef>
                <a:spcPts val="2100"/>
              </a:spcBef>
              <a:spcAft>
                <a:spcPts val="0"/>
              </a:spcAft>
              <a:buSzPts val="2000"/>
              <a:buChar char="■"/>
              <a:defRPr sz="2000"/>
            </a:lvl3pPr>
            <a:lvl4pPr marL="1828800" lvl="3" indent="-355600" algn="l">
              <a:lnSpc>
                <a:spcPct val="115000"/>
              </a:lnSpc>
              <a:spcBef>
                <a:spcPts val="2100"/>
              </a:spcBef>
              <a:spcAft>
                <a:spcPts val="0"/>
              </a:spcAft>
              <a:buSzPts val="2000"/>
              <a:buChar char="●"/>
              <a:defRPr sz="2000"/>
            </a:lvl4pPr>
            <a:lvl5pPr marL="2286000" lvl="4" indent="-355600" algn="l">
              <a:lnSpc>
                <a:spcPct val="115000"/>
              </a:lnSpc>
              <a:spcBef>
                <a:spcPts val="2100"/>
              </a:spcBef>
              <a:spcAft>
                <a:spcPts val="0"/>
              </a:spcAft>
              <a:buSzPts val="2000"/>
              <a:buChar char="○"/>
              <a:defRPr sz="2000"/>
            </a:lvl5pPr>
            <a:lvl6pPr marL="2743200" lvl="5" indent="-355600" algn="l">
              <a:lnSpc>
                <a:spcPct val="115000"/>
              </a:lnSpc>
              <a:spcBef>
                <a:spcPts val="2100"/>
              </a:spcBef>
              <a:spcAft>
                <a:spcPts val="0"/>
              </a:spcAft>
              <a:buSzPts val="2000"/>
              <a:buChar char="■"/>
              <a:defRPr sz="2000"/>
            </a:lvl6pPr>
            <a:lvl7pPr marL="3200400" lvl="6" indent="-355600" algn="l">
              <a:lnSpc>
                <a:spcPct val="115000"/>
              </a:lnSpc>
              <a:spcBef>
                <a:spcPts val="2100"/>
              </a:spcBef>
              <a:spcAft>
                <a:spcPts val="0"/>
              </a:spcAft>
              <a:buSzPts val="2000"/>
              <a:buChar char="●"/>
              <a:defRPr sz="2000"/>
            </a:lvl7pPr>
            <a:lvl8pPr marL="3657600" lvl="7" indent="-355600" algn="l">
              <a:lnSpc>
                <a:spcPct val="115000"/>
              </a:lnSpc>
              <a:spcBef>
                <a:spcPts val="2100"/>
              </a:spcBef>
              <a:spcAft>
                <a:spcPts val="0"/>
              </a:spcAft>
              <a:buSzPts val="2000"/>
              <a:buChar char="○"/>
              <a:defRPr sz="2000"/>
            </a:lvl8pPr>
            <a:lvl9pPr marL="4114800" lvl="8" indent="-355600" algn="l">
              <a:lnSpc>
                <a:spcPct val="115000"/>
              </a:lnSpc>
              <a:spcBef>
                <a:spcPts val="2100"/>
              </a:spcBef>
              <a:spcAft>
                <a:spcPts val="2100"/>
              </a:spcAft>
              <a:buSzPts val="2000"/>
              <a:buChar char="■"/>
              <a:defRPr sz="2000"/>
            </a:lvl9pPr>
          </a:lstStyle>
          <a:p>
            <a:endParaRPr/>
          </a:p>
        </p:txBody>
      </p:sp>
      <p:sp>
        <p:nvSpPr>
          <p:cNvPr id="96" name="Google Shape;96;p8"/>
          <p:cNvSpPr txBox="1">
            <a:spLocks noGrp="1"/>
          </p:cNvSpPr>
          <p:nvPr>
            <p:ph type="body" idx="4"/>
          </p:nvPr>
        </p:nvSpPr>
        <p:spPr>
          <a:xfrm>
            <a:off x="6770523" y="2949450"/>
            <a:ext cx="4410600" cy="3118500"/>
          </a:xfrm>
          <a:prstGeom prst="rect">
            <a:avLst/>
          </a:prstGeom>
          <a:noFill/>
          <a:ln>
            <a:noFill/>
          </a:ln>
        </p:spPr>
        <p:txBody>
          <a:bodyPr spcFirstLastPara="1" wrap="square" lIns="121900" tIns="121900" rIns="121900" bIns="121900" anchor="t" anchorCtr="0">
            <a:noAutofit/>
          </a:bodyPr>
          <a:lstStyle>
            <a:lvl1pPr marL="457200" lvl="0" indent="-355600" algn="l">
              <a:lnSpc>
                <a:spcPct val="115000"/>
              </a:lnSpc>
              <a:spcBef>
                <a:spcPts val="0"/>
              </a:spcBef>
              <a:spcAft>
                <a:spcPts val="0"/>
              </a:spcAft>
              <a:buSzPts val="2000"/>
              <a:buChar char="●"/>
              <a:defRPr sz="2000"/>
            </a:lvl1pPr>
            <a:lvl2pPr marL="914400" lvl="1" indent="-355600" algn="l">
              <a:lnSpc>
                <a:spcPct val="115000"/>
              </a:lnSpc>
              <a:spcBef>
                <a:spcPts val="2100"/>
              </a:spcBef>
              <a:spcAft>
                <a:spcPts val="0"/>
              </a:spcAft>
              <a:buSzPts val="2000"/>
              <a:buChar char="○"/>
              <a:defRPr sz="2000"/>
            </a:lvl2pPr>
            <a:lvl3pPr marL="1371600" lvl="2" indent="-355600" algn="l">
              <a:lnSpc>
                <a:spcPct val="115000"/>
              </a:lnSpc>
              <a:spcBef>
                <a:spcPts val="2100"/>
              </a:spcBef>
              <a:spcAft>
                <a:spcPts val="0"/>
              </a:spcAft>
              <a:buSzPts val="2000"/>
              <a:buChar char="■"/>
              <a:defRPr sz="2000"/>
            </a:lvl3pPr>
            <a:lvl4pPr marL="1828800" lvl="3" indent="-355600" algn="l">
              <a:lnSpc>
                <a:spcPct val="115000"/>
              </a:lnSpc>
              <a:spcBef>
                <a:spcPts val="2100"/>
              </a:spcBef>
              <a:spcAft>
                <a:spcPts val="0"/>
              </a:spcAft>
              <a:buSzPts val="2000"/>
              <a:buChar char="●"/>
              <a:defRPr sz="2000"/>
            </a:lvl4pPr>
            <a:lvl5pPr marL="2286000" lvl="4" indent="-355600" algn="l">
              <a:lnSpc>
                <a:spcPct val="115000"/>
              </a:lnSpc>
              <a:spcBef>
                <a:spcPts val="2100"/>
              </a:spcBef>
              <a:spcAft>
                <a:spcPts val="0"/>
              </a:spcAft>
              <a:buSzPts val="2000"/>
              <a:buChar char="○"/>
              <a:defRPr sz="2000"/>
            </a:lvl5pPr>
            <a:lvl6pPr marL="2743200" lvl="5" indent="-355600" algn="l">
              <a:lnSpc>
                <a:spcPct val="115000"/>
              </a:lnSpc>
              <a:spcBef>
                <a:spcPts val="2100"/>
              </a:spcBef>
              <a:spcAft>
                <a:spcPts val="0"/>
              </a:spcAft>
              <a:buSzPts val="2000"/>
              <a:buChar char="■"/>
              <a:defRPr sz="2000"/>
            </a:lvl6pPr>
            <a:lvl7pPr marL="3200400" lvl="6" indent="-355600" algn="l">
              <a:lnSpc>
                <a:spcPct val="115000"/>
              </a:lnSpc>
              <a:spcBef>
                <a:spcPts val="2100"/>
              </a:spcBef>
              <a:spcAft>
                <a:spcPts val="0"/>
              </a:spcAft>
              <a:buSzPts val="2000"/>
              <a:buChar char="●"/>
              <a:defRPr sz="2000"/>
            </a:lvl7pPr>
            <a:lvl8pPr marL="3657600" lvl="7" indent="-355600" algn="l">
              <a:lnSpc>
                <a:spcPct val="115000"/>
              </a:lnSpc>
              <a:spcBef>
                <a:spcPts val="2100"/>
              </a:spcBef>
              <a:spcAft>
                <a:spcPts val="0"/>
              </a:spcAft>
              <a:buSzPts val="2000"/>
              <a:buChar char="○"/>
              <a:defRPr sz="2000"/>
            </a:lvl8pPr>
            <a:lvl9pPr marL="4114800" lvl="8" indent="-355600" algn="l">
              <a:lnSpc>
                <a:spcPct val="115000"/>
              </a:lnSpc>
              <a:spcBef>
                <a:spcPts val="2100"/>
              </a:spcBef>
              <a:spcAft>
                <a:spcPts val="2100"/>
              </a:spcAft>
              <a:buSzPts val="2000"/>
              <a:buChar char="■"/>
              <a:defRPr sz="2000"/>
            </a:lvl9pPr>
          </a:lstStyle>
          <a:p>
            <a:endParaRPr/>
          </a:p>
        </p:txBody>
      </p:sp>
      <p:sp>
        <p:nvSpPr>
          <p:cNvPr id="97" name="Google Shape;97;p8"/>
          <p:cNvSpPr/>
          <p:nvPr/>
        </p:nvSpPr>
        <p:spPr>
          <a:xfrm>
            <a:off x="379198" y="111594"/>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5400000" algn="t"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98" name="Google Shape;98;p8"/>
          <p:cNvSpPr/>
          <p:nvPr/>
        </p:nvSpPr>
        <p:spPr>
          <a:xfrm>
            <a:off x="379198" y="6468019"/>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6200000"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99" name="Google Shape;99;p8"/>
          <p:cNvSpPr/>
          <p:nvPr/>
        </p:nvSpPr>
        <p:spPr>
          <a:xfrm rot="-5400000">
            <a:off x="-2776803" y="3299570"/>
            <a:ext cx="6060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algn="l"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100" name="Google Shape;100;p8"/>
          <p:cNvSpPr/>
          <p:nvPr/>
        </p:nvSpPr>
        <p:spPr>
          <a:xfrm rot="-5400000">
            <a:off x="9049797" y="3281620"/>
            <a:ext cx="58485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0800000" algn="r"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101" name="Google Shape;101;p8"/>
          <p:cNvSpPr/>
          <p:nvPr/>
        </p:nvSpPr>
        <p:spPr>
          <a:xfrm>
            <a:off x="17698" y="6259264"/>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8900000" algn="bl" rotWithShape="0">
              <a:srgbClr val="000000">
                <a:alpha val="40000"/>
              </a:srgbClr>
            </a:outerShdw>
          </a:effectLst>
        </p:spPr>
        <p:txBody>
          <a:bodyPr spcFirstLastPara="1" wrap="square" lIns="91425" tIns="91425" rIns="91425" bIns="91425" anchor="ctr" anchorCtr="0">
            <a:noAutofit/>
          </a:bodyPr>
          <a:lstStyle/>
          <a:p>
            <a:endParaRPr/>
          </a:p>
        </p:txBody>
      </p:sp>
      <p:sp>
        <p:nvSpPr>
          <p:cNvPr id="102" name="Google Shape;102;p8"/>
          <p:cNvSpPr/>
          <p:nvPr/>
        </p:nvSpPr>
        <p:spPr>
          <a:xfrm rot="10800000" flipH="1">
            <a:off x="17698" y="58190"/>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endParaRPr/>
          </a:p>
        </p:txBody>
      </p:sp>
      <p:sp>
        <p:nvSpPr>
          <p:cNvPr id="103" name="Google Shape;103;p8"/>
          <p:cNvSpPr/>
          <p:nvPr/>
        </p:nvSpPr>
        <p:spPr>
          <a:xfrm flipH="1">
            <a:off x="11614061" y="6271062"/>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3500000" algn="br" rotWithShape="0">
              <a:srgbClr val="000000">
                <a:alpha val="40000"/>
              </a:srgbClr>
            </a:outerShdw>
          </a:effectLst>
        </p:spPr>
        <p:txBody>
          <a:bodyPr spcFirstLastPara="1" wrap="square" lIns="91425" tIns="91425" rIns="91425" bIns="91425" anchor="ctr" anchorCtr="0">
            <a:noAutofit/>
          </a:bodyPr>
          <a:lstStyle/>
          <a:p>
            <a:endParaRPr/>
          </a:p>
        </p:txBody>
      </p:sp>
      <p:sp>
        <p:nvSpPr>
          <p:cNvPr id="104" name="Google Shape;104;p8"/>
          <p:cNvSpPr/>
          <p:nvPr/>
        </p:nvSpPr>
        <p:spPr>
          <a:xfrm rot="10800000">
            <a:off x="11614061" y="69988"/>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8100000" algn="tr" rotWithShape="0">
              <a:srgbClr val="000000">
                <a:alpha val="40000"/>
              </a:srgbClr>
            </a:outerShdw>
          </a:effectLst>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128020030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10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767509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089955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0890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0386737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3974587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10"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theme" Target="../theme/theme3.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theme" Target="../theme/theme4.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7.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E8E8E8"/>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1" y="593367"/>
            <a:ext cx="113607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1pPr>
            <a:lvl2pPr marR="0" lvl="1"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2pPr>
            <a:lvl3pPr marR="0" lvl="2"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3pPr>
            <a:lvl4pPr marR="0" lvl="3"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4pPr>
            <a:lvl5pPr marR="0" lvl="4"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5pPr>
            <a:lvl6pPr marR="0" lvl="5"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6pPr>
            <a:lvl7pPr marR="0" lvl="6"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7pPr>
            <a:lvl8pPr marR="0" lvl="7"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8pPr>
            <a:lvl9pPr marR="0" lvl="8"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9pPr>
          </a:lstStyle>
          <a:p>
            <a:endParaRPr/>
          </a:p>
        </p:txBody>
      </p:sp>
      <p:sp>
        <p:nvSpPr>
          <p:cNvPr id="7" name="Google Shape;7;p1"/>
          <p:cNvSpPr txBox="1">
            <a:spLocks noGrp="1"/>
          </p:cNvSpPr>
          <p:nvPr>
            <p:ph type="body" idx="1"/>
          </p:nvPr>
        </p:nvSpPr>
        <p:spPr>
          <a:xfrm>
            <a:off x="415601"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55600" algn="l" rtl="0">
              <a:lnSpc>
                <a:spcPct val="115000"/>
              </a:lnSpc>
              <a:spcBef>
                <a:spcPts val="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1pPr>
            <a:lvl2pPr marL="914400" marR="0" lvl="1" indent="-355600" algn="l" rtl="0">
              <a:lnSpc>
                <a:spcPct val="115000"/>
              </a:lnSpc>
              <a:spcBef>
                <a:spcPts val="210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2pPr>
            <a:lvl3pPr marL="1371600" marR="0" lvl="2" indent="-355600" algn="l" rtl="0">
              <a:lnSpc>
                <a:spcPct val="115000"/>
              </a:lnSpc>
              <a:spcBef>
                <a:spcPts val="210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3pPr>
            <a:lvl4pPr marL="1828800" marR="0" lvl="3" indent="-355600" algn="l" rtl="0">
              <a:lnSpc>
                <a:spcPct val="115000"/>
              </a:lnSpc>
              <a:spcBef>
                <a:spcPts val="210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4pPr>
            <a:lvl5pPr marL="2286000" marR="0" lvl="4" indent="-355600" algn="l" rtl="0">
              <a:lnSpc>
                <a:spcPct val="115000"/>
              </a:lnSpc>
              <a:spcBef>
                <a:spcPts val="210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5pPr>
            <a:lvl6pPr marL="2743200" marR="0" lvl="5" indent="-355600" algn="l" rtl="0">
              <a:lnSpc>
                <a:spcPct val="115000"/>
              </a:lnSpc>
              <a:spcBef>
                <a:spcPts val="210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6pPr>
            <a:lvl7pPr marL="3200400" marR="0" lvl="6" indent="-355600" algn="l" rtl="0">
              <a:lnSpc>
                <a:spcPct val="115000"/>
              </a:lnSpc>
              <a:spcBef>
                <a:spcPts val="210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7pPr>
            <a:lvl8pPr marL="3657600" marR="0" lvl="7" indent="-355600" algn="l" rtl="0">
              <a:lnSpc>
                <a:spcPct val="115000"/>
              </a:lnSpc>
              <a:spcBef>
                <a:spcPts val="210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8pPr>
            <a:lvl9pPr marL="4114800" marR="0" lvl="8" indent="-355600" algn="l" rtl="0">
              <a:lnSpc>
                <a:spcPct val="115000"/>
              </a:lnSpc>
              <a:spcBef>
                <a:spcPts val="2100"/>
              </a:spcBef>
              <a:spcAft>
                <a:spcPts val="210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9pPr>
          </a:lstStyle>
          <a:p>
            <a:endParaRPr/>
          </a:p>
        </p:txBody>
      </p:sp>
      <p:sp>
        <p:nvSpPr>
          <p:cNvPr id="8" name="Google Shape;8;p1"/>
          <p:cNvSpPr txBox="1">
            <a:spLocks noGrp="1"/>
          </p:cNvSpPr>
          <p:nvPr>
            <p:ph type="sldNum" idx="12"/>
          </p:nvPr>
        </p:nvSpPr>
        <p:spPr>
          <a:xfrm>
            <a:off x="11296611"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 name="Google Shape;9;p1"/>
          <p:cNvSpPr txBox="1"/>
          <p:nvPr/>
        </p:nvSpPr>
        <p:spPr>
          <a:xfrm rot="5400000">
            <a:off x="-222151" y="5665101"/>
            <a:ext cx="1579800" cy="373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Barlow Condensed"/>
                <a:ea typeface="Barlow Condensed"/>
                <a:cs typeface="Barlow Condensed"/>
                <a:sym typeface="Barlow Condensed"/>
              </a:rPr>
              <a:t>SLIDESMANIA.COM</a:t>
            </a:r>
            <a:endParaRPr sz="1400" b="0" i="0" u="none" strike="noStrike" cap="none">
              <a:solidFill>
                <a:schemeClr val="dk1"/>
              </a:solidFill>
              <a:latin typeface="Barlow Condensed"/>
              <a:ea typeface="Barlow Condensed"/>
              <a:cs typeface="Barlow Condensed"/>
              <a:sym typeface="Barlow Condensed"/>
            </a:endParaRPr>
          </a:p>
        </p:txBody>
      </p:sp>
    </p:spTree>
  </p:cSld>
  <p:clrMap bg1="lt1" tx1="dk1" bg2="dk2" tx2="lt2" accent1="accent1" accent2="accent2" accent3="accent3" accent4="accent4" accent5="accent5" accent6="accent6" hlink="hlink" folHlink="folHlink"/>
  <p:sldLayoutIdLst>
    <p:sldLayoutId id="2147483649" r:id="rId1"/>
    <p:sldLayoutId id="2147483657" r:id="rId2"/>
    <p:sldLayoutId id="2147483667" r:id="rId3"/>
    <p:sldLayoutId id="2147483668" r:id="rId4"/>
    <p:sldLayoutId id="2147483671"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1" y="593367"/>
            <a:ext cx="113607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1pPr>
            <a:lvl2pPr marR="0" lvl="1"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2pPr>
            <a:lvl3pPr marR="0" lvl="2"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3pPr>
            <a:lvl4pPr marR="0" lvl="3"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4pPr>
            <a:lvl5pPr marR="0" lvl="4"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5pPr>
            <a:lvl6pPr marR="0" lvl="5"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6pPr>
            <a:lvl7pPr marR="0" lvl="6"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7pPr>
            <a:lvl8pPr marR="0" lvl="7"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8pPr>
            <a:lvl9pPr marR="0" lvl="8"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9pPr>
          </a:lstStyle>
          <a:p>
            <a:endParaRPr/>
          </a:p>
        </p:txBody>
      </p:sp>
      <p:sp>
        <p:nvSpPr>
          <p:cNvPr id="7" name="Google Shape;7;p1"/>
          <p:cNvSpPr txBox="1">
            <a:spLocks noGrp="1"/>
          </p:cNvSpPr>
          <p:nvPr>
            <p:ph type="body" idx="1"/>
          </p:nvPr>
        </p:nvSpPr>
        <p:spPr>
          <a:xfrm>
            <a:off x="415601"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55600" algn="l" rtl="0">
              <a:lnSpc>
                <a:spcPct val="115000"/>
              </a:lnSpc>
              <a:spcBef>
                <a:spcPts val="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1pPr>
            <a:lvl2pPr marL="914400" marR="0" lvl="1" indent="-355600" algn="l" rtl="0">
              <a:lnSpc>
                <a:spcPct val="115000"/>
              </a:lnSpc>
              <a:spcBef>
                <a:spcPts val="210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2pPr>
            <a:lvl3pPr marL="1371600" marR="0" lvl="2" indent="-355600" algn="l" rtl="0">
              <a:lnSpc>
                <a:spcPct val="115000"/>
              </a:lnSpc>
              <a:spcBef>
                <a:spcPts val="210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3pPr>
            <a:lvl4pPr marL="1828800" marR="0" lvl="3" indent="-355600" algn="l" rtl="0">
              <a:lnSpc>
                <a:spcPct val="115000"/>
              </a:lnSpc>
              <a:spcBef>
                <a:spcPts val="210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4pPr>
            <a:lvl5pPr marL="2286000" marR="0" lvl="4" indent="-355600" algn="l" rtl="0">
              <a:lnSpc>
                <a:spcPct val="115000"/>
              </a:lnSpc>
              <a:spcBef>
                <a:spcPts val="210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5pPr>
            <a:lvl6pPr marL="2743200" marR="0" lvl="5" indent="-355600" algn="l" rtl="0">
              <a:lnSpc>
                <a:spcPct val="115000"/>
              </a:lnSpc>
              <a:spcBef>
                <a:spcPts val="210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6pPr>
            <a:lvl7pPr marL="3200400" marR="0" lvl="6" indent="-355600" algn="l" rtl="0">
              <a:lnSpc>
                <a:spcPct val="115000"/>
              </a:lnSpc>
              <a:spcBef>
                <a:spcPts val="210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7pPr>
            <a:lvl8pPr marL="3657600" marR="0" lvl="7" indent="-355600" algn="l" rtl="0">
              <a:lnSpc>
                <a:spcPct val="115000"/>
              </a:lnSpc>
              <a:spcBef>
                <a:spcPts val="210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8pPr>
            <a:lvl9pPr marL="4114800" marR="0" lvl="8" indent="-355600" algn="l" rtl="0">
              <a:lnSpc>
                <a:spcPct val="115000"/>
              </a:lnSpc>
              <a:spcBef>
                <a:spcPts val="2100"/>
              </a:spcBef>
              <a:spcAft>
                <a:spcPts val="210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9pPr>
          </a:lstStyle>
          <a:p>
            <a:endParaRPr/>
          </a:p>
        </p:txBody>
      </p:sp>
      <p:sp>
        <p:nvSpPr>
          <p:cNvPr id="8" name="Google Shape;8;p1"/>
          <p:cNvSpPr txBox="1">
            <a:spLocks noGrp="1"/>
          </p:cNvSpPr>
          <p:nvPr>
            <p:ph type="sldNum" idx="12"/>
          </p:nvPr>
        </p:nvSpPr>
        <p:spPr>
          <a:xfrm>
            <a:off x="11296611"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fld id="{00000000-1234-1234-1234-123412341234}" type="slidenum">
              <a:rPr lang="en">
                <a:solidFill>
                  <a:srgbClr val="3B3B3B"/>
                </a:solidFill>
              </a:rPr>
              <a:pPr/>
              <a:t>‹#›</a:t>
            </a:fld>
            <a:endParaRPr>
              <a:solidFill>
                <a:srgbClr val="3B3B3B"/>
              </a:solidFill>
            </a:endParaRPr>
          </a:p>
        </p:txBody>
      </p:sp>
      <p:sp>
        <p:nvSpPr>
          <p:cNvPr id="9" name="Google Shape;9;p1"/>
          <p:cNvSpPr txBox="1"/>
          <p:nvPr/>
        </p:nvSpPr>
        <p:spPr>
          <a:xfrm rot="5400000">
            <a:off x="-222151" y="5665101"/>
            <a:ext cx="1579800" cy="373500"/>
          </a:xfrm>
          <a:prstGeom prst="rect">
            <a:avLst/>
          </a:prstGeom>
          <a:noFill/>
          <a:ln>
            <a:noFill/>
          </a:ln>
        </p:spPr>
        <p:txBody>
          <a:bodyPr spcFirstLastPara="1" wrap="square" lIns="91425" tIns="91425" rIns="91425" bIns="91425" anchor="t" anchorCtr="0">
            <a:noAutofit/>
          </a:bodyPr>
          <a:lstStyle/>
          <a:p>
            <a:pPr>
              <a:buSzPts val="1400"/>
            </a:pPr>
            <a:r>
              <a:rPr lang="en">
                <a:latin typeface="Barlow Condensed"/>
                <a:ea typeface="Barlow Condensed"/>
                <a:cs typeface="Barlow Condensed"/>
                <a:sym typeface="Barlow Condensed"/>
              </a:rPr>
              <a:t>SLIDESMANIA.COM</a:t>
            </a:r>
            <a:endParaRPr>
              <a:latin typeface="Barlow Condensed"/>
              <a:ea typeface="Barlow Condensed"/>
              <a:cs typeface="Barlow Condensed"/>
              <a:sym typeface="Barlow Condensed"/>
            </a:endParaRPr>
          </a:p>
        </p:txBody>
      </p:sp>
    </p:spTree>
    <p:extLst>
      <p:ext uri="{BB962C8B-B14F-4D97-AF65-F5344CB8AC3E}">
        <p14:creationId xmlns:p14="http://schemas.microsoft.com/office/powerpoint/2010/main" val="2033345677"/>
      </p:ext>
    </p:extLst>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8"/>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CC656BBA-ABFE-41B3-B648-AB586EB40D1B}" type="datetimeFigureOut">
              <a:rPr lang="zh-CN" altLang="en-US" kern="1200" smtClean="0">
                <a:solidFill>
                  <a:prstClr val="black">
                    <a:tint val="75000"/>
                  </a:prstClr>
                </a:solidFill>
                <a:latin typeface="Calibri"/>
                <a:cs typeface="+mn-cs"/>
              </a:rPr>
              <a:pPr>
                <a:buClrTx/>
                <a:buFontTx/>
                <a:buNone/>
              </a:pPr>
              <a:t>2022/3/27</a:t>
            </a:fld>
            <a:endParaRPr lang="zh-CN" altLang="en-US" kern="1200">
              <a:solidFill>
                <a:prstClr val="black">
                  <a:tint val="75000"/>
                </a:prstClr>
              </a:solidFill>
              <a:latin typeface="Calibri"/>
              <a:cs typeface="+mn-cs"/>
            </a:endParaRPr>
          </a:p>
        </p:txBody>
      </p:sp>
      <p:sp>
        <p:nvSpPr>
          <p:cNvPr id="5" name="Footer Placeholder 4"/>
          <p:cNvSpPr>
            <a:spLocks noGrp="1"/>
          </p:cNvSpPr>
          <p:nvPr>
            <p:ph type="ftr" sz="quarter" idx="3"/>
          </p:nvPr>
        </p:nvSpPr>
        <p:spPr>
          <a:xfrm>
            <a:off x="4038600"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zh-CN" altLang="en-US" kern="1200">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8610600"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A35F372B-0072-4BE8-B1FF-3116CE4E13A7}" type="slidenum">
              <a:rPr lang="zh-CN" altLang="en-US" kern="1200" smtClean="0">
                <a:solidFill>
                  <a:prstClr val="black">
                    <a:tint val="75000"/>
                  </a:prstClr>
                </a:solidFill>
                <a:latin typeface="Calibri"/>
                <a:cs typeface="+mn-cs"/>
              </a:rPr>
              <a:pPr>
                <a:buClrTx/>
                <a:buFontTx/>
                <a:buNone/>
              </a:pPr>
              <a:t>‹#›</a:t>
            </a:fld>
            <a:endParaRPr lang="zh-CN" altLang="en-US" kern="1200">
              <a:solidFill>
                <a:prstClr val="black">
                  <a:tint val="75000"/>
                </a:prstClr>
              </a:solidFill>
              <a:latin typeface="Calibri"/>
              <a:cs typeface="+mn-cs"/>
            </a:endParaRPr>
          </a:p>
        </p:txBody>
      </p:sp>
    </p:spTree>
    <p:extLst>
      <p:ext uri="{BB962C8B-B14F-4D97-AF65-F5344CB8AC3E}">
        <p14:creationId xmlns:p14="http://schemas.microsoft.com/office/powerpoint/2010/main" val="31062044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 id="2147483733" r:id="rId25"/>
    <p:sldLayoutId id="2147483734" r:id="rId26"/>
    <p:sldLayoutId id="2147483735" r:id="rId27"/>
    <p:sldLayoutId id="2147483736" r:id="rId28"/>
    <p:sldLayoutId id="2147483737" r:id="rId29"/>
    <p:sldLayoutId id="2147483738" r:id="rId30"/>
    <p:sldLayoutId id="2147483739" r:id="rId31"/>
  </p:sldLayoutIdLst>
  <p:transition spd="slow" advClick="0" advTm="0">
    <p:random/>
  </p:transition>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0"/>
          <p:cNvSpPr txBox="1">
            <a:spLocks noGrp="1"/>
          </p:cNvSpPr>
          <p:nvPr>
            <p:ph type="title"/>
          </p:nvPr>
        </p:nvSpPr>
        <p:spPr>
          <a:xfrm>
            <a:off x="415601" y="593367"/>
            <a:ext cx="11360800" cy="763600"/>
          </a:xfrm>
          <a:prstGeom prst="rect">
            <a:avLst/>
          </a:prstGeom>
          <a:noFill/>
          <a:ln>
            <a:noFill/>
          </a:ln>
        </p:spPr>
        <p:txBody>
          <a:bodyPr spcFirstLastPara="1" wrap="square" lIns="91415" tIns="91415" rIns="91415" bIns="91415" anchor="t" anchorCtr="0">
            <a:noAutofit/>
          </a:bodyPr>
          <a:lstStyle>
            <a:lvl1pPr marR="0" lvl="0" algn="l" rtl="0">
              <a:lnSpc>
                <a:spcPct val="100000"/>
              </a:lnSpc>
              <a:spcBef>
                <a:spcPts val="0"/>
              </a:spcBef>
              <a:spcAft>
                <a:spcPts val="0"/>
              </a:spcAft>
              <a:buClr>
                <a:schemeClr val="dk1"/>
              </a:buClr>
              <a:buSzPts val="2800"/>
              <a:buFont typeface="Gloria Hallelujah"/>
              <a:buNone/>
              <a:defRPr sz="2800" b="0" i="0" u="none" strike="noStrike" cap="none">
                <a:solidFill>
                  <a:schemeClr val="dk1"/>
                </a:solidFill>
                <a:latin typeface="Gloria Hallelujah"/>
                <a:ea typeface="Gloria Hallelujah"/>
                <a:cs typeface="Gloria Hallelujah"/>
                <a:sym typeface="Gloria Hallelujah"/>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0"/>
          <p:cNvSpPr txBox="1">
            <a:spLocks noGrp="1"/>
          </p:cNvSpPr>
          <p:nvPr>
            <p:ph type="body" idx="1"/>
          </p:nvPr>
        </p:nvSpPr>
        <p:spPr>
          <a:xfrm>
            <a:off x="415601" y="1536633"/>
            <a:ext cx="11360800" cy="4555200"/>
          </a:xfrm>
          <a:prstGeom prst="rect">
            <a:avLst/>
          </a:prstGeom>
          <a:noFill/>
          <a:ln>
            <a:noFill/>
          </a:ln>
        </p:spPr>
        <p:txBody>
          <a:bodyPr spcFirstLastPara="1" wrap="square" lIns="91415" tIns="91415" rIns="91415" bIns="91415" anchor="t" anchorCtr="0">
            <a:noAutofit/>
          </a:bodyPr>
          <a:lstStyle>
            <a:lvl1pPr marL="457200" marR="0" lvl="0" indent="-342900" algn="l" rtl="0">
              <a:lnSpc>
                <a:spcPct val="100000"/>
              </a:lnSpc>
              <a:spcBef>
                <a:spcPts val="0"/>
              </a:spcBef>
              <a:spcAft>
                <a:spcPts val="0"/>
              </a:spcAft>
              <a:buClr>
                <a:schemeClr val="dk1"/>
              </a:buClr>
              <a:buSzPts val="1800"/>
              <a:buFont typeface="Nunito"/>
              <a:buChar char="●"/>
              <a:defRPr sz="1800" b="0" i="0" u="none" strike="noStrike" cap="none">
                <a:solidFill>
                  <a:schemeClr val="dk1"/>
                </a:solidFill>
                <a:latin typeface="Nunito"/>
                <a:ea typeface="Nunito"/>
                <a:cs typeface="Nunito"/>
                <a:sym typeface="Nunito"/>
              </a:defRPr>
            </a:lvl1pPr>
            <a:lvl2pPr marL="914400" marR="0" lvl="1" indent="-317500" algn="l" rtl="0">
              <a:lnSpc>
                <a:spcPct val="100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2pPr>
            <a:lvl3pPr marL="1371600" marR="0" lvl="2" indent="-317500" algn="l" rtl="0">
              <a:lnSpc>
                <a:spcPct val="100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3pPr>
            <a:lvl4pPr marL="1828800" marR="0" lvl="3" indent="-317500" algn="l" rtl="0">
              <a:lnSpc>
                <a:spcPct val="100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4pPr>
            <a:lvl5pPr marL="2286000" marR="0" lvl="4" indent="-317500" algn="l" rtl="0">
              <a:lnSpc>
                <a:spcPct val="100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5pPr>
            <a:lvl6pPr marL="2743200" marR="0" lvl="5" indent="-317500" algn="l" rtl="0">
              <a:lnSpc>
                <a:spcPct val="100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6pPr>
            <a:lvl7pPr marL="3200400" marR="0" lvl="6" indent="-317500" algn="l" rtl="0">
              <a:lnSpc>
                <a:spcPct val="100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7pPr>
            <a:lvl8pPr marL="3657600" marR="0" lvl="7" indent="-317500" algn="l" rtl="0">
              <a:lnSpc>
                <a:spcPct val="100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8pPr>
            <a:lvl9pPr marL="4114800" marR="0" lvl="8" indent="-317500" algn="l" rtl="0">
              <a:lnSpc>
                <a:spcPct val="100000"/>
              </a:lnSpc>
              <a:spcBef>
                <a:spcPts val="1600"/>
              </a:spcBef>
              <a:spcAft>
                <a:spcPts val="1600"/>
              </a:spcAft>
              <a:buClr>
                <a:schemeClr val="dk1"/>
              </a:buClr>
              <a:buSzPts val="1400"/>
              <a:buFont typeface="Nunito"/>
              <a:buChar char="■"/>
              <a:defRPr sz="1400" b="0" i="0" u="none" strike="noStrike" cap="none">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100031401"/>
      </p:ext>
    </p:extLst>
  </p:cSld>
  <p:clrMap bg1="lt1" tx1="dk1" bg2="dk2" tx2="lt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81" r:id="rId10"/>
  </p:sldLayoutIdLst>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1"/>
            <a:ext cx="3556000" cy="230832"/>
          </a:xfrm>
          <a:prstGeom prst="rect">
            <a:avLst/>
          </a:prstGeom>
          <a:noFill/>
        </p:spPr>
        <p:txBody>
          <a:bodyPr wrap="square" rtlCol="0">
            <a:spAutoFit/>
          </a:bodyPr>
          <a:lstStyle/>
          <a:p>
            <a:pPr>
              <a:buClrTx/>
              <a:buFontTx/>
              <a:buNone/>
            </a:pPr>
            <a:r>
              <a:rPr lang="zh-CN" altLang="en-US" sz="300" kern="1200" dirty="0">
                <a:solidFill>
                  <a:prstClr val="white"/>
                </a:solidFill>
                <a:latin typeface="微软雅黑" panose="020B0503020204020204" pitchFamily="34" charset="-122"/>
                <a:ea typeface="微软雅黑" panose="020B0503020204020204" pitchFamily="34" charset="-122"/>
                <a:cs typeface="+mn-cs"/>
                <a:sym typeface="+mn-ea"/>
              </a:rPr>
              <a:t>感谢您下载包图网平台上提供的</a:t>
            </a:r>
            <a:r>
              <a:rPr lang="en-US" altLang="zh-CN" sz="300" kern="1200" dirty="0">
                <a:solidFill>
                  <a:prstClr val="white"/>
                </a:solidFill>
                <a:latin typeface="微软雅黑" panose="020B0503020204020204" pitchFamily="34" charset="-122"/>
                <a:ea typeface="微软雅黑" panose="020B0503020204020204" pitchFamily="34" charset="-122"/>
                <a:cs typeface="+mn-cs"/>
                <a:sym typeface="+mn-ea"/>
              </a:rPr>
              <a:t>PPT</a:t>
            </a:r>
            <a:r>
              <a:rPr lang="zh-CN" altLang="en-US" sz="300" kern="1200" dirty="0">
                <a:solidFill>
                  <a:prstClr val="white"/>
                </a:solidFill>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a:buClrTx/>
              <a:buFontTx/>
              <a:buNone/>
            </a:pPr>
            <a:r>
              <a:rPr lang="en-US" altLang="zh-CN" sz="600" kern="1200" dirty="0">
                <a:solidFill>
                  <a:prstClr val="white"/>
                </a:solidFill>
                <a:latin typeface="微软雅黑" panose="020B0503020204020204" pitchFamily="34" charset="-122"/>
                <a:ea typeface="微软雅黑" panose="020B0503020204020204" pitchFamily="34" charset="-122"/>
                <a:cs typeface="+mn-cs"/>
                <a:sym typeface="+mn-ea"/>
              </a:rPr>
              <a:t>ibaotu.com</a:t>
            </a:r>
          </a:p>
        </p:txBody>
      </p:sp>
    </p:spTree>
    <p:extLst>
      <p:ext uri="{BB962C8B-B14F-4D97-AF65-F5344CB8AC3E}">
        <p14:creationId xmlns:p14="http://schemas.microsoft.com/office/powerpoint/2010/main" val="1676326794"/>
      </p:ext>
    </p:extLst>
  </p:cSld>
  <p:clrMap bg1="lt1" tx1="dk1" bg2="lt2" tx2="dk2" accent1="accent1" accent2="accent2" accent3="accent3" accent4="accent4" accent5="accent5" accent6="accent6" hlink="hlink" folHlink="folHlink"/>
  <p:sldLayoutIdLst>
    <p:sldLayoutId id="2147483752" r:id="rId1"/>
    <p:sldLayoutId id="2147483753" r:id="rId2"/>
  </p:sldLayoutIdLst>
  <p:transition spd="slow" advClick="0" advTm="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buClrTx/>
              <a:buFontTx/>
              <a:buNone/>
              <a:defRPr/>
            </a:pPr>
            <a:endParaRPr lang="en-US" kern="1200">
              <a:ea typeface="+mn-ea"/>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buClrTx/>
              <a:buFontTx/>
              <a:buNone/>
              <a:defRPr/>
            </a:pPr>
            <a:endParaRPr lang="en-US" kern="1200">
              <a:ea typeface="+mn-ea"/>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buClrTx/>
              <a:buFontTx/>
              <a:buNone/>
              <a:defRPr/>
            </a:pPr>
            <a:fld id="{CEEFD8FA-C166-4D6C-B6BD-5175338DB58B}" type="slidenum">
              <a:rPr lang="en-US" kern="1200">
                <a:ea typeface="+mn-ea"/>
                <a:cs typeface="+mn-cs"/>
              </a:rPr>
              <a:pPr fontAlgn="base">
                <a:spcBef>
                  <a:spcPct val="0"/>
                </a:spcBef>
                <a:spcAft>
                  <a:spcPct val="0"/>
                </a:spcAft>
                <a:buClrTx/>
                <a:buFontTx/>
                <a:buNone/>
                <a:defRPr/>
              </a:pPr>
              <a:t>‹#›</a:t>
            </a:fld>
            <a:endParaRPr lang="en-US" kern="1200">
              <a:ea typeface="+mn-ea"/>
              <a:cs typeface="+mn-cs"/>
            </a:endParaRPr>
          </a:p>
        </p:txBody>
      </p:sp>
    </p:spTree>
    <p:extLst>
      <p:ext uri="{BB962C8B-B14F-4D97-AF65-F5344CB8AC3E}">
        <p14:creationId xmlns:p14="http://schemas.microsoft.com/office/powerpoint/2010/main" val="2626738795"/>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6449D9-D391-4A05-BE1E-6558785DC2B1}"/>
              </a:ext>
            </a:extLst>
          </p:cNvPr>
          <p:cNvSpPr>
            <a:spLocks noGrp="1"/>
          </p:cNvSpPr>
          <p:nvPr>
            <p:ph type="title"/>
          </p:nvPr>
        </p:nvSpPr>
        <p:spPr>
          <a:xfrm>
            <a:off x="838200" y="365126"/>
            <a:ext cx="10515600" cy="1325563"/>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EF96D0-0298-40E4-81F8-ECFA198711B9}"/>
              </a:ext>
            </a:extLst>
          </p:cNvPr>
          <p:cNvSpPr>
            <a:spLocks noGrp="1"/>
          </p:cNvSpPr>
          <p:nvPr>
            <p:ph type="body" idx="1"/>
          </p:nvPr>
        </p:nvSpPr>
        <p:spPr>
          <a:xfrm>
            <a:off x="838200" y="1825625"/>
            <a:ext cx="10515600" cy="4351339"/>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178EA5-06EB-47D5-AB02-FAE73870D595}"/>
              </a:ext>
            </a:extLst>
          </p:cNvPr>
          <p:cNvSpPr>
            <a:spLocks noGrp="1"/>
          </p:cNvSpPr>
          <p:nvPr>
            <p:ph type="dt" sz="half" idx="2"/>
          </p:nvPr>
        </p:nvSpPr>
        <p:spPr>
          <a:xfrm>
            <a:off x="838200" y="6356353"/>
            <a:ext cx="2743200" cy="365125"/>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buClrTx/>
              <a:buFontTx/>
              <a:buNone/>
            </a:pPr>
            <a:fld id="{FE4FA40C-620F-437A-BEEC-CAD60EDDC482}" type="datetimeFigureOut">
              <a:rPr lang="en-US" kern="1200" smtClean="0">
                <a:solidFill>
                  <a:prstClr val="black">
                    <a:tint val="75000"/>
                  </a:prstClr>
                </a:solidFill>
                <a:latin typeface="Calibri"/>
                <a:ea typeface="+mn-ea"/>
              </a:rPr>
              <a:pPr defTabSz="685800">
                <a:buClrTx/>
                <a:buFontTx/>
                <a:buNone/>
              </a:pPr>
              <a:t>3/27/2022</a:t>
            </a:fld>
            <a:endParaRPr lang="en-US" kern="1200">
              <a:solidFill>
                <a:prstClr val="black">
                  <a:tint val="75000"/>
                </a:prstClr>
              </a:solidFill>
              <a:latin typeface="Calibri"/>
              <a:ea typeface="+mn-ea"/>
            </a:endParaRPr>
          </a:p>
        </p:txBody>
      </p:sp>
      <p:sp>
        <p:nvSpPr>
          <p:cNvPr id="5" name="Footer Placeholder 4">
            <a:extLst>
              <a:ext uri="{FF2B5EF4-FFF2-40B4-BE49-F238E27FC236}">
                <a16:creationId xmlns:a16="http://schemas.microsoft.com/office/drawing/2014/main" id="{BDF63BB5-6658-43FB-847C-890D4F5C2A1A}"/>
              </a:ext>
            </a:extLst>
          </p:cNvPr>
          <p:cNvSpPr>
            <a:spLocks noGrp="1"/>
          </p:cNvSpPr>
          <p:nvPr>
            <p:ph type="ftr" sz="quarter" idx="3"/>
          </p:nvPr>
        </p:nvSpPr>
        <p:spPr>
          <a:xfrm>
            <a:off x="4038600" y="6356353"/>
            <a:ext cx="4114800" cy="365125"/>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buClrTx/>
              <a:buFontTx/>
              <a:buNone/>
            </a:pPr>
            <a:endParaRPr lang="en-US" kern="1200">
              <a:solidFill>
                <a:prstClr val="black">
                  <a:tint val="75000"/>
                </a:prstClr>
              </a:solidFill>
              <a:latin typeface="Calibri"/>
              <a:ea typeface="+mn-ea"/>
            </a:endParaRPr>
          </a:p>
        </p:txBody>
      </p:sp>
      <p:sp>
        <p:nvSpPr>
          <p:cNvPr id="6" name="Slide Number Placeholder 5">
            <a:extLst>
              <a:ext uri="{FF2B5EF4-FFF2-40B4-BE49-F238E27FC236}">
                <a16:creationId xmlns:a16="http://schemas.microsoft.com/office/drawing/2014/main" id="{018FC28C-FAAB-4D85-8621-9D27F81A10E7}"/>
              </a:ext>
            </a:extLst>
          </p:cNvPr>
          <p:cNvSpPr>
            <a:spLocks noGrp="1"/>
          </p:cNvSpPr>
          <p:nvPr>
            <p:ph type="sldNum" sz="quarter" idx="4"/>
          </p:nvPr>
        </p:nvSpPr>
        <p:spPr>
          <a:xfrm>
            <a:off x="8610600" y="6356353"/>
            <a:ext cx="2743200" cy="365125"/>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buClrTx/>
              <a:buFontTx/>
              <a:buNone/>
            </a:pPr>
            <a:fld id="{00284CCE-7BB3-49F4-BF5E-9B85821055D4}" type="slidenum">
              <a:rPr lang="en-US" kern="1200" smtClean="0">
                <a:solidFill>
                  <a:prstClr val="black">
                    <a:tint val="75000"/>
                  </a:prstClr>
                </a:solidFill>
                <a:latin typeface="Calibri"/>
                <a:ea typeface="+mn-ea"/>
              </a:rPr>
              <a:pPr defTabSz="685800">
                <a:buClrTx/>
                <a:buFontTx/>
                <a:buNone/>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1010039559"/>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80" r:id="rId12"/>
  </p:sldLayoutIdLst>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pPr>
              <a:buClrTx/>
              <a:buFontTx/>
              <a:buNone/>
            </a:pPr>
            <a:r>
              <a:rPr lang="zh-CN" altLang="en-US" sz="300" kern="1200" dirty="0">
                <a:solidFill>
                  <a:prstClr val="white"/>
                </a:solidFill>
                <a:latin typeface="微软雅黑" panose="020B0503020204020204" pitchFamily="34" charset="-122"/>
                <a:ea typeface="微软雅黑" panose="020B0503020204020204" pitchFamily="34" charset="-122"/>
                <a:cs typeface="+mn-cs"/>
                <a:sym typeface="+mn-ea"/>
              </a:rPr>
              <a:t>感谢您下载包图网平台上提供的</a:t>
            </a:r>
            <a:r>
              <a:rPr lang="en-US" altLang="zh-CN" sz="300" kern="1200" dirty="0">
                <a:solidFill>
                  <a:prstClr val="white"/>
                </a:solidFill>
                <a:latin typeface="微软雅黑" panose="020B0503020204020204" pitchFamily="34" charset="-122"/>
                <a:ea typeface="微软雅黑" panose="020B0503020204020204" pitchFamily="34" charset="-122"/>
                <a:cs typeface="+mn-cs"/>
                <a:sym typeface="+mn-ea"/>
              </a:rPr>
              <a:t>PPT</a:t>
            </a:r>
            <a:r>
              <a:rPr lang="zh-CN" altLang="en-US" sz="300" kern="1200" dirty="0">
                <a:solidFill>
                  <a:prstClr val="white"/>
                </a:solidFill>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a:buClrTx/>
              <a:buFontTx/>
              <a:buNone/>
            </a:pPr>
            <a:r>
              <a:rPr lang="en-US" altLang="zh-CN" sz="600" kern="1200" dirty="0">
                <a:solidFill>
                  <a:prstClr val="white"/>
                </a:solidFill>
                <a:latin typeface="微软雅黑" panose="020B0503020204020204" pitchFamily="34" charset="-122"/>
                <a:ea typeface="微软雅黑" panose="020B0503020204020204" pitchFamily="34" charset="-122"/>
                <a:cs typeface="+mn-cs"/>
                <a:sym typeface="+mn-ea"/>
              </a:rPr>
              <a:t>ibaotu.com</a:t>
            </a:r>
          </a:p>
        </p:txBody>
      </p:sp>
    </p:spTree>
    <p:extLst>
      <p:ext uri="{BB962C8B-B14F-4D97-AF65-F5344CB8AC3E}">
        <p14:creationId xmlns:p14="http://schemas.microsoft.com/office/powerpoint/2010/main" val="1967072453"/>
      </p:ext>
    </p:extLst>
  </p:cSld>
  <p:clrMap bg1="lt1" tx1="dk1" bg2="lt2" tx2="dk2" accent1="accent1" accent2="accent2" accent3="accent3" accent4="accent4" accent5="accent5" accent6="accent6" hlink="hlink" folHlink="folHlink"/>
  <p:sldLayoutIdLst>
    <p:sldLayoutId id="2147483779" r:id="rId1"/>
  </p:sldLayoutIdLst>
  <p:transition spd="slow" advClick="0" advTm="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8295450"/>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 Target="slide7.xml"/><Relationship Id="rId1"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13.gif"/><Relationship Id="rId18" Type="http://schemas.openxmlformats.org/officeDocument/2006/relationships/image" Target="../media/image18.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2.png"/><Relationship Id="rId17" Type="http://schemas.openxmlformats.org/officeDocument/2006/relationships/image" Target="../media/image17.gif"/><Relationship Id="rId2" Type="http://schemas.microsoft.com/office/2007/relationships/media" Target="../media/media1.mp3"/><Relationship Id="rId16" Type="http://schemas.openxmlformats.org/officeDocument/2006/relationships/image" Target="../media/image16.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1.png"/><Relationship Id="rId5" Type="http://schemas.microsoft.com/office/2007/relationships/media" Target="../media/media3.mp3"/><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14.gif"/></Relationships>
</file>

<file path=ppt/slides/_rels/slide13.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20.png"/><Relationship Id="rId18" Type="http://schemas.openxmlformats.org/officeDocument/2006/relationships/image" Target="../media/image17.gif"/><Relationship Id="rId3" Type="http://schemas.microsoft.com/office/2007/relationships/media" Target="../media/media2.mp3"/><Relationship Id="rId7" Type="http://schemas.openxmlformats.org/officeDocument/2006/relationships/slideLayout" Target="../slideLayouts/slideLayout69.xml"/><Relationship Id="rId12" Type="http://schemas.openxmlformats.org/officeDocument/2006/relationships/image" Target="../media/image19.png"/><Relationship Id="rId17" Type="http://schemas.openxmlformats.org/officeDocument/2006/relationships/image" Target="../media/image16.png"/><Relationship Id="rId2" Type="http://schemas.microsoft.com/office/2007/relationships/media" Target="../media/media1.mp3"/><Relationship Id="rId16" Type="http://schemas.openxmlformats.org/officeDocument/2006/relationships/image" Target="../media/image15.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0.png"/><Relationship Id="rId5" Type="http://schemas.microsoft.com/office/2007/relationships/media" Target="../media/media3.mp3"/><Relationship Id="rId15" Type="http://schemas.openxmlformats.org/officeDocument/2006/relationships/image" Target="../media/image14.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13.gif"/></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9.xml"/><Relationship Id="rId13" Type="http://schemas.openxmlformats.org/officeDocument/2006/relationships/image" Target="../media/image21.png"/><Relationship Id="rId18" Type="http://schemas.openxmlformats.org/officeDocument/2006/relationships/image" Target="../media/image16.png"/><Relationship Id="rId3" Type="http://schemas.microsoft.com/office/2007/relationships/media" Target="../media/media2.mp3"/><Relationship Id="rId7" Type="http://schemas.openxmlformats.org/officeDocument/2006/relationships/slideLayout" Target="../slideLayouts/slideLayout69.xml"/><Relationship Id="rId12" Type="http://schemas.openxmlformats.org/officeDocument/2006/relationships/image" Target="../media/image10.png"/><Relationship Id="rId17" Type="http://schemas.openxmlformats.org/officeDocument/2006/relationships/image" Target="../media/image15.png"/><Relationship Id="rId2" Type="http://schemas.microsoft.com/office/2007/relationships/media" Target="../media/media1.mp3"/><Relationship Id="rId16" Type="http://schemas.openxmlformats.org/officeDocument/2006/relationships/image" Target="../media/image14.gif"/><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audio" Target="../media/audio3.wav"/><Relationship Id="rId5" Type="http://schemas.microsoft.com/office/2007/relationships/media" Target="../media/media3.mp3"/><Relationship Id="rId15" Type="http://schemas.openxmlformats.org/officeDocument/2006/relationships/image" Target="../media/image13.gif"/><Relationship Id="rId10" Type="http://schemas.openxmlformats.org/officeDocument/2006/relationships/audio" Target="../media/audio2.wav"/><Relationship Id="rId19" Type="http://schemas.openxmlformats.org/officeDocument/2006/relationships/image" Target="../media/image17.gif"/><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23.png"/><Relationship Id="rId18" Type="http://schemas.openxmlformats.org/officeDocument/2006/relationships/image" Target="../media/image17.gif"/><Relationship Id="rId3" Type="http://schemas.microsoft.com/office/2007/relationships/media" Target="../media/media2.mp3"/><Relationship Id="rId7" Type="http://schemas.openxmlformats.org/officeDocument/2006/relationships/slideLayout" Target="../slideLayouts/slideLayout69.xml"/><Relationship Id="rId12" Type="http://schemas.openxmlformats.org/officeDocument/2006/relationships/image" Target="../media/image11.png"/><Relationship Id="rId17" Type="http://schemas.openxmlformats.org/officeDocument/2006/relationships/image" Target="../media/image16.png"/><Relationship Id="rId2" Type="http://schemas.microsoft.com/office/2007/relationships/media" Target="../media/media1.mp3"/><Relationship Id="rId16" Type="http://schemas.openxmlformats.org/officeDocument/2006/relationships/image" Target="../media/image15.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0.png"/><Relationship Id="rId5" Type="http://schemas.microsoft.com/office/2007/relationships/media" Target="../media/media3.mp3"/><Relationship Id="rId15" Type="http://schemas.openxmlformats.org/officeDocument/2006/relationships/image" Target="../media/image14.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13.gif"/></Relationships>
</file>

<file path=ppt/slides/_rels/slide16.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20.png"/><Relationship Id="rId18" Type="http://schemas.openxmlformats.org/officeDocument/2006/relationships/image" Target="../media/image17.gif"/><Relationship Id="rId3" Type="http://schemas.microsoft.com/office/2007/relationships/media" Target="../media/media2.mp3"/><Relationship Id="rId7" Type="http://schemas.openxmlformats.org/officeDocument/2006/relationships/slideLayout" Target="../slideLayouts/slideLayout69.xml"/><Relationship Id="rId12" Type="http://schemas.openxmlformats.org/officeDocument/2006/relationships/image" Target="../media/image19.png"/><Relationship Id="rId17" Type="http://schemas.openxmlformats.org/officeDocument/2006/relationships/image" Target="../media/image16.png"/><Relationship Id="rId2" Type="http://schemas.microsoft.com/office/2007/relationships/media" Target="../media/media1.mp3"/><Relationship Id="rId16" Type="http://schemas.openxmlformats.org/officeDocument/2006/relationships/image" Target="../media/image15.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0.png"/><Relationship Id="rId5" Type="http://schemas.microsoft.com/office/2007/relationships/media" Target="../media/media3.mp3"/><Relationship Id="rId15" Type="http://schemas.openxmlformats.org/officeDocument/2006/relationships/image" Target="../media/image14.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13.gif"/></Relationships>
</file>

<file path=ppt/slides/_rels/slide17.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25.png"/><Relationship Id="rId18" Type="http://schemas.openxmlformats.org/officeDocument/2006/relationships/image" Target="../media/image17.gif"/><Relationship Id="rId3" Type="http://schemas.microsoft.com/office/2007/relationships/media" Target="../media/media2.mp3"/><Relationship Id="rId7" Type="http://schemas.openxmlformats.org/officeDocument/2006/relationships/slideLayout" Target="../slideLayouts/slideLayout69.xml"/><Relationship Id="rId12" Type="http://schemas.openxmlformats.org/officeDocument/2006/relationships/image" Target="../media/image24.png"/><Relationship Id="rId17" Type="http://schemas.openxmlformats.org/officeDocument/2006/relationships/image" Target="../media/image16.png"/><Relationship Id="rId2" Type="http://schemas.microsoft.com/office/2007/relationships/media" Target="../media/media1.mp3"/><Relationship Id="rId16" Type="http://schemas.openxmlformats.org/officeDocument/2006/relationships/image" Target="../media/image15.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0.png"/><Relationship Id="rId5" Type="http://schemas.microsoft.com/office/2007/relationships/media" Target="../media/media3.mp3"/><Relationship Id="rId15" Type="http://schemas.openxmlformats.org/officeDocument/2006/relationships/image" Target="../media/image14.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13.gif"/></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8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81.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55.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4.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4.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4.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2.xml"/><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gif"/><Relationship Id="rId2" Type="http://schemas.openxmlformats.org/officeDocument/2006/relationships/image" Target="../media/image36.jpeg"/><Relationship Id="rId1" Type="http://schemas.openxmlformats.org/officeDocument/2006/relationships/slideLayout" Target="../slideLayouts/slideLayout54.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3.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3.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 Target="slide7.xml"/><Relationship Id="rId1" Type="http://schemas.openxmlformats.org/officeDocument/2006/relationships/slideLayout" Target="../slideLayouts/slideLayout59.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pattFill prst="dotGrid">
          <a:fgClr>
            <a:schemeClr val="bg1">
              <a:lumMod val="85000"/>
            </a:schemeClr>
          </a:fgClr>
          <a:bgClr>
            <a:schemeClr val="bg1"/>
          </a:bgClr>
        </a:pattFill>
        <a:effectLst/>
      </p:bgPr>
    </p:bg>
    <p:spTree>
      <p:nvGrpSpPr>
        <p:cNvPr id="1" name="Shape 301"/>
        <p:cNvGrpSpPr/>
        <p:nvPr/>
      </p:nvGrpSpPr>
      <p:grpSpPr>
        <a:xfrm>
          <a:off x="0" y="0"/>
          <a:ext cx="0" cy="0"/>
          <a:chOff x="0" y="0"/>
          <a:chExt cx="0" cy="0"/>
        </a:xfrm>
      </p:grpSpPr>
      <p:sp>
        <p:nvSpPr>
          <p:cNvPr id="3" name="Title 2">
            <a:extLst>
              <a:ext uri="{FF2B5EF4-FFF2-40B4-BE49-F238E27FC236}">
                <a16:creationId xmlns:a16="http://schemas.microsoft.com/office/drawing/2014/main" id="{D73E070C-2464-449A-BA84-BE0E98FFD980}"/>
              </a:ext>
            </a:extLst>
          </p:cNvPr>
          <p:cNvSpPr>
            <a:spLocks noGrp="1"/>
          </p:cNvSpPr>
          <p:nvPr>
            <p:ph type="title"/>
          </p:nvPr>
        </p:nvSpPr>
        <p:spPr>
          <a:xfrm>
            <a:off x="2165682" y="113779"/>
            <a:ext cx="8290923" cy="1324800"/>
          </a:xfrm>
        </p:spPr>
        <p:txBody>
          <a:bodyPr/>
          <a:lstStyle/>
          <a:p>
            <a:pPr algn="ctr">
              <a:lnSpc>
                <a:spcPct val="150000"/>
              </a:lnSpc>
            </a:pPr>
            <a:r>
              <a:rPr lang="vi-VN" sz="3200" b="1" dirty="0">
                <a:solidFill>
                  <a:schemeClr val="tx1"/>
                </a:solidFill>
                <a:latin typeface="HP001 4 hang 1 ô ly" panose="020B0603050302020204" pitchFamily="34" charset="-93"/>
                <a:ea typeface="HP001" panose="020B0603050302020204" pitchFamily="34" charset="0"/>
                <a:cs typeface="Times New Roman" panose="02020603050405020304" pitchFamily="18" charset="0"/>
              </a:rPr>
              <a:t>Thứ       ngày    tháng     năm 2022</a:t>
            </a:r>
            <a:br>
              <a:rPr lang="vi-VN" sz="3200" b="1" dirty="0">
                <a:solidFill>
                  <a:schemeClr val="tx1"/>
                </a:solidFill>
                <a:latin typeface="HP001 4 hang 1 ô ly" panose="020B0603050302020204" pitchFamily="34" charset="-93"/>
                <a:ea typeface="HP001" panose="020B0603050302020204" pitchFamily="34" charset="0"/>
                <a:cs typeface="Times New Roman" panose="02020603050405020304" pitchFamily="18" charset="0"/>
              </a:rPr>
            </a:br>
            <a:r>
              <a:rPr lang="vi-VN" sz="3200" b="1" dirty="0">
                <a:solidFill>
                  <a:srgbClr val="FF0000"/>
                </a:solidFill>
                <a:latin typeface="HP001 4 hang 1 ô ly" panose="020B0603050302020204" pitchFamily="34" charset="-93"/>
                <a:ea typeface="HP001" panose="020B0603050302020204" pitchFamily="34" charset="0"/>
                <a:cs typeface="Times New Roman" panose="02020603050405020304" pitchFamily="18" charset="0"/>
              </a:rPr>
              <a:t>Tập </a:t>
            </a:r>
            <a:r>
              <a:rPr lang="vi-VN" sz="3200" b="1">
                <a:solidFill>
                  <a:srgbClr val="FF0000"/>
                </a:solidFill>
                <a:latin typeface="HP001 4 hang 1 ô ly" panose="020B0603050302020204" pitchFamily="34" charset="-93"/>
                <a:ea typeface="HP001" panose="020B0603050302020204" pitchFamily="34" charset="0"/>
                <a:cs typeface="Times New Roman" panose="02020603050405020304" pitchFamily="18" charset="0"/>
              </a:rPr>
              <a:t>đọc - </a:t>
            </a:r>
            <a:r>
              <a:rPr lang="vi-VN" sz="3200" b="1" dirty="0">
                <a:solidFill>
                  <a:srgbClr val="FF0000"/>
                </a:solidFill>
                <a:latin typeface="HP001 4 hang 1 ô ly" panose="020B0603050302020204" pitchFamily="34" charset="-93"/>
                <a:ea typeface="HP001" panose="020B0603050302020204" pitchFamily="34" charset="0"/>
                <a:cs typeface="Times New Roman" panose="02020603050405020304" pitchFamily="18" charset="0"/>
              </a:rPr>
              <a:t>Kể chuyện</a:t>
            </a:r>
            <a:br>
              <a:rPr lang="vi-VN" sz="3200" b="1" dirty="0">
                <a:solidFill>
                  <a:srgbClr val="FF0000"/>
                </a:solidFill>
                <a:latin typeface="HP001 4 hang 1 ô ly" panose="020B0603050302020204" pitchFamily="34" charset="-93"/>
                <a:ea typeface="HP001" panose="020B0603050302020204" pitchFamily="34" charset="0"/>
                <a:cs typeface="Times New Roman" panose="02020603050405020304" pitchFamily="18" charset="0"/>
              </a:rPr>
            </a:br>
            <a:r>
              <a:rPr lang="vi-VN" sz="3200" b="1" dirty="0">
                <a:solidFill>
                  <a:srgbClr val="008000"/>
                </a:solidFill>
                <a:latin typeface="HP001 4 hang 1 ô ly" panose="020B0603050302020204" pitchFamily="34" charset="-93"/>
                <a:ea typeface="HP001" panose="020B0603050302020204" pitchFamily="34" charset="0"/>
                <a:cs typeface="Times New Roman" panose="02020603050405020304" pitchFamily="18" charset="0"/>
              </a:rPr>
              <a:t>Buổi học thể dục</a:t>
            </a:r>
            <a:endParaRPr lang="en-US" sz="3200" b="1" dirty="0">
              <a:solidFill>
                <a:srgbClr val="008000"/>
              </a:solidFill>
              <a:latin typeface="HP001 4 hang 1 ô ly" panose="020B0603050302020204" pitchFamily="34" charset="-93"/>
              <a:ea typeface="HP001" panose="020B0603050302020204" pitchFamily="34"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673" y="2527517"/>
            <a:ext cx="11299971" cy="4330483"/>
          </a:xfrm>
          <a:prstGeom prst="rect">
            <a:avLst/>
          </a:prstGeom>
          <a:ln>
            <a:noFill/>
          </a:ln>
          <a:effectLst>
            <a:softEdge rad="112500"/>
          </a:effectLst>
        </p:spPr>
      </p:pic>
      <p:sp>
        <p:nvSpPr>
          <p:cNvPr id="7" name="矩形: 圆角 10">
            <a:extLst>
              <a:ext uri="{FF2B5EF4-FFF2-40B4-BE49-F238E27FC236}">
                <a16:creationId xmlns:a16="http://schemas.microsoft.com/office/drawing/2014/main" id="{91336BAD-40DC-4DC9-8E80-30C4D96F271A}"/>
              </a:ext>
            </a:extLst>
          </p:cNvPr>
          <p:cNvSpPr/>
          <p:nvPr/>
        </p:nvSpPr>
        <p:spPr>
          <a:xfrm>
            <a:off x="8640810" y="1022221"/>
            <a:ext cx="2255791" cy="596855"/>
          </a:xfrm>
          <a:prstGeom prst="roundRect">
            <a:avLst>
              <a:gd name="adj" fmla="val 50000"/>
            </a:avLst>
          </a:prstGeom>
          <a:solidFill>
            <a:srgbClr val="99B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defRPr/>
            </a:pPr>
            <a:endParaRPr lang="zh-CN" altLang="en-US" sz="1800" kern="1200">
              <a:solidFill>
                <a:prstClr val="white"/>
              </a:solidFill>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8" name="文本框 11">
            <a:extLst>
              <a:ext uri="{FF2B5EF4-FFF2-40B4-BE49-F238E27FC236}">
                <a16:creationId xmlns:a16="http://schemas.microsoft.com/office/drawing/2014/main" id="{ACDF48A0-FD39-4554-966C-34B8EFE13D9C}"/>
              </a:ext>
            </a:extLst>
          </p:cNvPr>
          <p:cNvSpPr txBox="1"/>
          <p:nvPr/>
        </p:nvSpPr>
        <p:spPr>
          <a:xfrm>
            <a:off x="8944476" y="1089815"/>
            <a:ext cx="1648457" cy="461665"/>
          </a:xfrm>
          <a:prstGeom prst="rect">
            <a:avLst/>
          </a:prstGeom>
          <a:noFill/>
        </p:spPr>
        <p:txBody>
          <a:bodyPr wrap="square" rtlCol="0">
            <a:spAutoFit/>
          </a:bodyPr>
          <a:lstStyle/>
          <a:p>
            <a:pPr defTabSz="457200">
              <a:buClrTx/>
              <a:buFontTx/>
              <a:buNone/>
              <a:defRPr/>
            </a:pPr>
            <a:r>
              <a:rPr lang="vi-VN" altLang="zh-CN" sz="2400" kern="1200" dirty="0">
                <a:solidFill>
                  <a:prstClr val="white"/>
                </a:solidFill>
                <a:latin typeface="Calibri"/>
                <a:ea typeface="印品黑体" panose="00000500000000000000" pitchFamily="2" charset="-122"/>
                <a:cs typeface="+mn-cs"/>
                <a:sym typeface="印品黑体" panose="00000500000000000000" pitchFamily="2" charset="-122"/>
              </a:rPr>
              <a:t>SGK/89, 90</a:t>
            </a:r>
            <a:endParaRPr lang="zh-CN" altLang="en-US" sz="2400" kern="1200" dirty="0">
              <a:solidFill>
                <a:prstClr val="white"/>
              </a:solidFill>
              <a:latin typeface="Calibri"/>
              <a:ea typeface="印品黑体" panose="00000500000000000000" pitchFamily="2" charset="-122"/>
              <a:cs typeface="+mn-cs"/>
              <a:sym typeface="印品黑体" panose="000005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1" descr="081107160323-611-194">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9052" y="152400"/>
            <a:ext cx="9582149" cy="5926138"/>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83461" y="6099880"/>
            <a:ext cx="1792478" cy="630942"/>
          </a:xfrm>
          <a:prstGeom prst="rect">
            <a:avLst/>
          </a:prstGeom>
          <a:noFill/>
        </p:spPr>
        <p:txBody>
          <a:bodyPr wrap="none" rtlCol="0">
            <a:spAutoFit/>
          </a:bodyPr>
          <a:lstStyle/>
          <a:p>
            <a:r>
              <a:rPr lang="vi-VN" sz="3500" i="1" dirty="0">
                <a:latin typeface="Times New Roman" pitchFamily="18" charset="0"/>
                <a:cs typeface="Times New Roman" pitchFamily="18" charset="0"/>
              </a:rPr>
              <a:t>Bò mộng</a:t>
            </a:r>
            <a:endParaRPr lang="en-US" sz="3500" i="1" dirty="0">
              <a:latin typeface="Times New Roman" pitchFamily="18" charset="0"/>
              <a:cs typeface="Times New Roman" pitchFamily="18" charset="0"/>
            </a:endParaRPr>
          </a:p>
        </p:txBody>
      </p:sp>
    </p:spTree>
    <p:extLst>
      <p:ext uri="{BB962C8B-B14F-4D97-AF65-F5344CB8AC3E}">
        <p14:creationId xmlns:p14="http://schemas.microsoft.com/office/powerpoint/2010/main" val="1267326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13"/>
          <p:cNvSpPr txBox="1">
            <a:spLocks noGrp="1"/>
          </p:cNvSpPr>
          <p:nvPr>
            <p:ph type="title"/>
          </p:nvPr>
        </p:nvSpPr>
        <p:spPr>
          <a:xfrm>
            <a:off x="2861592" y="2600825"/>
            <a:ext cx="6292693" cy="1690000"/>
          </a:xfrm>
          <a:prstGeom prst="rect">
            <a:avLst/>
          </a:prstGeom>
          <a:noFill/>
          <a:ln>
            <a:noFill/>
          </a:ln>
        </p:spPr>
        <p:txBody>
          <a:bodyPr spcFirstLastPara="1" wrap="square" lIns="91415" tIns="91415" rIns="91415" bIns="91415" anchor="ctr" anchorCtr="0">
            <a:noAutofit/>
          </a:bodyPr>
          <a:lstStyle/>
          <a:p>
            <a:r>
              <a:rPr lang="vi-VN" sz="6500" b="1" dirty="0">
                <a:latin typeface="Dancing Script" charset="0"/>
                <a:ea typeface="Arial"/>
                <a:cs typeface="Arial"/>
                <a:sym typeface="Arial"/>
              </a:rPr>
              <a:t>2.</a:t>
            </a:r>
            <a:br>
              <a:rPr lang="vi-VN" sz="6500" b="1" dirty="0">
                <a:latin typeface="Dancing Script" charset="0"/>
                <a:ea typeface="Arial"/>
                <a:cs typeface="Arial"/>
                <a:sym typeface="Arial"/>
              </a:rPr>
            </a:br>
            <a:r>
              <a:rPr lang="vi-VN" sz="6500" b="1" dirty="0">
                <a:latin typeface="Dancing Script" charset="0"/>
                <a:ea typeface="Arial"/>
                <a:cs typeface="Arial"/>
                <a:sym typeface="Arial"/>
              </a:rPr>
              <a:t>Tìm hiểu bài</a:t>
            </a:r>
            <a:endParaRPr sz="6500" b="1" dirty="0">
              <a:latin typeface="Dancing Script" charset="0"/>
              <a:ea typeface="Arial"/>
              <a:cs typeface="Arial"/>
              <a:sym typeface="Arial"/>
            </a:endParaRPr>
          </a:p>
        </p:txBody>
      </p:sp>
      <p:grpSp>
        <p:nvGrpSpPr>
          <p:cNvPr id="654" name="Google Shape;654;p13"/>
          <p:cNvGrpSpPr/>
          <p:nvPr/>
        </p:nvGrpSpPr>
        <p:grpSpPr>
          <a:xfrm>
            <a:off x="8594646" y="2699221"/>
            <a:ext cx="2978529" cy="3966373"/>
            <a:chOff x="1683375" y="238100"/>
            <a:chExt cx="1654125" cy="2202725"/>
          </a:xfrm>
        </p:grpSpPr>
        <p:sp>
          <p:nvSpPr>
            <p:cNvPr id="655" name="Google Shape;655;p13"/>
            <p:cNvSpPr/>
            <p:nvPr/>
          </p:nvSpPr>
          <p:spPr>
            <a:xfrm>
              <a:off x="2451950" y="1299150"/>
              <a:ext cx="248575" cy="181325"/>
            </a:xfrm>
            <a:custGeom>
              <a:avLst/>
              <a:gdLst/>
              <a:ahLst/>
              <a:cxnLst/>
              <a:rect l="l" t="t" r="r" b="b"/>
              <a:pathLst>
                <a:path w="9943" h="7253" extrusionOk="0">
                  <a:moveTo>
                    <a:pt x="5026" y="1"/>
                  </a:moveTo>
                  <a:lnTo>
                    <a:pt x="1" y="1888"/>
                  </a:lnTo>
                  <a:cubicBezTo>
                    <a:pt x="1265" y="3512"/>
                    <a:pt x="2778" y="4926"/>
                    <a:pt x="4484" y="6077"/>
                  </a:cubicBezTo>
                  <a:cubicBezTo>
                    <a:pt x="5306" y="6631"/>
                    <a:pt x="6202" y="7134"/>
                    <a:pt x="7187" y="7237"/>
                  </a:cubicBezTo>
                  <a:cubicBezTo>
                    <a:pt x="7291" y="7248"/>
                    <a:pt x="7397" y="7253"/>
                    <a:pt x="7503" y="7253"/>
                  </a:cubicBezTo>
                  <a:cubicBezTo>
                    <a:pt x="8396" y="7253"/>
                    <a:pt x="9315" y="6866"/>
                    <a:pt x="9750" y="6096"/>
                  </a:cubicBezTo>
                  <a:cubicBezTo>
                    <a:pt x="9864" y="5894"/>
                    <a:pt x="9943" y="5667"/>
                    <a:pt x="9933" y="5437"/>
                  </a:cubicBezTo>
                  <a:cubicBezTo>
                    <a:pt x="9922" y="5188"/>
                    <a:pt x="9812" y="4956"/>
                    <a:pt x="9695" y="4736"/>
                  </a:cubicBezTo>
                  <a:cubicBezTo>
                    <a:pt x="8647" y="2746"/>
                    <a:pt x="7001" y="1077"/>
                    <a:pt x="5026"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656" name="Google Shape;656;p13"/>
            <p:cNvSpPr/>
            <p:nvPr/>
          </p:nvSpPr>
          <p:spPr>
            <a:xfrm>
              <a:off x="1932575" y="2307100"/>
              <a:ext cx="179925" cy="96375"/>
            </a:xfrm>
            <a:custGeom>
              <a:avLst/>
              <a:gdLst/>
              <a:ahLst/>
              <a:cxnLst/>
              <a:rect l="l" t="t" r="r" b="b"/>
              <a:pathLst>
                <a:path w="7197" h="3855" extrusionOk="0">
                  <a:moveTo>
                    <a:pt x="2744" y="1"/>
                  </a:moveTo>
                  <a:lnTo>
                    <a:pt x="265" y="136"/>
                  </a:lnTo>
                  <a:cubicBezTo>
                    <a:pt x="330" y="628"/>
                    <a:pt x="0" y="2438"/>
                    <a:pt x="29" y="2934"/>
                  </a:cubicBezTo>
                  <a:cubicBezTo>
                    <a:pt x="76" y="3733"/>
                    <a:pt x="1264" y="3618"/>
                    <a:pt x="2184" y="3734"/>
                  </a:cubicBezTo>
                  <a:cubicBezTo>
                    <a:pt x="2795" y="3811"/>
                    <a:pt x="3720" y="3854"/>
                    <a:pt x="4606" y="3854"/>
                  </a:cubicBezTo>
                  <a:cubicBezTo>
                    <a:pt x="5887" y="3854"/>
                    <a:pt x="7086" y="3764"/>
                    <a:pt x="7127" y="3557"/>
                  </a:cubicBezTo>
                  <a:cubicBezTo>
                    <a:pt x="7197" y="3205"/>
                    <a:pt x="6616" y="2645"/>
                    <a:pt x="6529" y="2560"/>
                  </a:cubicBezTo>
                  <a:cubicBezTo>
                    <a:pt x="5461" y="1498"/>
                    <a:pt x="4065" y="707"/>
                    <a:pt x="2744" y="1"/>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57" name="Google Shape;657;p13"/>
            <p:cNvSpPr/>
            <p:nvPr/>
          </p:nvSpPr>
          <p:spPr>
            <a:xfrm>
              <a:off x="1769800" y="1760625"/>
              <a:ext cx="347325" cy="581800"/>
            </a:xfrm>
            <a:custGeom>
              <a:avLst/>
              <a:gdLst/>
              <a:ahLst/>
              <a:cxnLst/>
              <a:rect l="l" t="t" r="r" b="b"/>
              <a:pathLst>
                <a:path w="13893" h="23272" extrusionOk="0">
                  <a:moveTo>
                    <a:pt x="2801" y="0"/>
                  </a:moveTo>
                  <a:lnTo>
                    <a:pt x="2801" y="0"/>
                  </a:lnTo>
                  <a:cubicBezTo>
                    <a:pt x="0" y="5904"/>
                    <a:pt x="3715" y="9092"/>
                    <a:pt x="5334" y="13074"/>
                  </a:cubicBezTo>
                  <a:cubicBezTo>
                    <a:pt x="7026" y="17235"/>
                    <a:pt x="6218" y="22337"/>
                    <a:pt x="6492" y="22689"/>
                  </a:cubicBezTo>
                  <a:cubicBezTo>
                    <a:pt x="6773" y="23050"/>
                    <a:pt x="7738" y="23272"/>
                    <a:pt x="8690" y="23272"/>
                  </a:cubicBezTo>
                  <a:cubicBezTo>
                    <a:pt x="9556" y="23272"/>
                    <a:pt x="10412" y="23089"/>
                    <a:pt x="10734" y="22661"/>
                  </a:cubicBezTo>
                  <a:cubicBezTo>
                    <a:pt x="11408" y="21763"/>
                    <a:pt x="13420" y="17701"/>
                    <a:pt x="13657" y="13979"/>
                  </a:cubicBezTo>
                  <a:cubicBezTo>
                    <a:pt x="13893" y="10258"/>
                    <a:pt x="13298" y="6462"/>
                    <a:pt x="11964" y="3080"/>
                  </a:cubicBezTo>
                  <a:lnTo>
                    <a:pt x="2801" y="0"/>
                  </a:lnTo>
                  <a:close/>
                </a:path>
              </a:pathLst>
            </a:custGeom>
            <a:solidFill>
              <a:srgbClr val="365370"/>
            </a:solidFill>
            <a:ln>
              <a:noFill/>
            </a:ln>
          </p:spPr>
          <p:txBody>
            <a:bodyPr spcFirstLastPara="1" wrap="square" lIns="91425" tIns="91425" rIns="91425" bIns="91425" anchor="ctr" anchorCtr="0">
              <a:noAutofit/>
            </a:bodyPr>
            <a:lstStyle/>
            <a:p>
              <a:pPr>
                <a:buSzPts val="1400"/>
              </a:pPr>
              <a:endParaRPr>
                <a:ea typeface="+mn-ea"/>
              </a:endParaRPr>
            </a:p>
          </p:txBody>
        </p:sp>
        <p:sp>
          <p:nvSpPr>
            <p:cNvPr id="658" name="Google Shape;658;p13"/>
            <p:cNvSpPr/>
            <p:nvPr/>
          </p:nvSpPr>
          <p:spPr>
            <a:xfrm>
              <a:off x="1769800" y="1760625"/>
              <a:ext cx="347325" cy="581800"/>
            </a:xfrm>
            <a:custGeom>
              <a:avLst/>
              <a:gdLst/>
              <a:ahLst/>
              <a:cxnLst/>
              <a:rect l="l" t="t" r="r" b="b"/>
              <a:pathLst>
                <a:path w="13893" h="23272" extrusionOk="0">
                  <a:moveTo>
                    <a:pt x="2801" y="0"/>
                  </a:moveTo>
                  <a:lnTo>
                    <a:pt x="2801" y="0"/>
                  </a:lnTo>
                  <a:cubicBezTo>
                    <a:pt x="0" y="5904"/>
                    <a:pt x="3715" y="9092"/>
                    <a:pt x="5334" y="13074"/>
                  </a:cubicBezTo>
                  <a:cubicBezTo>
                    <a:pt x="7026" y="17235"/>
                    <a:pt x="6218" y="22337"/>
                    <a:pt x="6492" y="22689"/>
                  </a:cubicBezTo>
                  <a:cubicBezTo>
                    <a:pt x="6773" y="23050"/>
                    <a:pt x="7738" y="23272"/>
                    <a:pt x="8690" y="23272"/>
                  </a:cubicBezTo>
                  <a:cubicBezTo>
                    <a:pt x="9556" y="23272"/>
                    <a:pt x="10412" y="23089"/>
                    <a:pt x="10734" y="22661"/>
                  </a:cubicBezTo>
                  <a:cubicBezTo>
                    <a:pt x="11408" y="21763"/>
                    <a:pt x="13420" y="17701"/>
                    <a:pt x="13657" y="13979"/>
                  </a:cubicBezTo>
                  <a:cubicBezTo>
                    <a:pt x="13893" y="10258"/>
                    <a:pt x="13298" y="6462"/>
                    <a:pt x="11964" y="3080"/>
                  </a:cubicBezTo>
                  <a:lnTo>
                    <a:pt x="2801" y="0"/>
                  </a:lnTo>
                  <a:close/>
                </a:path>
              </a:pathLst>
            </a:custGeom>
            <a:solidFill>
              <a:srgbClr val="365370"/>
            </a:solidFill>
            <a:ln>
              <a:noFill/>
            </a:ln>
          </p:spPr>
          <p:txBody>
            <a:bodyPr spcFirstLastPara="1" wrap="square" lIns="91425" tIns="91425" rIns="91425" bIns="91425" anchor="ctr" anchorCtr="0">
              <a:noAutofit/>
            </a:bodyPr>
            <a:lstStyle/>
            <a:p>
              <a:pPr>
                <a:buSzPts val="1400"/>
              </a:pPr>
              <a:endParaRPr>
                <a:ea typeface="+mn-ea"/>
              </a:endParaRPr>
            </a:p>
          </p:txBody>
        </p:sp>
        <p:sp>
          <p:nvSpPr>
            <p:cNvPr id="659" name="Google Shape;659;p13"/>
            <p:cNvSpPr/>
            <p:nvPr/>
          </p:nvSpPr>
          <p:spPr>
            <a:xfrm>
              <a:off x="2346450" y="2275800"/>
              <a:ext cx="180275" cy="95550"/>
            </a:xfrm>
            <a:custGeom>
              <a:avLst/>
              <a:gdLst/>
              <a:ahLst/>
              <a:cxnLst/>
              <a:rect l="l" t="t" r="r" b="b"/>
              <a:pathLst>
                <a:path w="7211" h="3822" extrusionOk="0">
                  <a:moveTo>
                    <a:pt x="2696" y="0"/>
                  </a:moveTo>
                  <a:lnTo>
                    <a:pt x="220" y="185"/>
                  </a:lnTo>
                  <a:cubicBezTo>
                    <a:pt x="294" y="675"/>
                    <a:pt x="1" y="2491"/>
                    <a:pt x="38" y="2986"/>
                  </a:cubicBezTo>
                  <a:cubicBezTo>
                    <a:pt x="101" y="3785"/>
                    <a:pt x="1288" y="3646"/>
                    <a:pt x="2209" y="3743"/>
                  </a:cubicBezTo>
                  <a:cubicBezTo>
                    <a:pt x="2696" y="3795"/>
                    <a:pt x="3380" y="3821"/>
                    <a:pt x="4084" y="3821"/>
                  </a:cubicBezTo>
                  <a:cubicBezTo>
                    <a:pt x="5550" y="3821"/>
                    <a:pt x="7105" y="3707"/>
                    <a:pt x="7148" y="3470"/>
                  </a:cubicBezTo>
                  <a:cubicBezTo>
                    <a:pt x="7210" y="3117"/>
                    <a:pt x="6619" y="2569"/>
                    <a:pt x="6531" y="2485"/>
                  </a:cubicBezTo>
                  <a:cubicBezTo>
                    <a:pt x="5441" y="1443"/>
                    <a:pt x="4029" y="680"/>
                    <a:pt x="2696" y="0"/>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60" name="Google Shape;660;p13"/>
            <p:cNvSpPr/>
            <p:nvPr/>
          </p:nvSpPr>
          <p:spPr>
            <a:xfrm>
              <a:off x="2174675" y="1732600"/>
              <a:ext cx="349425" cy="578825"/>
            </a:xfrm>
            <a:custGeom>
              <a:avLst/>
              <a:gdLst/>
              <a:ahLst/>
              <a:cxnLst/>
              <a:rect l="l" t="t" r="r" b="b"/>
              <a:pathLst>
                <a:path w="13977" h="23153" extrusionOk="0">
                  <a:moveTo>
                    <a:pt x="2685" y="0"/>
                  </a:moveTo>
                  <a:cubicBezTo>
                    <a:pt x="0" y="5958"/>
                    <a:pt x="3777" y="9072"/>
                    <a:pt x="5474" y="13022"/>
                  </a:cubicBezTo>
                  <a:cubicBezTo>
                    <a:pt x="7247" y="17149"/>
                    <a:pt x="6540" y="22266"/>
                    <a:pt x="6821" y="22612"/>
                  </a:cubicBezTo>
                  <a:cubicBezTo>
                    <a:pt x="7096" y="22953"/>
                    <a:pt x="7997" y="23153"/>
                    <a:pt x="8909" y="23153"/>
                  </a:cubicBezTo>
                  <a:cubicBezTo>
                    <a:pt x="9815" y="23153"/>
                    <a:pt x="10733" y="22955"/>
                    <a:pt x="11061" y="22501"/>
                  </a:cubicBezTo>
                  <a:cubicBezTo>
                    <a:pt x="11717" y="21591"/>
                    <a:pt x="13650" y="17489"/>
                    <a:pt x="13813" y="13763"/>
                  </a:cubicBezTo>
                  <a:cubicBezTo>
                    <a:pt x="13976" y="10039"/>
                    <a:pt x="13307" y="6255"/>
                    <a:pt x="11906" y="2900"/>
                  </a:cubicBezTo>
                  <a:lnTo>
                    <a:pt x="2685" y="0"/>
                  </a:lnTo>
                  <a:close/>
                </a:path>
              </a:pathLst>
            </a:custGeom>
            <a:solidFill>
              <a:srgbClr val="365370"/>
            </a:solidFill>
            <a:ln>
              <a:noFill/>
            </a:ln>
          </p:spPr>
          <p:txBody>
            <a:bodyPr spcFirstLastPara="1" wrap="square" lIns="91425" tIns="91425" rIns="91425" bIns="91425" anchor="ctr" anchorCtr="0">
              <a:noAutofit/>
            </a:bodyPr>
            <a:lstStyle/>
            <a:p>
              <a:pPr>
                <a:buSzPts val="1400"/>
              </a:pPr>
              <a:endParaRPr>
                <a:ea typeface="+mn-ea"/>
              </a:endParaRPr>
            </a:p>
          </p:txBody>
        </p:sp>
        <p:sp>
          <p:nvSpPr>
            <p:cNvPr id="661" name="Google Shape;661;p13"/>
            <p:cNvSpPr/>
            <p:nvPr/>
          </p:nvSpPr>
          <p:spPr>
            <a:xfrm>
              <a:off x="2174675" y="1732600"/>
              <a:ext cx="349425" cy="578825"/>
            </a:xfrm>
            <a:custGeom>
              <a:avLst/>
              <a:gdLst/>
              <a:ahLst/>
              <a:cxnLst/>
              <a:rect l="l" t="t" r="r" b="b"/>
              <a:pathLst>
                <a:path w="13977" h="23153" extrusionOk="0">
                  <a:moveTo>
                    <a:pt x="2685" y="0"/>
                  </a:moveTo>
                  <a:cubicBezTo>
                    <a:pt x="0" y="5958"/>
                    <a:pt x="3777" y="9072"/>
                    <a:pt x="5474" y="13022"/>
                  </a:cubicBezTo>
                  <a:cubicBezTo>
                    <a:pt x="7247" y="17149"/>
                    <a:pt x="6540" y="22266"/>
                    <a:pt x="6821" y="22612"/>
                  </a:cubicBezTo>
                  <a:cubicBezTo>
                    <a:pt x="7096" y="22953"/>
                    <a:pt x="7997" y="23153"/>
                    <a:pt x="8909" y="23153"/>
                  </a:cubicBezTo>
                  <a:cubicBezTo>
                    <a:pt x="9815" y="23153"/>
                    <a:pt x="10733" y="22955"/>
                    <a:pt x="11061" y="22501"/>
                  </a:cubicBezTo>
                  <a:cubicBezTo>
                    <a:pt x="11717" y="21591"/>
                    <a:pt x="13650" y="17489"/>
                    <a:pt x="13813" y="13763"/>
                  </a:cubicBezTo>
                  <a:cubicBezTo>
                    <a:pt x="13976" y="10039"/>
                    <a:pt x="13307" y="6255"/>
                    <a:pt x="11906" y="2900"/>
                  </a:cubicBezTo>
                  <a:lnTo>
                    <a:pt x="2685" y="0"/>
                  </a:lnTo>
                  <a:close/>
                </a:path>
              </a:pathLst>
            </a:custGeom>
            <a:solidFill>
              <a:srgbClr val="365370"/>
            </a:solidFill>
            <a:ln>
              <a:noFill/>
            </a:ln>
          </p:spPr>
          <p:txBody>
            <a:bodyPr spcFirstLastPara="1" wrap="square" lIns="91425" tIns="91425" rIns="91425" bIns="91425" anchor="ctr" anchorCtr="0">
              <a:noAutofit/>
            </a:bodyPr>
            <a:lstStyle/>
            <a:p>
              <a:pPr>
                <a:buSzPts val="1400"/>
              </a:pPr>
              <a:endParaRPr>
                <a:ea typeface="+mn-ea"/>
              </a:endParaRPr>
            </a:p>
          </p:txBody>
        </p:sp>
        <p:sp>
          <p:nvSpPr>
            <p:cNvPr id="662" name="Google Shape;662;p13"/>
            <p:cNvSpPr/>
            <p:nvPr/>
          </p:nvSpPr>
          <p:spPr>
            <a:xfrm>
              <a:off x="1783600" y="1624075"/>
              <a:ext cx="797825" cy="374300"/>
            </a:xfrm>
            <a:custGeom>
              <a:avLst/>
              <a:gdLst/>
              <a:ahLst/>
              <a:cxnLst/>
              <a:rect l="l" t="t" r="r" b="b"/>
              <a:pathLst>
                <a:path w="31913" h="14972" extrusionOk="0">
                  <a:moveTo>
                    <a:pt x="2749" y="0"/>
                  </a:moveTo>
                  <a:cubicBezTo>
                    <a:pt x="1362" y="875"/>
                    <a:pt x="1078" y="4450"/>
                    <a:pt x="245" y="5861"/>
                  </a:cubicBezTo>
                  <a:cubicBezTo>
                    <a:pt x="121" y="6071"/>
                    <a:pt x="1" y="6300"/>
                    <a:pt x="14" y="6544"/>
                  </a:cubicBezTo>
                  <a:cubicBezTo>
                    <a:pt x="25" y="6732"/>
                    <a:pt x="114" y="6906"/>
                    <a:pt x="208" y="7070"/>
                  </a:cubicBezTo>
                  <a:cubicBezTo>
                    <a:pt x="1689" y="9654"/>
                    <a:pt x="5737" y="12169"/>
                    <a:pt x="8439" y="13422"/>
                  </a:cubicBezTo>
                  <a:cubicBezTo>
                    <a:pt x="9683" y="14000"/>
                    <a:pt x="10952" y="14565"/>
                    <a:pt x="12304" y="14793"/>
                  </a:cubicBezTo>
                  <a:cubicBezTo>
                    <a:pt x="13355" y="14971"/>
                    <a:pt x="14428" y="14940"/>
                    <a:pt x="15494" y="14952"/>
                  </a:cubicBezTo>
                  <a:cubicBezTo>
                    <a:pt x="15568" y="14952"/>
                    <a:pt x="15641" y="14953"/>
                    <a:pt x="15714" y="14953"/>
                  </a:cubicBezTo>
                  <a:cubicBezTo>
                    <a:pt x="19106" y="14953"/>
                    <a:pt x="22373" y="14137"/>
                    <a:pt x="25762" y="14137"/>
                  </a:cubicBezTo>
                  <a:cubicBezTo>
                    <a:pt x="25864" y="14137"/>
                    <a:pt x="25966" y="14138"/>
                    <a:pt x="26068" y="14139"/>
                  </a:cubicBezTo>
                  <a:cubicBezTo>
                    <a:pt x="26150" y="14141"/>
                    <a:pt x="26231" y="14141"/>
                    <a:pt x="26312" y="14141"/>
                  </a:cubicBezTo>
                  <a:cubicBezTo>
                    <a:pt x="28167" y="14141"/>
                    <a:pt x="29732" y="13827"/>
                    <a:pt x="30114" y="13482"/>
                  </a:cubicBezTo>
                  <a:cubicBezTo>
                    <a:pt x="31046" y="12638"/>
                    <a:pt x="31463" y="11344"/>
                    <a:pt x="31912" y="8159"/>
                  </a:cubicBezTo>
                  <a:lnTo>
                    <a:pt x="2749" y="0"/>
                  </a:ln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63" name="Google Shape;663;p13"/>
            <p:cNvSpPr/>
            <p:nvPr/>
          </p:nvSpPr>
          <p:spPr>
            <a:xfrm>
              <a:off x="1800400" y="1140900"/>
              <a:ext cx="843400" cy="767325"/>
            </a:xfrm>
            <a:custGeom>
              <a:avLst/>
              <a:gdLst/>
              <a:ahLst/>
              <a:cxnLst/>
              <a:rect l="l" t="t" r="r" b="b"/>
              <a:pathLst>
                <a:path w="33736" h="30693" extrusionOk="0">
                  <a:moveTo>
                    <a:pt x="11915" y="0"/>
                  </a:moveTo>
                  <a:cubicBezTo>
                    <a:pt x="3406" y="5024"/>
                    <a:pt x="1311" y="17594"/>
                    <a:pt x="576" y="19906"/>
                  </a:cubicBezTo>
                  <a:cubicBezTo>
                    <a:pt x="0" y="21713"/>
                    <a:pt x="2372" y="24702"/>
                    <a:pt x="3822" y="25682"/>
                  </a:cubicBezTo>
                  <a:cubicBezTo>
                    <a:pt x="5780" y="27006"/>
                    <a:pt x="7960" y="28790"/>
                    <a:pt x="10229" y="29350"/>
                  </a:cubicBezTo>
                  <a:cubicBezTo>
                    <a:pt x="12377" y="29880"/>
                    <a:pt x="14599" y="30397"/>
                    <a:pt x="16786" y="30663"/>
                  </a:cubicBezTo>
                  <a:cubicBezTo>
                    <a:pt x="16955" y="30684"/>
                    <a:pt x="17122" y="30693"/>
                    <a:pt x="17289" y="30693"/>
                  </a:cubicBezTo>
                  <a:cubicBezTo>
                    <a:pt x="18959" y="30693"/>
                    <a:pt x="20554" y="29757"/>
                    <a:pt x="22181" y="29757"/>
                  </a:cubicBezTo>
                  <a:cubicBezTo>
                    <a:pt x="22473" y="29757"/>
                    <a:pt x="22766" y="29787"/>
                    <a:pt x="23060" y="29858"/>
                  </a:cubicBezTo>
                  <a:cubicBezTo>
                    <a:pt x="24020" y="30089"/>
                    <a:pt x="25034" y="30203"/>
                    <a:pt x="26049" y="30203"/>
                  </a:cubicBezTo>
                  <a:cubicBezTo>
                    <a:pt x="27147" y="30203"/>
                    <a:pt x="28248" y="30070"/>
                    <a:pt x="29284" y="29809"/>
                  </a:cubicBezTo>
                  <a:cubicBezTo>
                    <a:pt x="32475" y="29003"/>
                    <a:pt x="33266" y="28666"/>
                    <a:pt x="31953" y="25509"/>
                  </a:cubicBezTo>
                  <a:cubicBezTo>
                    <a:pt x="30123" y="21111"/>
                    <a:pt x="33736" y="13417"/>
                    <a:pt x="29953" y="6594"/>
                  </a:cubicBezTo>
                  <a:lnTo>
                    <a:pt x="11915" y="0"/>
                  </a:ln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664" name="Google Shape;664;p13"/>
            <p:cNvSpPr/>
            <p:nvPr/>
          </p:nvSpPr>
          <p:spPr>
            <a:xfrm>
              <a:off x="2585625" y="1375525"/>
              <a:ext cx="250100" cy="255675"/>
            </a:xfrm>
            <a:custGeom>
              <a:avLst/>
              <a:gdLst/>
              <a:ahLst/>
              <a:cxnLst/>
              <a:rect l="l" t="t" r="r" b="b"/>
              <a:pathLst>
                <a:path w="10004" h="10227" extrusionOk="0">
                  <a:moveTo>
                    <a:pt x="4334" y="0"/>
                  </a:moveTo>
                  <a:cubicBezTo>
                    <a:pt x="3939" y="0"/>
                    <a:pt x="3468" y="38"/>
                    <a:pt x="2914" y="138"/>
                  </a:cubicBezTo>
                  <a:cubicBezTo>
                    <a:pt x="1366" y="413"/>
                    <a:pt x="370" y="1214"/>
                    <a:pt x="185" y="1716"/>
                  </a:cubicBezTo>
                  <a:cubicBezTo>
                    <a:pt x="0" y="2219"/>
                    <a:pt x="303" y="7408"/>
                    <a:pt x="606" y="10227"/>
                  </a:cubicBezTo>
                  <a:lnTo>
                    <a:pt x="10003" y="6420"/>
                  </a:lnTo>
                  <a:cubicBezTo>
                    <a:pt x="9156" y="4921"/>
                    <a:pt x="6128" y="416"/>
                    <a:pt x="6128" y="416"/>
                  </a:cubicBezTo>
                  <a:cubicBezTo>
                    <a:pt x="6128" y="416"/>
                    <a:pt x="5640" y="0"/>
                    <a:pt x="4334" y="0"/>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665" name="Google Shape;665;p13"/>
            <p:cNvSpPr/>
            <p:nvPr/>
          </p:nvSpPr>
          <p:spPr>
            <a:xfrm>
              <a:off x="2588675" y="1526225"/>
              <a:ext cx="254925" cy="131175"/>
            </a:xfrm>
            <a:custGeom>
              <a:avLst/>
              <a:gdLst/>
              <a:ahLst/>
              <a:cxnLst/>
              <a:rect l="l" t="t" r="r" b="b"/>
              <a:pathLst>
                <a:path w="10197" h="5247" extrusionOk="0">
                  <a:moveTo>
                    <a:pt x="8715" y="1"/>
                  </a:moveTo>
                  <a:cubicBezTo>
                    <a:pt x="7591" y="1"/>
                    <a:pt x="6054" y="493"/>
                    <a:pt x="5282" y="771"/>
                  </a:cubicBezTo>
                  <a:cubicBezTo>
                    <a:pt x="3638" y="1362"/>
                    <a:pt x="2637" y="1881"/>
                    <a:pt x="1245" y="2971"/>
                  </a:cubicBezTo>
                  <a:cubicBezTo>
                    <a:pt x="604" y="3472"/>
                    <a:pt x="0" y="4534"/>
                    <a:pt x="1019" y="4968"/>
                  </a:cubicBezTo>
                  <a:cubicBezTo>
                    <a:pt x="1486" y="5166"/>
                    <a:pt x="1969" y="5246"/>
                    <a:pt x="2455" y="5246"/>
                  </a:cubicBezTo>
                  <a:cubicBezTo>
                    <a:pt x="3202" y="5246"/>
                    <a:pt x="3957" y="5058"/>
                    <a:pt x="4677" y="4822"/>
                  </a:cubicBezTo>
                  <a:cubicBezTo>
                    <a:pt x="6440" y="4242"/>
                    <a:pt x="8216" y="3273"/>
                    <a:pt x="9685" y="1968"/>
                  </a:cubicBezTo>
                  <a:cubicBezTo>
                    <a:pt x="10035" y="1657"/>
                    <a:pt x="10196" y="1129"/>
                    <a:pt x="10015" y="652"/>
                  </a:cubicBezTo>
                  <a:cubicBezTo>
                    <a:pt x="9949" y="477"/>
                    <a:pt x="9861" y="329"/>
                    <a:pt x="9733" y="239"/>
                  </a:cubicBezTo>
                  <a:cubicBezTo>
                    <a:pt x="9490" y="68"/>
                    <a:pt x="9131" y="1"/>
                    <a:pt x="8715" y="1"/>
                  </a:cubicBezTo>
                  <a:close/>
                </a:path>
              </a:pathLst>
            </a:custGeom>
            <a:solidFill>
              <a:srgbClr val="748491"/>
            </a:solidFill>
            <a:ln>
              <a:noFill/>
            </a:ln>
          </p:spPr>
          <p:txBody>
            <a:bodyPr spcFirstLastPara="1" wrap="square" lIns="91425" tIns="91425" rIns="91425" bIns="91425" anchor="ctr" anchorCtr="0">
              <a:noAutofit/>
            </a:bodyPr>
            <a:lstStyle/>
            <a:p>
              <a:pPr>
                <a:buSzPts val="1400"/>
              </a:pPr>
              <a:endParaRPr>
                <a:ea typeface="+mn-ea"/>
              </a:endParaRPr>
            </a:p>
          </p:txBody>
        </p:sp>
        <p:sp>
          <p:nvSpPr>
            <p:cNvPr id="666" name="Google Shape;666;p13"/>
            <p:cNvSpPr/>
            <p:nvPr/>
          </p:nvSpPr>
          <p:spPr>
            <a:xfrm>
              <a:off x="2636850" y="1581800"/>
              <a:ext cx="1550" cy="1250"/>
            </a:xfrm>
            <a:custGeom>
              <a:avLst/>
              <a:gdLst/>
              <a:ahLst/>
              <a:cxnLst/>
              <a:rect l="l" t="t" r="r" b="b"/>
              <a:pathLst>
                <a:path w="62" h="50" extrusionOk="0">
                  <a:moveTo>
                    <a:pt x="31" y="1"/>
                  </a:moveTo>
                  <a:cubicBezTo>
                    <a:pt x="1" y="3"/>
                    <a:pt x="1" y="47"/>
                    <a:pt x="31" y="49"/>
                  </a:cubicBezTo>
                  <a:cubicBezTo>
                    <a:pt x="61" y="47"/>
                    <a:pt x="61" y="3"/>
                    <a:pt x="31" y="1"/>
                  </a:cubicBezTo>
                  <a:close/>
                </a:path>
              </a:pathLst>
            </a:custGeom>
            <a:solidFill>
              <a:srgbClr val="494C4F"/>
            </a:solidFill>
            <a:ln>
              <a:noFill/>
            </a:ln>
          </p:spPr>
          <p:txBody>
            <a:bodyPr spcFirstLastPara="1" wrap="square" lIns="91425" tIns="91425" rIns="91425" bIns="91425" anchor="ctr" anchorCtr="0">
              <a:noAutofit/>
            </a:bodyPr>
            <a:lstStyle/>
            <a:p>
              <a:pPr>
                <a:buSzPts val="1400"/>
              </a:pPr>
              <a:endParaRPr>
                <a:ea typeface="+mn-ea"/>
              </a:endParaRPr>
            </a:p>
          </p:txBody>
        </p:sp>
        <p:sp>
          <p:nvSpPr>
            <p:cNvPr id="667" name="Google Shape;667;p13"/>
            <p:cNvSpPr/>
            <p:nvPr/>
          </p:nvSpPr>
          <p:spPr>
            <a:xfrm>
              <a:off x="2050900" y="1029075"/>
              <a:ext cx="674200" cy="347325"/>
            </a:xfrm>
            <a:custGeom>
              <a:avLst/>
              <a:gdLst/>
              <a:ahLst/>
              <a:cxnLst/>
              <a:rect l="l" t="t" r="r" b="b"/>
              <a:pathLst>
                <a:path w="26968" h="13893" extrusionOk="0">
                  <a:moveTo>
                    <a:pt x="3879" y="0"/>
                  </a:moveTo>
                  <a:cubicBezTo>
                    <a:pt x="2176" y="797"/>
                    <a:pt x="1011" y="2797"/>
                    <a:pt x="535" y="4200"/>
                  </a:cubicBezTo>
                  <a:cubicBezTo>
                    <a:pt x="0" y="5777"/>
                    <a:pt x="586" y="8450"/>
                    <a:pt x="2328" y="9506"/>
                  </a:cubicBezTo>
                  <a:cubicBezTo>
                    <a:pt x="5603" y="11492"/>
                    <a:pt x="10686" y="13485"/>
                    <a:pt x="14982" y="13787"/>
                  </a:cubicBezTo>
                  <a:cubicBezTo>
                    <a:pt x="15867" y="13849"/>
                    <a:pt x="16765" y="13892"/>
                    <a:pt x="17659" y="13892"/>
                  </a:cubicBezTo>
                  <a:cubicBezTo>
                    <a:pt x="19194" y="13892"/>
                    <a:pt x="20717" y="13763"/>
                    <a:pt x="22143" y="13376"/>
                  </a:cubicBezTo>
                  <a:cubicBezTo>
                    <a:pt x="26603" y="12167"/>
                    <a:pt x="26544" y="9089"/>
                    <a:pt x="26811" y="7392"/>
                  </a:cubicBezTo>
                  <a:cubicBezTo>
                    <a:pt x="26968" y="6397"/>
                    <a:pt x="26541" y="5407"/>
                    <a:pt x="26119" y="4452"/>
                  </a:cubicBezTo>
                  <a:lnTo>
                    <a:pt x="3879" y="0"/>
                  </a:ln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68" name="Google Shape;668;p13"/>
            <p:cNvSpPr/>
            <p:nvPr/>
          </p:nvSpPr>
          <p:spPr>
            <a:xfrm>
              <a:off x="2743950" y="581325"/>
              <a:ext cx="210875" cy="331875"/>
            </a:xfrm>
            <a:custGeom>
              <a:avLst/>
              <a:gdLst/>
              <a:ahLst/>
              <a:cxnLst/>
              <a:rect l="l" t="t" r="r" b="b"/>
              <a:pathLst>
                <a:path w="8435" h="13275" extrusionOk="0">
                  <a:moveTo>
                    <a:pt x="989" y="0"/>
                  </a:moveTo>
                  <a:cubicBezTo>
                    <a:pt x="257" y="1416"/>
                    <a:pt x="1" y="3073"/>
                    <a:pt x="271" y="4645"/>
                  </a:cubicBezTo>
                  <a:cubicBezTo>
                    <a:pt x="444" y="5646"/>
                    <a:pt x="822" y="6600"/>
                    <a:pt x="1235" y="7529"/>
                  </a:cubicBezTo>
                  <a:cubicBezTo>
                    <a:pt x="1941" y="9121"/>
                    <a:pt x="2755" y="10664"/>
                    <a:pt x="3672" y="12145"/>
                  </a:cubicBezTo>
                  <a:cubicBezTo>
                    <a:pt x="3921" y="12550"/>
                    <a:pt x="4205" y="12972"/>
                    <a:pt x="4642" y="13159"/>
                  </a:cubicBezTo>
                  <a:cubicBezTo>
                    <a:pt x="4846" y="13246"/>
                    <a:pt x="5068" y="13274"/>
                    <a:pt x="5292" y="13274"/>
                  </a:cubicBezTo>
                  <a:cubicBezTo>
                    <a:pt x="5400" y="13274"/>
                    <a:pt x="5508" y="13268"/>
                    <a:pt x="5615" y="13258"/>
                  </a:cubicBezTo>
                  <a:cubicBezTo>
                    <a:pt x="6169" y="13210"/>
                    <a:pt x="6731" y="13078"/>
                    <a:pt x="7181" y="12752"/>
                  </a:cubicBezTo>
                  <a:cubicBezTo>
                    <a:pt x="8070" y="12106"/>
                    <a:pt x="8296" y="10889"/>
                    <a:pt x="8356" y="9792"/>
                  </a:cubicBezTo>
                  <a:cubicBezTo>
                    <a:pt x="8435" y="8333"/>
                    <a:pt x="8341" y="6848"/>
                    <a:pt x="7883" y="5460"/>
                  </a:cubicBezTo>
                  <a:cubicBezTo>
                    <a:pt x="7426" y="4074"/>
                    <a:pt x="6583" y="2784"/>
                    <a:pt x="5377" y="1960"/>
                  </a:cubicBezTo>
                  <a:lnTo>
                    <a:pt x="989" y="0"/>
                  </a:ln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669" name="Google Shape;669;p13"/>
            <p:cNvSpPr/>
            <p:nvPr/>
          </p:nvSpPr>
          <p:spPr>
            <a:xfrm>
              <a:off x="2858175" y="847750"/>
              <a:ext cx="102850" cy="150125"/>
            </a:xfrm>
            <a:custGeom>
              <a:avLst/>
              <a:gdLst/>
              <a:ahLst/>
              <a:cxnLst/>
              <a:rect l="l" t="t" r="r" b="b"/>
              <a:pathLst>
                <a:path w="4114" h="6005" extrusionOk="0">
                  <a:moveTo>
                    <a:pt x="2111" y="1"/>
                  </a:moveTo>
                  <a:cubicBezTo>
                    <a:pt x="1577" y="1"/>
                    <a:pt x="1049" y="222"/>
                    <a:pt x="660" y="588"/>
                  </a:cubicBezTo>
                  <a:cubicBezTo>
                    <a:pt x="330" y="899"/>
                    <a:pt x="101" y="1302"/>
                    <a:pt x="0" y="1745"/>
                  </a:cubicBezTo>
                  <a:lnTo>
                    <a:pt x="629" y="5300"/>
                  </a:lnTo>
                  <a:cubicBezTo>
                    <a:pt x="846" y="5705"/>
                    <a:pt x="1299" y="5951"/>
                    <a:pt x="1758" y="5995"/>
                  </a:cubicBezTo>
                  <a:cubicBezTo>
                    <a:pt x="1818" y="6001"/>
                    <a:pt x="1878" y="6004"/>
                    <a:pt x="1937" y="6004"/>
                  </a:cubicBezTo>
                  <a:cubicBezTo>
                    <a:pt x="2335" y="6004"/>
                    <a:pt x="2730" y="5878"/>
                    <a:pt x="3087" y="5698"/>
                  </a:cubicBezTo>
                  <a:cubicBezTo>
                    <a:pt x="3500" y="5489"/>
                    <a:pt x="3897" y="5176"/>
                    <a:pt x="4039" y="4735"/>
                  </a:cubicBezTo>
                  <a:cubicBezTo>
                    <a:pt x="4113" y="4501"/>
                    <a:pt x="4110" y="4251"/>
                    <a:pt x="4107" y="4005"/>
                  </a:cubicBezTo>
                  <a:cubicBezTo>
                    <a:pt x="4102" y="3617"/>
                    <a:pt x="4096" y="3229"/>
                    <a:pt x="4090" y="2839"/>
                  </a:cubicBezTo>
                  <a:cubicBezTo>
                    <a:pt x="4079" y="2112"/>
                    <a:pt x="4052" y="1330"/>
                    <a:pt x="3619" y="744"/>
                  </a:cubicBezTo>
                  <a:cubicBezTo>
                    <a:pt x="3288" y="295"/>
                    <a:pt x="2739" y="23"/>
                    <a:pt x="2182" y="2"/>
                  </a:cubicBezTo>
                  <a:cubicBezTo>
                    <a:pt x="2158" y="1"/>
                    <a:pt x="2135" y="1"/>
                    <a:pt x="2111" y="1"/>
                  </a:cubicBezTo>
                  <a:close/>
                </a:path>
              </a:pathLst>
            </a:custGeom>
            <a:solidFill>
              <a:srgbClr val="E2A983"/>
            </a:solidFill>
            <a:ln>
              <a:noFill/>
            </a:ln>
          </p:spPr>
          <p:txBody>
            <a:bodyPr spcFirstLastPara="1" wrap="square" lIns="91425" tIns="91425" rIns="91425" bIns="91425" anchor="ctr" anchorCtr="0">
              <a:noAutofit/>
            </a:bodyPr>
            <a:lstStyle/>
            <a:p>
              <a:pPr>
                <a:buSzPts val="1400"/>
              </a:pPr>
              <a:endParaRPr>
                <a:ea typeface="+mn-ea"/>
              </a:endParaRPr>
            </a:p>
          </p:txBody>
        </p:sp>
        <p:sp>
          <p:nvSpPr>
            <p:cNvPr id="670" name="Google Shape;670;p13"/>
            <p:cNvSpPr/>
            <p:nvPr/>
          </p:nvSpPr>
          <p:spPr>
            <a:xfrm>
              <a:off x="2026150" y="436600"/>
              <a:ext cx="912875" cy="801950"/>
            </a:xfrm>
            <a:custGeom>
              <a:avLst/>
              <a:gdLst/>
              <a:ahLst/>
              <a:cxnLst/>
              <a:rect l="l" t="t" r="r" b="b"/>
              <a:pathLst>
                <a:path w="36515" h="32078" extrusionOk="0">
                  <a:moveTo>
                    <a:pt x="19094" y="1"/>
                  </a:moveTo>
                  <a:cubicBezTo>
                    <a:pt x="19026" y="1"/>
                    <a:pt x="18958" y="1"/>
                    <a:pt x="18890" y="2"/>
                  </a:cubicBezTo>
                  <a:cubicBezTo>
                    <a:pt x="12251" y="72"/>
                    <a:pt x="5737" y="3697"/>
                    <a:pt x="1984" y="9407"/>
                  </a:cubicBezTo>
                  <a:lnTo>
                    <a:pt x="263" y="14819"/>
                  </a:lnTo>
                  <a:cubicBezTo>
                    <a:pt x="420" y="16943"/>
                    <a:pt x="0" y="19112"/>
                    <a:pt x="437" y="21193"/>
                  </a:cubicBezTo>
                  <a:cubicBezTo>
                    <a:pt x="834" y="23085"/>
                    <a:pt x="1919" y="24757"/>
                    <a:pt x="3223" y="26137"/>
                  </a:cubicBezTo>
                  <a:cubicBezTo>
                    <a:pt x="7346" y="30500"/>
                    <a:pt x="13484" y="32078"/>
                    <a:pt x="19400" y="32078"/>
                  </a:cubicBezTo>
                  <a:cubicBezTo>
                    <a:pt x="19831" y="32078"/>
                    <a:pt x="20261" y="32069"/>
                    <a:pt x="20690" y="32053"/>
                  </a:cubicBezTo>
                  <a:cubicBezTo>
                    <a:pt x="23657" y="31941"/>
                    <a:pt x="26667" y="31481"/>
                    <a:pt x="29339" y="30129"/>
                  </a:cubicBezTo>
                  <a:cubicBezTo>
                    <a:pt x="32010" y="28776"/>
                    <a:pt x="34322" y="26433"/>
                    <a:pt x="35188" y="23472"/>
                  </a:cubicBezTo>
                  <a:cubicBezTo>
                    <a:pt x="36514" y="18939"/>
                    <a:pt x="34312" y="14186"/>
                    <a:pt x="32174" y="10003"/>
                  </a:cubicBezTo>
                  <a:lnTo>
                    <a:pt x="30623" y="7998"/>
                  </a:lnTo>
                  <a:cubicBezTo>
                    <a:pt x="29362" y="5052"/>
                    <a:pt x="27281" y="2372"/>
                    <a:pt x="24457" y="1053"/>
                  </a:cubicBezTo>
                  <a:cubicBezTo>
                    <a:pt x="22784" y="272"/>
                    <a:pt x="20928" y="1"/>
                    <a:pt x="19094" y="1"/>
                  </a:cubicBezTo>
                  <a:close/>
                </a:path>
              </a:pathLst>
            </a:custGeom>
            <a:solidFill>
              <a:srgbClr val="FFD2B3"/>
            </a:solidFill>
            <a:ln>
              <a:noFill/>
            </a:ln>
          </p:spPr>
          <p:txBody>
            <a:bodyPr spcFirstLastPara="1" wrap="square" lIns="91425" tIns="91425" rIns="91425" bIns="91425" anchor="ctr" anchorCtr="0">
              <a:noAutofit/>
            </a:bodyPr>
            <a:lstStyle/>
            <a:p>
              <a:pPr>
                <a:buSzPts val="1400"/>
              </a:pPr>
              <a:endParaRPr>
                <a:ea typeface="+mn-ea"/>
              </a:endParaRPr>
            </a:p>
          </p:txBody>
        </p:sp>
        <p:sp>
          <p:nvSpPr>
            <p:cNvPr id="671" name="Google Shape;671;p13"/>
            <p:cNvSpPr/>
            <p:nvPr/>
          </p:nvSpPr>
          <p:spPr>
            <a:xfrm>
              <a:off x="1927175" y="720200"/>
              <a:ext cx="275525" cy="259750"/>
            </a:xfrm>
            <a:custGeom>
              <a:avLst/>
              <a:gdLst/>
              <a:ahLst/>
              <a:cxnLst/>
              <a:rect l="l" t="t" r="r" b="b"/>
              <a:pathLst>
                <a:path w="11021" h="10390" extrusionOk="0">
                  <a:moveTo>
                    <a:pt x="11021" y="0"/>
                  </a:moveTo>
                  <a:lnTo>
                    <a:pt x="1067" y="341"/>
                  </a:lnTo>
                  <a:cubicBezTo>
                    <a:pt x="1" y="3444"/>
                    <a:pt x="2002" y="10389"/>
                    <a:pt x="4804" y="10389"/>
                  </a:cubicBezTo>
                  <a:cubicBezTo>
                    <a:pt x="4840" y="10389"/>
                    <a:pt x="4877" y="10388"/>
                    <a:pt x="4913" y="10386"/>
                  </a:cubicBezTo>
                  <a:cubicBezTo>
                    <a:pt x="5060" y="10376"/>
                    <a:pt x="5164" y="10245"/>
                    <a:pt x="5250" y="10126"/>
                  </a:cubicBezTo>
                  <a:lnTo>
                    <a:pt x="7339" y="7212"/>
                  </a:lnTo>
                  <a:cubicBezTo>
                    <a:pt x="7389" y="7478"/>
                    <a:pt x="7439" y="7744"/>
                    <a:pt x="7489" y="8010"/>
                  </a:cubicBezTo>
                  <a:cubicBezTo>
                    <a:pt x="7921" y="7936"/>
                    <a:pt x="8229" y="7559"/>
                    <a:pt x="8479" y="7199"/>
                  </a:cubicBezTo>
                  <a:cubicBezTo>
                    <a:pt x="9946" y="5083"/>
                    <a:pt x="10834" y="2568"/>
                    <a:pt x="11021" y="0"/>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672" name="Google Shape;672;p13"/>
            <p:cNvSpPr/>
            <p:nvPr/>
          </p:nvSpPr>
          <p:spPr>
            <a:xfrm>
              <a:off x="2285725" y="299550"/>
              <a:ext cx="685350" cy="528275"/>
            </a:xfrm>
            <a:custGeom>
              <a:avLst/>
              <a:gdLst/>
              <a:ahLst/>
              <a:cxnLst/>
              <a:rect l="l" t="t" r="r" b="b"/>
              <a:pathLst>
                <a:path w="27414" h="21131" extrusionOk="0">
                  <a:moveTo>
                    <a:pt x="13872" y="0"/>
                  </a:moveTo>
                  <a:cubicBezTo>
                    <a:pt x="12079" y="0"/>
                    <a:pt x="10295" y="497"/>
                    <a:pt x="8684" y="1742"/>
                  </a:cubicBezTo>
                  <a:cubicBezTo>
                    <a:pt x="6878" y="2004"/>
                    <a:pt x="6098" y="3797"/>
                    <a:pt x="4966" y="5166"/>
                  </a:cubicBezTo>
                  <a:lnTo>
                    <a:pt x="0" y="16323"/>
                  </a:lnTo>
                  <a:cubicBezTo>
                    <a:pt x="1215" y="17360"/>
                    <a:pt x="2691" y="18103"/>
                    <a:pt x="4260" y="18467"/>
                  </a:cubicBezTo>
                  <a:cubicBezTo>
                    <a:pt x="4342" y="18486"/>
                    <a:pt x="4429" y="18504"/>
                    <a:pt x="4513" y="18504"/>
                  </a:cubicBezTo>
                  <a:cubicBezTo>
                    <a:pt x="4579" y="18504"/>
                    <a:pt x="4642" y="18493"/>
                    <a:pt x="4701" y="18465"/>
                  </a:cubicBezTo>
                  <a:cubicBezTo>
                    <a:pt x="4985" y="18325"/>
                    <a:pt x="4929" y="17918"/>
                    <a:pt x="4829" y="17622"/>
                  </a:cubicBezTo>
                  <a:lnTo>
                    <a:pt x="4340" y="16175"/>
                  </a:lnTo>
                  <a:lnTo>
                    <a:pt x="4340" y="16175"/>
                  </a:lnTo>
                  <a:cubicBezTo>
                    <a:pt x="5005" y="16558"/>
                    <a:pt x="5699" y="16950"/>
                    <a:pt x="6468" y="17010"/>
                  </a:cubicBezTo>
                  <a:cubicBezTo>
                    <a:pt x="6522" y="17014"/>
                    <a:pt x="6576" y="17017"/>
                    <a:pt x="6630" y="17017"/>
                  </a:cubicBezTo>
                  <a:cubicBezTo>
                    <a:pt x="7354" y="17017"/>
                    <a:pt x="8117" y="16643"/>
                    <a:pt x="8327" y="15973"/>
                  </a:cubicBezTo>
                  <a:cubicBezTo>
                    <a:pt x="8359" y="15872"/>
                    <a:pt x="8383" y="15759"/>
                    <a:pt x="8468" y="15694"/>
                  </a:cubicBezTo>
                  <a:cubicBezTo>
                    <a:pt x="8514" y="15659"/>
                    <a:pt x="8566" y="15645"/>
                    <a:pt x="8620" y="15645"/>
                  </a:cubicBezTo>
                  <a:cubicBezTo>
                    <a:pt x="8735" y="15645"/>
                    <a:pt x="8862" y="15708"/>
                    <a:pt x="8966" y="15771"/>
                  </a:cubicBezTo>
                  <a:lnTo>
                    <a:pt x="11611" y="17380"/>
                  </a:lnTo>
                  <a:cubicBezTo>
                    <a:pt x="12640" y="18007"/>
                    <a:pt x="13741" y="18654"/>
                    <a:pt x="14953" y="18657"/>
                  </a:cubicBezTo>
                  <a:cubicBezTo>
                    <a:pt x="15190" y="18657"/>
                    <a:pt x="15440" y="18629"/>
                    <a:pt x="15632" y="18493"/>
                  </a:cubicBezTo>
                  <a:cubicBezTo>
                    <a:pt x="15868" y="18326"/>
                    <a:pt x="15970" y="18033"/>
                    <a:pt x="16035" y="17756"/>
                  </a:cubicBezTo>
                  <a:cubicBezTo>
                    <a:pt x="16308" y="16575"/>
                    <a:pt x="16185" y="15338"/>
                    <a:pt x="15684" y="14235"/>
                  </a:cubicBezTo>
                  <a:lnTo>
                    <a:pt x="15684" y="14235"/>
                  </a:lnTo>
                  <a:cubicBezTo>
                    <a:pt x="17123" y="15717"/>
                    <a:pt x="17851" y="17708"/>
                    <a:pt x="18965" y="19436"/>
                  </a:cubicBezTo>
                  <a:cubicBezTo>
                    <a:pt x="19367" y="20059"/>
                    <a:pt x="19908" y="20671"/>
                    <a:pt x="20583" y="20968"/>
                  </a:cubicBezTo>
                  <a:cubicBezTo>
                    <a:pt x="20827" y="21075"/>
                    <a:pt x="21084" y="21131"/>
                    <a:pt x="21338" y="21131"/>
                  </a:cubicBezTo>
                  <a:cubicBezTo>
                    <a:pt x="21767" y="21131"/>
                    <a:pt x="22187" y="20972"/>
                    <a:pt x="22514" y="20642"/>
                  </a:cubicBezTo>
                  <a:cubicBezTo>
                    <a:pt x="24245" y="18898"/>
                    <a:pt x="23311" y="15778"/>
                    <a:pt x="22599" y="13780"/>
                  </a:cubicBezTo>
                  <a:lnTo>
                    <a:pt x="22599" y="13780"/>
                  </a:lnTo>
                  <a:cubicBezTo>
                    <a:pt x="22944" y="14333"/>
                    <a:pt x="24138" y="16349"/>
                    <a:pt x="24630" y="16785"/>
                  </a:cubicBezTo>
                  <a:cubicBezTo>
                    <a:pt x="24797" y="16933"/>
                    <a:pt x="24935" y="16998"/>
                    <a:pt x="25048" y="16998"/>
                  </a:cubicBezTo>
                  <a:cubicBezTo>
                    <a:pt x="25810" y="16998"/>
                    <a:pt x="25381" y="13967"/>
                    <a:pt x="24694" y="12828"/>
                  </a:cubicBezTo>
                  <a:lnTo>
                    <a:pt x="24694" y="12828"/>
                  </a:lnTo>
                  <a:cubicBezTo>
                    <a:pt x="25485" y="13521"/>
                    <a:pt x="26018" y="13787"/>
                    <a:pt x="26371" y="13787"/>
                  </a:cubicBezTo>
                  <a:cubicBezTo>
                    <a:pt x="27414" y="13787"/>
                    <a:pt x="26882" y="11470"/>
                    <a:pt x="26783" y="11036"/>
                  </a:cubicBezTo>
                  <a:cubicBezTo>
                    <a:pt x="26391" y="9309"/>
                    <a:pt x="25332" y="8569"/>
                    <a:pt x="24328" y="7405"/>
                  </a:cubicBezTo>
                  <a:lnTo>
                    <a:pt x="24328" y="7405"/>
                  </a:lnTo>
                  <a:cubicBezTo>
                    <a:pt x="24762" y="7578"/>
                    <a:pt x="25210" y="7719"/>
                    <a:pt x="25551" y="7719"/>
                  </a:cubicBezTo>
                  <a:cubicBezTo>
                    <a:pt x="25774" y="7719"/>
                    <a:pt x="25951" y="7659"/>
                    <a:pt x="26048" y="7509"/>
                  </a:cubicBezTo>
                  <a:cubicBezTo>
                    <a:pt x="26093" y="7436"/>
                    <a:pt x="26082" y="7344"/>
                    <a:pt x="26076" y="7260"/>
                  </a:cubicBezTo>
                  <a:cubicBezTo>
                    <a:pt x="25947" y="5533"/>
                    <a:pt x="19856" y="0"/>
                    <a:pt x="13872" y="0"/>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673" name="Google Shape;673;p13"/>
            <p:cNvSpPr/>
            <p:nvPr/>
          </p:nvSpPr>
          <p:spPr>
            <a:xfrm>
              <a:off x="2014325" y="1316275"/>
              <a:ext cx="496475" cy="312025"/>
            </a:xfrm>
            <a:custGeom>
              <a:avLst/>
              <a:gdLst/>
              <a:ahLst/>
              <a:cxnLst/>
              <a:rect l="l" t="t" r="r" b="b"/>
              <a:pathLst>
                <a:path w="19859" h="12481" extrusionOk="0">
                  <a:moveTo>
                    <a:pt x="7364" y="1"/>
                  </a:moveTo>
                  <a:lnTo>
                    <a:pt x="1" y="7767"/>
                  </a:lnTo>
                  <a:cubicBezTo>
                    <a:pt x="2334" y="10189"/>
                    <a:pt x="6259" y="11813"/>
                    <a:pt x="9641" y="12294"/>
                  </a:cubicBezTo>
                  <a:cubicBezTo>
                    <a:pt x="10502" y="12416"/>
                    <a:pt x="11395" y="12480"/>
                    <a:pt x="12297" y="12480"/>
                  </a:cubicBezTo>
                  <a:cubicBezTo>
                    <a:pt x="14937" y="12480"/>
                    <a:pt x="17651" y="11931"/>
                    <a:pt x="19858" y="10686"/>
                  </a:cubicBezTo>
                  <a:lnTo>
                    <a:pt x="17990" y="7178"/>
                  </a:lnTo>
                  <a:cubicBezTo>
                    <a:pt x="13660" y="6737"/>
                    <a:pt x="9347" y="3631"/>
                    <a:pt x="7364"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674" name="Google Shape;674;p13"/>
            <p:cNvSpPr/>
            <p:nvPr/>
          </p:nvSpPr>
          <p:spPr>
            <a:xfrm>
              <a:off x="2536450" y="1453825"/>
              <a:ext cx="148425" cy="130250"/>
            </a:xfrm>
            <a:custGeom>
              <a:avLst/>
              <a:gdLst/>
              <a:ahLst/>
              <a:cxnLst/>
              <a:rect l="l" t="t" r="r" b="b"/>
              <a:pathLst>
                <a:path w="5937" h="5210" extrusionOk="0">
                  <a:moveTo>
                    <a:pt x="2832" y="0"/>
                  </a:moveTo>
                  <a:cubicBezTo>
                    <a:pt x="2579" y="0"/>
                    <a:pt x="2088" y="159"/>
                    <a:pt x="1465" y="384"/>
                  </a:cubicBezTo>
                  <a:cubicBezTo>
                    <a:pt x="790" y="629"/>
                    <a:pt x="693" y="1056"/>
                    <a:pt x="154" y="1582"/>
                  </a:cubicBezTo>
                  <a:lnTo>
                    <a:pt x="1" y="4927"/>
                  </a:lnTo>
                  <a:cubicBezTo>
                    <a:pt x="627" y="5111"/>
                    <a:pt x="1267" y="5209"/>
                    <a:pt x="1894" y="5209"/>
                  </a:cubicBezTo>
                  <a:cubicBezTo>
                    <a:pt x="2943" y="5209"/>
                    <a:pt x="3957" y="4934"/>
                    <a:pt x="4816" y="4317"/>
                  </a:cubicBezTo>
                  <a:cubicBezTo>
                    <a:pt x="5402" y="3896"/>
                    <a:pt x="5936" y="3089"/>
                    <a:pt x="5465" y="2247"/>
                  </a:cubicBezTo>
                  <a:cubicBezTo>
                    <a:pt x="5031" y="1474"/>
                    <a:pt x="4216" y="1184"/>
                    <a:pt x="3451" y="1184"/>
                  </a:cubicBezTo>
                  <a:cubicBezTo>
                    <a:pt x="3169" y="1184"/>
                    <a:pt x="2895" y="1223"/>
                    <a:pt x="2648" y="1292"/>
                  </a:cubicBezTo>
                  <a:cubicBezTo>
                    <a:pt x="2575" y="1312"/>
                    <a:pt x="2518" y="1322"/>
                    <a:pt x="2475" y="1322"/>
                  </a:cubicBezTo>
                  <a:cubicBezTo>
                    <a:pt x="2074" y="1322"/>
                    <a:pt x="2878" y="502"/>
                    <a:pt x="2993" y="230"/>
                  </a:cubicBezTo>
                  <a:cubicBezTo>
                    <a:pt x="3061" y="68"/>
                    <a:pt x="2997" y="0"/>
                    <a:pt x="2832" y="0"/>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75" name="Google Shape;675;p13"/>
            <p:cNvSpPr/>
            <p:nvPr/>
          </p:nvSpPr>
          <p:spPr>
            <a:xfrm>
              <a:off x="1683375" y="468775"/>
              <a:ext cx="220050" cy="205400"/>
            </a:xfrm>
            <a:custGeom>
              <a:avLst/>
              <a:gdLst/>
              <a:ahLst/>
              <a:cxnLst/>
              <a:rect l="l" t="t" r="r" b="b"/>
              <a:pathLst>
                <a:path w="8802" h="8216" extrusionOk="0">
                  <a:moveTo>
                    <a:pt x="5493" y="1"/>
                  </a:moveTo>
                  <a:cubicBezTo>
                    <a:pt x="5445" y="1"/>
                    <a:pt x="5397" y="9"/>
                    <a:pt x="5350" y="28"/>
                  </a:cubicBezTo>
                  <a:cubicBezTo>
                    <a:pt x="5237" y="73"/>
                    <a:pt x="5146" y="177"/>
                    <a:pt x="5025" y="193"/>
                  </a:cubicBezTo>
                  <a:cubicBezTo>
                    <a:pt x="5014" y="195"/>
                    <a:pt x="5002" y="196"/>
                    <a:pt x="4990" y="196"/>
                  </a:cubicBezTo>
                  <a:cubicBezTo>
                    <a:pt x="4924" y="196"/>
                    <a:pt x="4858" y="172"/>
                    <a:pt x="4792" y="158"/>
                  </a:cubicBezTo>
                  <a:cubicBezTo>
                    <a:pt x="4736" y="146"/>
                    <a:pt x="4679" y="140"/>
                    <a:pt x="4623" y="140"/>
                  </a:cubicBezTo>
                  <a:cubicBezTo>
                    <a:pt x="4433" y="140"/>
                    <a:pt x="4247" y="208"/>
                    <a:pt x="4101" y="334"/>
                  </a:cubicBezTo>
                  <a:cubicBezTo>
                    <a:pt x="3977" y="279"/>
                    <a:pt x="3845" y="253"/>
                    <a:pt x="3712" y="253"/>
                  </a:cubicBezTo>
                  <a:cubicBezTo>
                    <a:pt x="3335" y="253"/>
                    <a:pt x="2954" y="461"/>
                    <a:pt x="2768" y="804"/>
                  </a:cubicBezTo>
                  <a:cubicBezTo>
                    <a:pt x="2702" y="673"/>
                    <a:pt x="2557" y="597"/>
                    <a:pt x="2415" y="597"/>
                  </a:cubicBezTo>
                  <a:cubicBezTo>
                    <a:pt x="2337" y="597"/>
                    <a:pt x="2261" y="619"/>
                    <a:pt x="2198" y="667"/>
                  </a:cubicBezTo>
                  <a:cubicBezTo>
                    <a:pt x="2021" y="803"/>
                    <a:pt x="1998" y="1111"/>
                    <a:pt x="2155" y="1272"/>
                  </a:cubicBezTo>
                  <a:cubicBezTo>
                    <a:pt x="2071" y="1221"/>
                    <a:pt x="1975" y="1196"/>
                    <a:pt x="1878" y="1196"/>
                  </a:cubicBezTo>
                  <a:cubicBezTo>
                    <a:pt x="1741" y="1196"/>
                    <a:pt x="1603" y="1246"/>
                    <a:pt x="1501" y="1342"/>
                  </a:cubicBezTo>
                  <a:cubicBezTo>
                    <a:pt x="1326" y="1506"/>
                    <a:pt x="1271" y="1791"/>
                    <a:pt x="1371" y="2012"/>
                  </a:cubicBezTo>
                  <a:cubicBezTo>
                    <a:pt x="1066" y="2116"/>
                    <a:pt x="802" y="2315"/>
                    <a:pt x="617" y="2579"/>
                  </a:cubicBezTo>
                  <a:cubicBezTo>
                    <a:pt x="562" y="2657"/>
                    <a:pt x="512" y="2748"/>
                    <a:pt x="521" y="2844"/>
                  </a:cubicBezTo>
                  <a:cubicBezTo>
                    <a:pt x="527" y="2928"/>
                    <a:pt x="598" y="3009"/>
                    <a:pt x="675" y="3009"/>
                  </a:cubicBezTo>
                  <a:cubicBezTo>
                    <a:pt x="687" y="3009"/>
                    <a:pt x="698" y="3007"/>
                    <a:pt x="710" y="3003"/>
                  </a:cubicBezTo>
                  <a:lnTo>
                    <a:pt x="710" y="3003"/>
                  </a:lnTo>
                  <a:cubicBezTo>
                    <a:pt x="494" y="3226"/>
                    <a:pt x="595" y="3675"/>
                    <a:pt x="885" y="3774"/>
                  </a:cubicBezTo>
                  <a:cubicBezTo>
                    <a:pt x="515" y="3882"/>
                    <a:pt x="313" y="4385"/>
                    <a:pt x="500" y="4732"/>
                  </a:cubicBezTo>
                  <a:lnTo>
                    <a:pt x="500" y="4732"/>
                  </a:lnTo>
                  <a:cubicBezTo>
                    <a:pt x="484" y="4703"/>
                    <a:pt x="467" y="4691"/>
                    <a:pt x="449" y="4691"/>
                  </a:cubicBezTo>
                  <a:cubicBezTo>
                    <a:pt x="367" y="4691"/>
                    <a:pt x="275" y="4952"/>
                    <a:pt x="277" y="4996"/>
                  </a:cubicBezTo>
                  <a:cubicBezTo>
                    <a:pt x="285" y="5219"/>
                    <a:pt x="518" y="5376"/>
                    <a:pt x="712" y="5388"/>
                  </a:cubicBezTo>
                  <a:cubicBezTo>
                    <a:pt x="610" y="5428"/>
                    <a:pt x="471" y="5490"/>
                    <a:pt x="392" y="5586"/>
                  </a:cubicBezTo>
                  <a:cubicBezTo>
                    <a:pt x="296" y="5704"/>
                    <a:pt x="282" y="5907"/>
                    <a:pt x="399" y="6003"/>
                  </a:cubicBezTo>
                  <a:cubicBezTo>
                    <a:pt x="338" y="6013"/>
                    <a:pt x="0" y="6172"/>
                    <a:pt x="247" y="6435"/>
                  </a:cubicBezTo>
                  <a:cubicBezTo>
                    <a:pt x="330" y="6525"/>
                    <a:pt x="415" y="6552"/>
                    <a:pt x="500" y="6552"/>
                  </a:cubicBezTo>
                  <a:cubicBezTo>
                    <a:pt x="637" y="6552"/>
                    <a:pt x="778" y="6482"/>
                    <a:pt x="928" y="6482"/>
                  </a:cubicBezTo>
                  <a:cubicBezTo>
                    <a:pt x="960" y="6482"/>
                    <a:pt x="993" y="6486"/>
                    <a:pt x="1027" y="6494"/>
                  </a:cubicBezTo>
                  <a:cubicBezTo>
                    <a:pt x="1084" y="6507"/>
                    <a:pt x="1144" y="6520"/>
                    <a:pt x="1189" y="6557"/>
                  </a:cubicBezTo>
                  <a:cubicBezTo>
                    <a:pt x="1248" y="6606"/>
                    <a:pt x="1270" y="6688"/>
                    <a:pt x="1295" y="6763"/>
                  </a:cubicBezTo>
                  <a:cubicBezTo>
                    <a:pt x="1352" y="6935"/>
                    <a:pt x="1449" y="7099"/>
                    <a:pt x="1596" y="7197"/>
                  </a:cubicBezTo>
                  <a:cubicBezTo>
                    <a:pt x="1673" y="7249"/>
                    <a:pt x="1768" y="7276"/>
                    <a:pt x="1862" y="7276"/>
                  </a:cubicBezTo>
                  <a:cubicBezTo>
                    <a:pt x="2012" y="7276"/>
                    <a:pt x="2159" y="7207"/>
                    <a:pt x="2231" y="7060"/>
                  </a:cubicBezTo>
                  <a:cubicBezTo>
                    <a:pt x="2247" y="7073"/>
                    <a:pt x="2265" y="7082"/>
                    <a:pt x="2281" y="7094"/>
                  </a:cubicBezTo>
                  <a:cubicBezTo>
                    <a:pt x="2354" y="7401"/>
                    <a:pt x="2598" y="7662"/>
                    <a:pt x="2864" y="7835"/>
                  </a:cubicBezTo>
                  <a:cubicBezTo>
                    <a:pt x="2936" y="7881"/>
                    <a:pt x="3017" y="7926"/>
                    <a:pt x="3100" y="7926"/>
                  </a:cubicBezTo>
                  <a:cubicBezTo>
                    <a:pt x="3113" y="7926"/>
                    <a:pt x="3127" y="7925"/>
                    <a:pt x="3140" y="7922"/>
                  </a:cubicBezTo>
                  <a:cubicBezTo>
                    <a:pt x="3236" y="7904"/>
                    <a:pt x="3316" y="7781"/>
                    <a:pt x="3260" y="7696"/>
                  </a:cubicBezTo>
                  <a:lnTo>
                    <a:pt x="3260" y="7696"/>
                  </a:lnTo>
                  <a:cubicBezTo>
                    <a:pt x="3415" y="7911"/>
                    <a:pt x="3590" y="8142"/>
                    <a:pt x="3842" y="8205"/>
                  </a:cubicBezTo>
                  <a:cubicBezTo>
                    <a:pt x="3871" y="8212"/>
                    <a:pt x="3902" y="8215"/>
                    <a:pt x="3932" y="8215"/>
                  </a:cubicBezTo>
                  <a:cubicBezTo>
                    <a:pt x="4161" y="8215"/>
                    <a:pt x="4400" y="8019"/>
                    <a:pt x="4353" y="7795"/>
                  </a:cubicBezTo>
                  <a:lnTo>
                    <a:pt x="4353" y="7795"/>
                  </a:lnTo>
                  <a:cubicBezTo>
                    <a:pt x="4506" y="7984"/>
                    <a:pt x="4708" y="8156"/>
                    <a:pt x="4947" y="8167"/>
                  </a:cubicBezTo>
                  <a:cubicBezTo>
                    <a:pt x="4953" y="8167"/>
                    <a:pt x="4959" y="8167"/>
                    <a:pt x="4965" y="8167"/>
                  </a:cubicBezTo>
                  <a:cubicBezTo>
                    <a:pt x="5183" y="8167"/>
                    <a:pt x="5405" y="7974"/>
                    <a:pt x="5391" y="7757"/>
                  </a:cubicBezTo>
                  <a:cubicBezTo>
                    <a:pt x="5403" y="7755"/>
                    <a:pt x="5415" y="7751"/>
                    <a:pt x="5427" y="7749"/>
                  </a:cubicBezTo>
                  <a:cubicBezTo>
                    <a:pt x="5543" y="7901"/>
                    <a:pt x="5729" y="7992"/>
                    <a:pt x="5914" y="7992"/>
                  </a:cubicBezTo>
                  <a:cubicBezTo>
                    <a:pt x="5986" y="7992"/>
                    <a:pt x="6059" y="7978"/>
                    <a:pt x="6126" y="7948"/>
                  </a:cubicBezTo>
                  <a:cubicBezTo>
                    <a:pt x="6343" y="7855"/>
                    <a:pt x="6480" y="7616"/>
                    <a:pt x="6485" y="7375"/>
                  </a:cubicBezTo>
                  <a:cubicBezTo>
                    <a:pt x="6520" y="7356"/>
                    <a:pt x="6558" y="7339"/>
                    <a:pt x="6593" y="7318"/>
                  </a:cubicBezTo>
                  <a:cubicBezTo>
                    <a:pt x="6736" y="7419"/>
                    <a:pt x="6899" y="7492"/>
                    <a:pt x="7065" y="7492"/>
                  </a:cubicBezTo>
                  <a:cubicBezTo>
                    <a:pt x="7111" y="7492"/>
                    <a:pt x="7157" y="7487"/>
                    <a:pt x="7203" y="7475"/>
                  </a:cubicBezTo>
                  <a:cubicBezTo>
                    <a:pt x="7457" y="7407"/>
                    <a:pt x="7637" y="7061"/>
                    <a:pt x="7478" y="6843"/>
                  </a:cubicBezTo>
                  <a:lnTo>
                    <a:pt x="7478" y="6843"/>
                  </a:lnTo>
                  <a:cubicBezTo>
                    <a:pt x="7552" y="6911"/>
                    <a:pt x="7650" y="6944"/>
                    <a:pt x="7748" y="6944"/>
                  </a:cubicBezTo>
                  <a:cubicBezTo>
                    <a:pt x="7860" y="6944"/>
                    <a:pt x="7971" y="6901"/>
                    <a:pt x="8048" y="6817"/>
                  </a:cubicBezTo>
                  <a:cubicBezTo>
                    <a:pt x="8192" y="6659"/>
                    <a:pt x="8189" y="6381"/>
                    <a:pt x="8040" y="6226"/>
                  </a:cubicBezTo>
                  <a:lnTo>
                    <a:pt x="8040" y="6226"/>
                  </a:lnTo>
                  <a:cubicBezTo>
                    <a:pt x="8062" y="6229"/>
                    <a:pt x="8085" y="6230"/>
                    <a:pt x="8108" y="6230"/>
                  </a:cubicBezTo>
                  <a:cubicBezTo>
                    <a:pt x="8356" y="6230"/>
                    <a:pt x="8603" y="6098"/>
                    <a:pt x="8745" y="5885"/>
                  </a:cubicBezTo>
                  <a:cubicBezTo>
                    <a:pt x="8774" y="5840"/>
                    <a:pt x="8800" y="5786"/>
                    <a:pt x="8788" y="5734"/>
                  </a:cubicBezTo>
                  <a:cubicBezTo>
                    <a:pt x="8773" y="5667"/>
                    <a:pt x="8705" y="5630"/>
                    <a:pt x="8644" y="5602"/>
                  </a:cubicBezTo>
                  <a:lnTo>
                    <a:pt x="8177" y="5386"/>
                  </a:lnTo>
                  <a:cubicBezTo>
                    <a:pt x="8411" y="5238"/>
                    <a:pt x="8664" y="5063"/>
                    <a:pt x="8737" y="4788"/>
                  </a:cubicBezTo>
                  <a:cubicBezTo>
                    <a:pt x="8802" y="4549"/>
                    <a:pt x="8618" y="4253"/>
                    <a:pt x="8403" y="4253"/>
                  </a:cubicBezTo>
                  <a:cubicBezTo>
                    <a:pt x="8379" y="4253"/>
                    <a:pt x="8355" y="4257"/>
                    <a:pt x="8331" y="4264"/>
                  </a:cubicBezTo>
                  <a:lnTo>
                    <a:pt x="8331" y="4238"/>
                  </a:lnTo>
                  <a:cubicBezTo>
                    <a:pt x="8474" y="4099"/>
                    <a:pt x="8532" y="3869"/>
                    <a:pt x="8458" y="3678"/>
                  </a:cubicBezTo>
                  <a:cubicBezTo>
                    <a:pt x="8418" y="3578"/>
                    <a:pt x="8347" y="3492"/>
                    <a:pt x="8255" y="3436"/>
                  </a:cubicBezTo>
                  <a:cubicBezTo>
                    <a:pt x="8230" y="3312"/>
                    <a:pt x="8199" y="3189"/>
                    <a:pt x="8161" y="3069"/>
                  </a:cubicBezTo>
                  <a:lnTo>
                    <a:pt x="8385" y="2757"/>
                  </a:lnTo>
                  <a:cubicBezTo>
                    <a:pt x="8450" y="2667"/>
                    <a:pt x="8518" y="2557"/>
                    <a:pt x="8486" y="2450"/>
                  </a:cubicBezTo>
                  <a:cubicBezTo>
                    <a:pt x="8420" y="2230"/>
                    <a:pt x="8075" y="2314"/>
                    <a:pt x="7914" y="2156"/>
                  </a:cubicBezTo>
                  <a:cubicBezTo>
                    <a:pt x="8114" y="2043"/>
                    <a:pt x="8101" y="1712"/>
                    <a:pt x="7939" y="1546"/>
                  </a:cubicBezTo>
                  <a:cubicBezTo>
                    <a:pt x="7793" y="1397"/>
                    <a:pt x="7578" y="1355"/>
                    <a:pt x="7371" y="1350"/>
                  </a:cubicBezTo>
                  <a:lnTo>
                    <a:pt x="7328" y="1261"/>
                  </a:lnTo>
                  <a:cubicBezTo>
                    <a:pt x="7373" y="1105"/>
                    <a:pt x="7406" y="942"/>
                    <a:pt x="7350" y="794"/>
                  </a:cubicBezTo>
                  <a:cubicBezTo>
                    <a:pt x="7306" y="677"/>
                    <a:pt x="7179" y="593"/>
                    <a:pt x="7065" y="593"/>
                  </a:cubicBezTo>
                  <a:cubicBezTo>
                    <a:pt x="7021" y="593"/>
                    <a:pt x="6980" y="606"/>
                    <a:pt x="6945" y="633"/>
                  </a:cubicBezTo>
                  <a:lnTo>
                    <a:pt x="6945" y="633"/>
                  </a:lnTo>
                  <a:cubicBezTo>
                    <a:pt x="7038" y="509"/>
                    <a:pt x="6913" y="288"/>
                    <a:pt x="6753" y="241"/>
                  </a:cubicBezTo>
                  <a:cubicBezTo>
                    <a:pt x="6697" y="225"/>
                    <a:pt x="6640" y="220"/>
                    <a:pt x="6583" y="220"/>
                  </a:cubicBezTo>
                  <a:cubicBezTo>
                    <a:pt x="6493" y="220"/>
                    <a:pt x="6402" y="232"/>
                    <a:pt x="6312" y="232"/>
                  </a:cubicBezTo>
                  <a:cubicBezTo>
                    <a:pt x="6277" y="232"/>
                    <a:pt x="6243" y="231"/>
                    <a:pt x="6210" y="226"/>
                  </a:cubicBezTo>
                  <a:cubicBezTo>
                    <a:pt x="5963" y="191"/>
                    <a:pt x="5726" y="1"/>
                    <a:pt x="5493"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676" name="Google Shape;676;p13"/>
            <p:cNvSpPr/>
            <p:nvPr/>
          </p:nvSpPr>
          <p:spPr>
            <a:xfrm>
              <a:off x="1813100" y="238100"/>
              <a:ext cx="665375" cy="449775"/>
            </a:xfrm>
            <a:custGeom>
              <a:avLst/>
              <a:gdLst/>
              <a:ahLst/>
              <a:cxnLst/>
              <a:rect l="l" t="t" r="r" b="b"/>
              <a:pathLst>
                <a:path w="26615" h="17991" extrusionOk="0">
                  <a:moveTo>
                    <a:pt x="16861" y="1"/>
                  </a:moveTo>
                  <a:cubicBezTo>
                    <a:pt x="12780" y="1"/>
                    <a:pt x="8685" y="1514"/>
                    <a:pt x="5682" y="4374"/>
                  </a:cubicBezTo>
                  <a:cubicBezTo>
                    <a:pt x="3957" y="6018"/>
                    <a:pt x="2618" y="8046"/>
                    <a:pt x="1361" y="10096"/>
                  </a:cubicBezTo>
                  <a:cubicBezTo>
                    <a:pt x="685" y="11197"/>
                    <a:pt x="1" y="12465"/>
                    <a:pt x="282" y="13737"/>
                  </a:cubicBezTo>
                  <a:cubicBezTo>
                    <a:pt x="313" y="13879"/>
                    <a:pt x="362" y="14027"/>
                    <a:pt x="476" y="14112"/>
                  </a:cubicBezTo>
                  <a:cubicBezTo>
                    <a:pt x="552" y="14171"/>
                    <a:pt x="644" y="14190"/>
                    <a:pt x="741" y="14190"/>
                  </a:cubicBezTo>
                  <a:cubicBezTo>
                    <a:pt x="838" y="14190"/>
                    <a:pt x="940" y="14170"/>
                    <a:pt x="1036" y="14151"/>
                  </a:cubicBezTo>
                  <a:cubicBezTo>
                    <a:pt x="1409" y="14078"/>
                    <a:pt x="1706" y="14042"/>
                    <a:pt x="1969" y="14042"/>
                  </a:cubicBezTo>
                  <a:cubicBezTo>
                    <a:pt x="2595" y="14042"/>
                    <a:pt x="3031" y="14246"/>
                    <a:pt x="3848" y="14644"/>
                  </a:cubicBezTo>
                  <a:cubicBezTo>
                    <a:pt x="4189" y="14811"/>
                    <a:pt x="4524" y="15018"/>
                    <a:pt x="4752" y="15328"/>
                  </a:cubicBezTo>
                  <a:cubicBezTo>
                    <a:pt x="5176" y="15902"/>
                    <a:pt x="5162" y="16724"/>
                    <a:pt x="5560" y="17319"/>
                  </a:cubicBezTo>
                  <a:cubicBezTo>
                    <a:pt x="5851" y="17755"/>
                    <a:pt x="6366" y="17990"/>
                    <a:pt x="6875" y="17990"/>
                  </a:cubicBezTo>
                  <a:cubicBezTo>
                    <a:pt x="7216" y="17990"/>
                    <a:pt x="7554" y="17885"/>
                    <a:pt x="7823" y="17663"/>
                  </a:cubicBezTo>
                  <a:lnTo>
                    <a:pt x="23989" y="10177"/>
                  </a:lnTo>
                  <a:cubicBezTo>
                    <a:pt x="23999" y="10178"/>
                    <a:pt x="24010" y="10178"/>
                    <a:pt x="24020" y="10178"/>
                  </a:cubicBezTo>
                  <a:cubicBezTo>
                    <a:pt x="25210" y="10178"/>
                    <a:pt x="25975" y="8845"/>
                    <a:pt x="26308" y="7653"/>
                  </a:cubicBezTo>
                  <a:cubicBezTo>
                    <a:pt x="26484" y="7020"/>
                    <a:pt x="26615" y="6362"/>
                    <a:pt x="26548" y="5707"/>
                  </a:cubicBezTo>
                  <a:cubicBezTo>
                    <a:pt x="26450" y="4742"/>
                    <a:pt x="26614" y="2990"/>
                    <a:pt x="25977" y="2279"/>
                  </a:cubicBezTo>
                  <a:cubicBezTo>
                    <a:pt x="24203" y="300"/>
                    <a:pt x="20860" y="285"/>
                    <a:pt x="18263" y="60"/>
                  </a:cubicBezTo>
                  <a:cubicBezTo>
                    <a:pt x="17797" y="20"/>
                    <a:pt x="17329" y="1"/>
                    <a:pt x="16861" y="1"/>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77" name="Google Shape;677;p13"/>
            <p:cNvSpPr/>
            <p:nvPr/>
          </p:nvSpPr>
          <p:spPr>
            <a:xfrm>
              <a:off x="1901625" y="254300"/>
              <a:ext cx="729475" cy="557100"/>
            </a:xfrm>
            <a:custGeom>
              <a:avLst/>
              <a:gdLst/>
              <a:ahLst/>
              <a:cxnLst/>
              <a:rect l="l" t="t" r="r" b="b"/>
              <a:pathLst>
                <a:path w="29179" h="22284" extrusionOk="0">
                  <a:moveTo>
                    <a:pt x="23966" y="0"/>
                  </a:moveTo>
                  <a:cubicBezTo>
                    <a:pt x="23765" y="0"/>
                    <a:pt x="23563" y="69"/>
                    <a:pt x="23417" y="204"/>
                  </a:cubicBezTo>
                  <a:cubicBezTo>
                    <a:pt x="23321" y="197"/>
                    <a:pt x="23227" y="198"/>
                    <a:pt x="23132" y="196"/>
                  </a:cubicBezTo>
                  <a:cubicBezTo>
                    <a:pt x="23030" y="99"/>
                    <a:pt x="22885" y="46"/>
                    <a:pt x="22743" y="46"/>
                  </a:cubicBezTo>
                  <a:cubicBezTo>
                    <a:pt x="22588" y="46"/>
                    <a:pt x="22437" y="108"/>
                    <a:pt x="22347" y="240"/>
                  </a:cubicBezTo>
                  <a:cubicBezTo>
                    <a:pt x="22333" y="243"/>
                    <a:pt x="22319" y="247"/>
                    <a:pt x="22305" y="250"/>
                  </a:cubicBezTo>
                  <a:cubicBezTo>
                    <a:pt x="22177" y="153"/>
                    <a:pt x="22020" y="106"/>
                    <a:pt x="21861" y="106"/>
                  </a:cubicBezTo>
                  <a:cubicBezTo>
                    <a:pt x="21634" y="106"/>
                    <a:pt x="21405" y="203"/>
                    <a:pt x="21262" y="388"/>
                  </a:cubicBezTo>
                  <a:lnTo>
                    <a:pt x="21051" y="652"/>
                  </a:lnTo>
                  <a:lnTo>
                    <a:pt x="21088" y="676"/>
                  </a:lnTo>
                  <a:cubicBezTo>
                    <a:pt x="21004" y="700"/>
                    <a:pt x="20922" y="729"/>
                    <a:pt x="20852" y="782"/>
                  </a:cubicBezTo>
                  <a:cubicBezTo>
                    <a:pt x="20765" y="850"/>
                    <a:pt x="20700" y="958"/>
                    <a:pt x="20707" y="1072"/>
                  </a:cubicBezTo>
                  <a:cubicBezTo>
                    <a:pt x="20715" y="1177"/>
                    <a:pt x="20781" y="1266"/>
                    <a:pt x="20853" y="1340"/>
                  </a:cubicBezTo>
                  <a:cubicBezTo>
                    <a:pt x="20865" y="1354"/>
                    <a:pt x="20881" y="1363"/>
                    <a:pt x="20894" y="1376"/>
                  </a:cubicBezTo>
                  <a:lnTo>
                    <a:pt x="20659" y="1669"/>
                  </a:lnTo>
                  <a:cubicBezTo>
                    <a:pt x="20582" y="1627"/>
                    <a:pt x="20497" y="1602"/>
                    <a:pt x="20413" y="1602"/>
                  </a:cubicBezTo>
                  <a:cubicBezTo>
                    <a:pt x="20368" y="1602"/>
                    <a:pt x="20323" y="1609"/>
                    <a:pt x="20280" y="1624"/>
                  </a:cubicBezTo>
                  <a:cubicBezTo>
                    <a:pt x="20071" y="1698"/>
                    <a:pt x="19932" y="1927"/>
                    <a:pt x="19934" y="2155"/>
                  </a:cubicBezTo>
                  <a:cubicBezTo>
                    <a:pt x="19936" y="2339"/>
                    <a:pt x="20027" y="2513"/>
                    <a:pt x="20160" y="2637"/>
                  </a:cubicBezTo>
                  <a:cubicBezTo>
                    <a:pt x="20155" y="2713"/>
                    <a:pt x="20164" y="2791"/>
                    <a:pt x="20187" y="2864"/>
                  </a:cubicBezTo>
                  <a:cubicBezTo>
                    <a:pt x="20116" y="2866"/>
                    <a:pt x="20045" y="2881"/>
                    <a:pt x="19981" y="2910"/>
                  </a:cubicBezTo>
                  <a:cubicBezTo>
                    <a:pt x="19636" y="3062"/>
                    <a:pt x="19367" y="3388"/>
                    <a:pt x="19278" y="3766"/>
                  </a:cubicBezTo>
                  <a:cubicBezTo>
                    <a:pt x="19269" y="3793"/>
                    <a:pt x="19268" y="3822"/>
                    <a:pt x="19274" y="3850"/>
                  </a:cubicBezTo>
                  <a:cubicBezTo>
                    <a:pt x="19280" y="3867"/>
                    <a:pt x="19291" y="3884"/>
                    <a:pt x="19303" y="3897"/>
                  </a:cubicBezTo>
                  <a:cubicBezTo>
                    <a:pt x="19215" y="4082"/>
                    <a:pt x="19180" y="4289"/>
                    <a:pt x="19206" y="4494"/>
                  </a:cubicBezTo>
                  <a:cubicBezTo>
                    <a:pt x="19156" y="4441"/>
                    <a:pt x="19091" y="4419"/>
                    <a:pt x="19023" y="4419"/>
                  </a:cubicBezTo>
                  <a:cubicBezTo>
                    <a:pt x="18897" y="4419"/>
                    <a:pt x="18759" y="4494"/>
                    <a:pt x="18674" y="4598"/>
                  </a:cubicBezTo>
                  <a:cubicBezTo>
                    <a:pt x="18543" y="4758"/>
                    <a:pt x="18477" y="4967"/>
                    <a:pt x="18340" y="5123"/>
                  </a:cubicBezTo>
                  <a:cubicBezTo>
                    <a:pt x="18162" y="5325"/>
                    <a:pt x="17889" y="5408"/>
                    <a:pt x="17691" y="5588"/>
                  </a:cubicBezTo>
                  <a:cubicBezTo>
                    <a:pt x="17494" y="5769"/>
                    <a:pt x="17418" y="6159"/>
                    <a:pt x="17655" y="6282"/>
                  </a:cubicBezTo>
                  <a:cubicBezTo>
                    <a:pt x="17600" y="6258"/>
                    <a:pt x="17545" y="6247"/>
                    <a:pt x="17489" y="6247"/>
                  </a:cubicBezTo>
                  <a:cubicBezTo>
                    <a:pt x="17094" y="6247"/>
                    <a:pt x="16733" y="6804"/>
                    <a:pt x="16984" y="7163"/>
                  </a:cubicBezTo>
                  <a:cubicBezTo>
                    <a:pt x="16918" y="7141"/>
                    <a:pt x="16851" y="7131"/>
                    <a:pt x="16785" y="7131"/>
                  </a:cubicBezTo>
                  <a:cubicBezTo>
                    <a:pt x="16350" y="7131"/>
                    <a:pt x="15936" y="7567"/>
                    <a:pt x="15948" y="8021"/>
                  </a:cubicBezTo>
                  <a:cubicBezTo>
                    <a:pt x="15886" y="8068"/>
                    <a:pt x="15826" y="8118"/>
                    <a:pt x="15762" y="8166"/>
                  </a:cubicBezTo>
                  <a:cubicBezTo>
                    <a:pt x="15637" y="8146"/>
                    <a:pt x="15511" y="8132"/>
                    <a:pt x="15387" y="8132"/>
                  </a:cubicBezTo>
                  <a:cubicBezTo>
                    <a:pt x="15227" y="8132"/>
                    <a:pt x="15071" y="8156"/>
                    <a:pt x="14924" y="8223"/>
                  </a:cubicBezTo>
                  <a:cubicBezTo>
                    <a:pt x="14627" y="8359"/>
                    <a:pt x="14423" y="8749"/>
                    <a:pt x="14552" y="9042"/>
                  </a:cubicBezTo>
                  <a:cubicBezTo>
                    <a:pt x="14540" y="9050"/>
                    <a:pt x="14528" y="9059"/>
                    <a:pt x="14515" y="9068"/>
                  </a:cubicBezTo>
                  <a:cubicBezTo>
                    <a:pt x="14352" y="8945"/>
                    <a:pt x="14152" y="8869"/>
                    <a:pt x="13956" y="8869"/>
                  </a:cubicBezTo>
                  <a:cubicBezTo>
                    <a:pt x="13847" y="8869"/>
                    <a:pt x="13739" y="8893"/>
                    <a:pt x="13639" y="8945"/>
                  </a:cubicBezTo>
                  <a:cubicBezTo>
                    <a:pt x="13347" y="9101"/>
                    <a:pt x="13212" y="9535"/>
                    <a:pt x="13398" y="9807"/>
                  </a:cubicBezTo>
                  <a:lnTo>
                    <a:pt x="13376" y="9822"/>
                  </a:lnTo>
                  <a:lnTo>
                    <a:pt x="12848" y="9564"/>
                  </a:lnTo>
                  <a:cubicBezTo>
                    <a:pt x="12604" y="9685"/>
                    <a:pt x="12343" y="9823"/>
                    <a:pt x="12225" y="10075"/>
                  </a:cubicBezTo>
                  <a:cubicBezTo>
                    <a:pt x="12162" y="10210"/>
                    <a:pt x="12174" y="10383"/>
                    <a:pt x="12239" y="10515"/>
                  </a:cubicBezTo>
                  <a:cubicBezTo>
                    <a:pt x="12191" y="10544"/>
                    <a:pt x="12142" y="10572"/>
                    <a:pt x="12095" y="10600"/>
                  </a:cubicBezTo>
                  <a:cubicBezTo>
                    <a:pt x="11993" y="10585"/>
                    <a:pt x="11891" y="10577"/>
                    <a:pt x="11788" y="10577"/>
                  </a:cubicBezTo>
                  <a:cubicBezTo>
                    <a:pt x="11574" y="10577"/>
                    <a:pt x="11360" y="10611"/>
                    <a:pt x="11157" y="10685"/>
                  </a:cubicBezTo>
                  <a:cubicBezTo>
                    <a:pt x="11180" y="10821"/>
                    <a:pt x="11203" y="10958"/>
                    <a:pt x="11225" y="11095"/>
                  </a:cubicBezTo>
                  <a:cubicBezTo>
                    <a:pt x="11257" y="11285"/>
                    <a:pt x="10170" y="11243"/>
                    <a:pt x="10028" y="11374"/>
                  </a:cubicBezTo>
                  <a:cubicBezTo>
                    <a:pt x="9871" y="11515"/>
                    <a:pt x="9744" y="11700"/>
                    <a:pt x="9555" y="11789"/>
                  </a:cubicBezTo>
                  <a:cubicBezTo>
                    <a:pt x="9285" y="11914"/>
                    <a:pt x="8938" y="11818"/>
                    <a:pt x="8699" y="12000"/>
                  </a:cubicBezTo>
                  <a:cubicBezTo>
                    <a:pt x="8472" y="12172"/>
                    <a:pt x="8409" y="12550"/>
                    <a:pt x="8138" y="12634"/>
                  </a:cubicBezTo>
                  <a:cubicBezTo>
                    <a:pt x="8103" y="12644"/>
                    <a:pt x="8067" y="12649"/>
                    <a:pt x="8031" y="12649"/>
                  </a:cubicBezTo>
                  <a:cubicBezTo>
                    <a:pt x="7895" y="12649"/>
                    <a:pt x="7756" y="12585"/>
                    <a:pt x="7619" y="12555"/>
                  </a:cubicBezTo>
                  <a:cubicBezTo>
                    <a:pt x="7579" y="12546"/>
                    <a:pt x="7544" y="12542"/>
                    <a:pt x="7511" y="12542"/>
                  </a:cubicBezTo>
                  <a:cubicBezTo>
                    <a:pt x="7135" y="12542"/>
                    <a:pt x="7254" y="13092"/>
                    <a:pt x="6962" y="13092"/>
                  </a:cubicBezTo>
                  <a:cubicBezTo>
                    <a:pt x="6960" y="13092"/>
                    <a:pt x="6958" y="13092"/>
                    <a:pt x="6956" y="13092"/>
                  </a:cubicBezTo>
                  <a:cubicBezTo>
                    <a:pt x="6873" y="13090"/>
                    <a:pt x="6814" y="13014"/>
                    <a:pt x="6740" y="12974"/>
                  </a:cubicBezTo>
                  <a:cubicBezTo>
                    <a:pt x="6694" y="12949"/>
                    <a:pt x="6652" y="12938"/>
                    <a:pt x="6613" y="12938"/>
                  </a:cubicBezTo>
                  <a:cubicBezTo>
                    <a:pt x="6423" y="12938"/>
                    <a:pt x="6316" y="13203"/>
                    <a:pt x="6209" y="13338"/>
                  </a:cubicBezTo>
                  <a:cubicBezTo>
                    <a:pt x="6084" y="13496"/>
                    <a:pt x="5962" y="13533"/>
                    <a:pt x="5835" y="13533"/>
                  </a:cubicBezTo>
                  <a:cubicBezTo>
                    <a:pt x="5727" y="13533"/>
                    <a:pt x="5615" y="13506"/>
                    <a:pt x="5495" y="13506"/>
                  </a:cubicBezTo>
                  <a:cubicBezTo>
                    <a:pt x="5454" y="13506"/>
                    <a:pt x="5413" y="13509"/>
                    <a:pt x="5371" y="13517"/>
                  </a:cubicBezTo>
                  <a:cubicBezTo>
                    <a:pt x="4969" y="13592"/>
                    <a:pt x="4872" y="13965"/>
                    <a:pt x="4518" y="14082"/>
                  </a:cubicBezTo>
                  <a:cubicBezTo>
                    <a:pt x="4408" y="14119"/>
                    <a:pt x="4304" y="14151"/>
                    <a:pt x="4198" y="14185"/>
                  </a:cubicBezTo>
                  <a:cubicBezTo>
                    <a:pt x="4104" y="14116"/>
                    <a:pt x="3989" y="14077"/>
                    <a:pt x="3875" y="14077"/>
                  </a:cubicBezTo>
                  <a:cubicBezTo>
                    <a:pt x="3818" y="14077"/>
                    <a:pt x="3762" y="14086"/>
                    <a:pt x="3708" y="14107"/>
                  </a:cubicBezTo>
                  <a:cubicBezTo>
                    <a:pt x="3571" y="14159"/>
                    <a:pt x="3468" y="14279"/>
                    <a:pt x="3411" y="14418"/>
                  </a:cubicBezTo>
                  <a:cubicBezTo>
                    <a:pt x="3329" y="14440"/>
                    <a:pt x="3250" y="14459"/>
                    <a:pt x="3172" y="14480"/>
                  </a:cubicBezTo>
                  <a:cubicBezTo>
                    <a:pt x="3019" y="14355"/>
                    <a:pt x="2823" y="14283"/>
                    <a:pt x="2629" y="14283"/>
                  </a:cubicBezTo>
                  <a:cubicBezTo>
                    <a:pt x="2545" y="14283"/>
                    <a:pt x="2460" y="14297"/>
                    <a:pt x="2380" y="14325"/>
                  </a:cubicBezTo>
                  <a:cubicBezTo>
                    <a:pt x="2326" y="14438"/>
                    <a:pt x="2283" y="14554"/>
                    <a:pt x="2248" y="14675"/>
                  </a:cubicBezTo>
                  <a:cubicBezTo>
                    <a:pt x="2158" y="14688"/>
                    <a:pt x="2067" y="14704"/>
                    <a:pt x="1985" y="14712"/>
                  </a:cubicBezTo>
                  <a:cubicBezTo>
                    <a:pt x="1930" y="14746"/>
                    <a:pt x="1878" y="14786"/>
                    <a:pt x="1830" y="14830"/>
                  </a:cubicBezTo>
                  <a:cubicBezTo>
                    <a:pt x="1791" y="14819"/>
                    <a:pt x="1751" y="14813"/>
                    <a:pt x="1712" y="14813"/>
                  </a:cubicBezTo>
                  <a:cubicBezTo>
                    <a:pt x="1625" y="14813"/>
                    <a:pt x="1541" y="14843"/>
                    <a:pt x="1483" y="14912"/>
                  </a:cubicBezTo>
                  <a:cubicBezTo>
                    <a:pt x="1392" y="15020"/>
                    <a:pt x="1401" y="15176"/>
                    <a:pt x="1463" y="15301"/>
                  </a:cubicBezTo>
                  <a:cubicBezTo>
                    <a:pt x="1437" y="15344"/>
                    <a:pt x="1412" y="15391"/>
                    <a:pt x="1387" y="15436"/>
                  </a:cubicBezTo>
                  <a:cubicBezTo>
                    <a:pt x="1340" y="15431"/>
                    <a:pt x="1293" y="15429"/>
                    <a:pt x="1245" y="15429"/>
                  </a:cubicBezTo>
                  <a:cubicBezTo>
                    <a:pt x="1145" y="15429"/>
                    <a:pt x="1045" y="15441"/>
                    <a:pt x="948" y="15472"/>
                  </a:cubicBezTo>
                  <a:cubicBezTo>
                    <a:pt x="718" y="15547"/>
                    <a:pt x="515" y="15749"/>
                    <a:pt x="494" y="15996"/>
                  </a:cubicBezTo>
                  <a:cubicBezTo>
                    <a:pt x="474" y="16229"/>
                    <a:pt x="645" y="16361"/>
                    <a:pt x="807" y="16476"/>
                  </a:cubicBezTo>
                  <a:cubicBezTo>
                    <a:pt x="657" y="16599"/>
                    <a:pt x="512" y="16724"/>
                    <a:pt x="489" y="16937"/>
                  </a:cubicBezTo>
                  <a:cubicBezTo>
                    <a:pt x="467" y="17132"/>
                    <a:pt x="561" y="17328"/>
                    <a:pt x="711" y="17443"/>
                  </a:cubicBezTo>
                  <a:cubicBezTo>
                    <a:pt x="707" y="17466"/>
                    <a:pt x="703" y="17488"/>
                    <a:pt x="697" y="17509"/>
                  </a:cubicBezTo>
                  <a:cubicBezTo>
                    <a:pt x="450" y="17536"/>
                    <a:pt x="226" y="17774"/>
                    <a:pt x="231" y="18037"/>
                  </a:cubicBezTo>
                  <a:cubicBezTo>
                    <a:pt x="234" y="18236"/>
                    <a:pt x="370" y="18412"/>
                    <a:pt x="542" y="18495"/>
                  </a:cubicBezTo>
                  <a:cubicBezTo>
                    <a:pt x="343" y="18536"/>
                    <a:pt x="154" y="18701"/>
                    <a:pt x="93" y="18910"/>
                  </a:cubicBezTo>
                  <a:cubicBezTo>
                    <a:pt x="1" y="19223"/>
                    <a:pt x="129" y="19566"/>
                    <a:pt x="330" y="19821"/>
                  </a:cubicBezTo>
                  <a:cubicBezTo>
                    <a:pt x="389" y="19895"/>
                    <a:pt x="470" y="19970"/>
                    <a:pt x="558" y="19988"/>
                  </a:cubicBezTo>
                  <a:cubicBezTo>
                    <a:pt x="526" y="20201"/>
                    <a:pt x="584" y="20431"/>
                    <a:pt x="732" y="20585"/>
                  </a:cubicBezTo>
                  <a:cubicBezTo>
                    <a:pt x="855" y="20713"/>
                    <a:pt x="1028" y="20779"/>
                    <a:pt x="1202" y="20779"/>
                  </a:cubicBezTo>
                  <a:cubicBezTo>
                    <a:pt x="1262" y="20779"/>
                    <a:pt x="1323" y="20771"/>
                    <a:pt x="1381" y="20755"/>
                  </a:cubicBezTo>
                  <a:lnTo>
                    <a:pt x="1381" y="20755"/>
                  </a:lnTo>
                  <a:cubicBezTo>
                    <a:pt x="1327" y="20817"/>
                    <a:pt x="1294" y="20904"/>
                    <a:pt x="1306" y="20988"/>
                  </a:cubicBezTo>
                  <a:cubicBezTo>
                    <a:pt x="1328" y="21144"/>
                    <a:pt x="1448" y="21266"/>
                    <a:pt x="1573" y="21355"/>
                  </a:cubicBezTo>
                  <a:cubicBezTo>
                    <a:pt x="1748" y="21482"/>
                    <a:pt x="1959" y="21572"/>
                    <a:pt x="2170" y="21572"/>
                  </a:cubicBezTo>
                  <a:cubicBezTo>
                    <a:pt x="2216" y="21572"/>
                    <a:pt x="2262" y="21568"/>
                    <a:pt x="2308" y="21559"/>
                  </a:cubicBezTo>
                  <a:cubicBezTo>
                    <a:pt x="2408" y="21538"/>
                    <a:pt x="2499" y="21484"/>
                    <a:pt x="2578" y="21416"/>
                  </a:cubicBezTo>
                  <a:cubicBezTo>
                    <a:pt x="2705" y="21474"/>
                    <a:pt x="2832" y="21527"/>
                    <a:pt x="2962" y="21573"/>
                  </a:cubicBezTo>
                  <a:cubicBezTo>
                    <a:pt x="3036" y="21685"/>
                    <a:pt x="3126" y="21782"/>
                    <a:pt x="3248" y="21837"/>
                  </a:cubicBezTo>
                  <a:cubicBezTo>
                    <a:pt x="3312" y="21866"/>
                    <a:pt x="3381" y="21880"/>
                    <a:pt x="3451" y="21880"/>
                  </a:cubicBezTo>
                  <a:cubicBezTo>
                    <a:pt x="3561" y="21880"/>
                    <a:pt x="3672" y="21846"/>
                    <a:pt x="3765" y="21788"/>
                  </a:cubicBezTo>
                  <a:cubicBezTo>
                    <a:pt x="3866" y="21807"/>
                    <a:pt x="3967" y="21822"/>
                    <a:pt x="4070" y="21837"/>
                  </a:cubicBezTo>
                  <a:cubicBezTo>
                    <a:pt x="4155" y="21985"/>
                    <a:pt x="4292" y="22103"/>
                    <a:pt x="4458" y="22132"/>
                  </a:cubicBezTo>
                  <a:cubicBezTo>
                    <a:pt x="4484" y="22136"/>
                    <a:pt x="4510" y="22139"/>
                    <a:pt x="4536" y="22139"/>
                  </a:cubicBezTo>
                  <a:cubicBezTo>
                    <a:pt x="4706" y="22139"/>
                    <a:pt x="4870" y="22047"/>
                    <a:pt x="4982" y="21911"/>
                  </a:cubicBezTo>
                  <a:cubicBezTo>
                    <a:pt x="5077" y="21915"/>
                    <a:pt x="5172" y="21916"/>
                    <a:pt x="5267" y="21917"/>
                  </a:cubicBezTo>
                  <a:cubicBezTo>
                    <a:pt x="5397" y="22092"/>
                    <a:pt x="5583" y="22224"/>
                    <a:pt x="5794" y="22262"/>
                  </a:cubicBezTo>
                  <a:cubicBezTo>
                    <a:pt x="5839" y="22270"/>
                    <a:pt x="5885" y="22274"/>
                    <a:pt x="5930" y="22274"/>
                  </a:cubicBezTo>
                  <a:cubicBezTo>
                    <a:pt x="6203" y="22274"/>
                    <a:pt x="6474" y="22134"/>
                    <a:pt x="6632" y="21903"/>
                  </a:cubicBezTo>
                  <a:cubicBezTo>
                    <a:pt x="6860" y="22080"/>
                    <a:pt x="7104" y="22264"/>
                    <a:pt x="7390" y="22282"/>
                  </a:cubicBezTo>
                  <a:cubicBezTo>
                    <a:pt x="7401" y="22283"/>
                    <a:pt x="7411" y="22283"/>
                    <a:pt x="7422" y="22283"/>
                  </a:cubicBezTo>
                  <a:cubicBezTo>
                    <a:pt x="7698" y="22283"/>
                    <a:pt x="7990" y="22059"/>
                    <a:pt x="7959" y="21777"/>
                  </a:cubicBezTo>
                  <a:lnTo>
                    <a:pt x="7959" y="21777"/>
                  </a:lnTo>
                  <a:cubicBezTo>
                    <a:pt x="8049" y="22025"/>
                    <a:pt x="8303" y="22153"/>
                    <a:pt x="8555" y="22153"/>
                  </a:cubicBezTo>
                  <a:cubicBezTo>
                    <a:pt x="8780" y="22153"/>
                    <a:pt x="9003" y="22051"/>
                    <a:pt x="9105" y="21839"/>
                  </a:cubicBezTo>
                  <a:cubicBezTo>
                    <a:pt x="9205" y="21999"/>
                    <a:pt x="9390" y="22095"/>
                    <a:pt x="9573" y="22095"/>
                  </a:cubicBezTo>
                  <a:cubicBezTo>
                    <a:pt x="9628" y="22095"/>
                    <a:pt x="9682" y="22086"/>
                    <a:pt x="9735" y="22068"/>
                  </a:cubicBezTo>
                  <a:cubicBezTo>
                    <a:pt x="9962" y="21989"/>
                    <a:pt x="10122" y="21742"/>
                    <a:pt x="10107" y="21494"/>
                  </a:cubicBezTo>
                  <a:lnTo>
                    <a:pt x="10107" y="21494"/>
                  </a:lnTo>
                  <a:cubicBezTo>
                    <a:pt x="10218" y="21736"/>
                    <a:pt x="10480" y="21864"/>
                    <a:pt x="10742" y="21864"/>
                  </a:cubicBezTo>
                  <a:cubicBezTo>
                    <a:pt x="10825" y="21864"/>
                    <a:pt x="10907" y="21851"/>
                    <a:pt x="10985" y="21825"/>
                  </a:cubicBezTo>
                  <a:cubicBezTo>
                    <a:pt x="11287" y="21723"/>
                    <a:pt x="11515" y="21467"/>
                    <a:pt x="11677" y="21182"/>
                  </a:cubicBezTo>
                  <a:lnTo>
                    <a:pt x="11747" y="21167"/>
                  </a:lnTo>
                  <a:cubicBezTo>
                    <a:pt x="11864" y="21378"/>
                    <a:pt x="12093" y="21518"/>
                    <a:pt x="12328" y="21518"/>
                  </a:cubicBezTo>
                  <a:cubicBezTo>
                    <a:pt x="12358" y="21518"/>
                    <a:pt x="12388" y="21516"/>
                    <a:pt x="12418" y="21511"/>
                  </a:cubicBezTo>
                  <a:cubicBezTo>
                    <a:pt x="12699" y="21466"/>
                    <a:pt x="12938" y="21214"/>
                    <a:pt x="12976" y="20921"/>
                  </a:cubicBezTo>
                  <a:cubicBezTo>
                    <a:pt x="13111" y="21107"/>
                    <a:pt x="13335" y="21217"/>
                    <a:pt x="13559" y="21217"/>
                  </a:cubicBezTo>
                  <a:cubicBezTo>
                    <a:pt x="13617" y="21217"/>
                    <a:pt x="13676" y="21209"/>
                    <a:pt x="13733" y="21193"/>
                  </a:cubicBezTo>
                  <a:cubicBezTo>
                    <a:pt x="14007" y="21117"/>
                    <a:pt x="14224" y="20857"/>
                    <a:pt x="14258" y="20565"/>
                  </a:cubicBezTo>
                  <a:cubicBezTo>
                    <a:pt x="14431" y="20662"/>
                    <a:pt x="14616" y="20761"/>
                    <a:pt x="14812" y="20761"/>
                  </a:cubicBezTo>
                  <a:cubicBezTo>
                    <a:pt x="14824" y="20761"/>
                    <a:pt x="14836" y="20760"/>
                    <a:pt x="14847" y="20759"/>
                  </a:cubicBezTo>
                  <a:cubicBezTo>
                    <a:pt x="15055" y="20746"/>
                    <a:pt x="15268" y="20563"/>
                    <a:pt x="15238" y="20348"/>
                  </a:cubicBezTo>
                  <a:lnTo>
                    <a:pt x="15238" y="20348"/>
                  </a:lnTo>
                  <a:cubicBezTo>
                    <a:pt x="15438" y="20452"/>
                    <a:pt x="15677" y="20550"/>
                    <a:pt x="15893" y="20550"/>
                  </a:cubicBezTo>
                  <a:cubicBezTo>
                    <a:pt x="16025" y="20550"/>
                    <a:pt x="16149" y="20513"/>
                    <a:pt x="16250" y="20417"/>
                  </a:cubicBezTo>
                  <a:cubicBezTo>
                    <a:pt x="16327" y="20343"/>
                    <a:pt x="16378" y="20244"/>
                    <a:pt x="16451" y="20167"/>
                  </a:cubicBezTo>
                  <a:cubicBezTo>
                    <a:pt x="16553" y="20062"/>
                    <a:pt x="16693" y="20007"/>
                    <a:pt x="16827" y="19955"/>
                  </a:cubicBezTo>
                  <a:lnTo>
                    <a:pt x="17949" y="19520"/>
                  </a:lnTo>
                  <a:cubicBezTo>
                    <a:pt x="18168" y="19435"/>
                    <a:pt x="18436" y="19206"/>
                    <a:pt x="18297" y="19011"/>
                  </a:cubicBezTo>
                  <a:cubicBezTo>
                    <a:pt x="18937" y="18902"/>
                    <a:pt x="19533" y="18536"/>
                    <a:pt x="19931" y="18004"/>
                  </a:cubicBezTo>
                  <a:cubicBezTo>
                    <a:pt x="19988" y="18036"/>
                    <a:pt x="20051" y="18050"/>
                    <a:pt x="20114" y="18050"/>
                  </a:cubicBezTo>
                  <a:cubicBezTo>
                    <a:pt x="20326" y="18050"/>
                    <a:pt x="20544" y="17887"/>
                    <a:pt x="20571" y="17663"/>
                  </a:cubicBezTo>
                  <a:cubicBezTo>
                    <a:pt x="20606" y="17773"/>
                    <a:pt x="20705" y="17820"/>
                    <a:pt x="20816" y="17820"/>
                  </a:cubicBezTo>
                  <a:cubicBezTo>
                    <a:pt x="20922" y="17820"/>
                    <a:pt x="21037" y="17778"/>
                    <a:pt x="21117" y="17707"/>
                  </a:cubicBezTo>
                  <a:cubicBezTo>
                    <a:pt x="21281" y="17561"/>
                    <a:pt x="21384" y="17341"/>
                    <a:pt x="21577" y="17239"/>
                  </a:cubicBezTo>
                  <a:cubicBezTo>
                    <a:pt x="21674" y="17187"/>
                    <a:pt x="21793" y="17164"/>
                    <a:pt x="21880" y="17102"/>
                  </a:cubicBezTo>
                  <a:cubicBezTo>
                    <a:pt x="21953" y="17141"/>
                    <a:pt x="22034" y="17162"/>
                    <a:pt x="22117" y="17162"/>
                  </a:cubicBezTo>
                  <a:cubicBezTo>
                    <a:pt x="22119" y="17162"/>
                    <a:pt x="22121" y="17162"/>
                    <a:pt x="22123" y="17162"/>
                  </a:cubicBezTo>
                  <a:cubicBezTo>
                    <a:pt x="22471" y="17152"/>
                    <a:pt x="22758" y="16892"/>
                    <a:pt x="23013" y="16646"/>
                  </a:cubicBezTo>
                  <a:cubicBezTo>
                    <a:pt x="23105" y="16696"/>
                    <a:pt x="23204" y="16719"/>
                    <a:pt x="23302" y="16719"/>
                  </a:cubicBezTo>
                  <a:cubicBezTo>
                    <a:pt x="23765" y="16719"/>
                    <a:pt x="24234" y="16222"/>
                    <a:pt x="24106" y="15734"/>
                  </a:cubicBezTo>
                  <a:lnTo>
                    <a:pt x="24106" y="15734"/>
                  </a:lnTo>
                  <a:cubicBezTo>
                    <a:pt x="24134" y="15739"/>
                    <a:pt x="24162" y="15742"/>
                    <a:pt x="24190" y="15742"/>
                  </a:cubicBezTo>
                  <a:cubicBezTo>
                    <a:pt x="24576" y="15742"/>
                    <a:pt x="24923" y="15308"/>
                    <a:pt x="24821" y="14914"/>
                  </a:cubicBezTo>
                  <a:lnTo>
                    <a:pt x="24821" y="14914"/>
                  </a:lnTo>
                  <a:cubicBezTo>
                    <a:pt x="24833" y="14914"/>
                    <a:pt x="24846" y="14915"/>
                    <a:pt x="24858" y="14915"/>
                  </a:cubicBezTo>
                  <a:cubicBezTo>
                    <a:pt x="25264" y="14915"/>
                    <a:pt x="25606" y="14428"/>
                    <a:pt x="25465" y="14028"/>
                  </a:cubicBezTo>
                  <a:cubicBezTo>
                    <a:pt x="25688" y="13967"/>
                    <a:pt x="25921" y="13902"/>
                    <a:pt x="26092" y="13744"/>
                  </a:cubicBezTo>
                  <a:cubicBezTo>
                    <a:pt x="26266" y="13586"/>
                    <a:pt x="26357" y="13305"/>
                    <a:pt x="26235" y="13102"/>
                  </a:cubicBezTo>
                  <a:cubicBezTo>
                    <a:pt x="26684" y="13084"/>
                    <a:pt x="27110" y="12783"/>
                    <a:pt x="27292" y="12358"/>
                  </a:cubicBezTo>
                  <a:cubicBezTo>
                    <a:pt x="27236" y="12198"/>
                    <a:pt x="27115" y="12069"/>
                    <a:pt x="26958" y="12003"/>
                  </a:cubicBezTo>
                  <a:lnTo>
                    <a:pt x="26958" y="12003"/>
                  </a:lnTo>
                  <a:cubicBezTo>
                    <a:pt x="26962" y="12003"/>
                    <a:pt x="26966" y="12003"/>
                    <a:pt x="26971" y="12003"/>
                  </a:cubicBezTo>
                  <a:cubicBezTo>
                    <a:pt x="27349" y="12003"/>
                    <a:pt x="27711" y="11723"/>
                    <a:pt x="27818" y="11348"/>
                  </a:cubicBezTo>
                  <a:lnTo>
                    <a:pt x="27482" y="11154"/>
                  </a:lnTo>
                  <a:lnTo>
                    <a:pt x="27482" y="11154"/>
                  </a:lnTo>
                  <a:cubicBezTo>
                    <a:pt x="27527" y="11165"/>
                    <a:pt x="27573" y="11171"/>
                    <a:pt x="27619" y="11171"/>
                  </a:cubicBezTo>
                  <a:cubicBezTo>
                    <a:pt x="27977" y="11171"/>
                    <a:pt x="28325" y="10837"/>
                    <a:pt x="28317" y="10457"/>
                  </a:cubicBezTo>
                  <a:lnTo>
                    <a:pt x="27878" y="10190"/>
                  </a:lnTo>
                  <a:cubicBezTo>
                    <a:pt x="28270" y="10183"/>
                    <a:pt x="28485" y="9616"/>
                    <a:pt x="28276" y="9300"/>
                  </a:cubicBezTo>
                  <a:cubicBezTo>
                    <a:pt x="28555" y="9081"/>
                    <a:pt x="28658" y="8624"/>
                    <a:pt x="28441" y="8339"/>
                  </a:cubicBezTo>
                  <a:cubicBezTo>
                    <a:pt x="28433" y="8330"/>
                    <a:pt x="28422" y="8324"/>
                    <a:pt x="28416" y="8315"/>
                  </a:cubicBezTo>
                  <a:lnTo>
                    <a:pt x="28447" y="8193"/>
                  </a:lnTo>
                  <a:cubicBezTo>
                    <a:pt x="28565" y="8175"/>
                    <a:pt x="28677" y="8135"/>
                    <a:pt x="28762" y="8046"/>
                  </a:cubicBezTo>
                  <a:cubicBezTo>
                    <a:pt x="28959" y="7837"/>
                    <a:pt x="28950" y="7485"/>
                    <a:pt x="28810" y="7231"/>
                  </a:cubicBezTo>
                  <a:cubicBezTo>
                    <a:pt x="28783" y="7186"/>
                    <a:pt x="28753" y="7141"/>
                    <a:pt x="28720" y="7100"/>
                  </a:cubicBezTo>
                  <a:cubicBezTo>
                    <a:pt x="28756" y="6850"/>
                    <a:pt x="28726" y="6571"/>
                    <a:pt x="28536" y="6488"/>
                  </a:cubicBezTo>
                  <a:cubicBezTo>
                    <a:pt x="28537" y="6472"/>
                    <a:pt x="28538" y="6456"/>
                    <a:pt x="28539" y="6439"/>
                  </a:cubicBezTo>
                  <a:cubicBezTo>
                    <a:pt x="28688" y="6376"/>
                    <a:pt x="28831" y="6284"/>
                    <a:pt x="28901" y="6136"/>
                  </a:cubicBezTo>
                  <a:cubicBezTo>
                    <a:pt x="28981" y="5967"/>
                    <a:pt x="28920" y="5719"/>
                    <a:pt x="28744" y="5668"/>
                  </a:cubicBezTo>
                  <a:cubicBezTo>
                    <a:pt x="28899" y="5563"/>
                    <a:pt x="29011" y="5405"/>
                    <a:pt x="29058" y="5225"/>
                  </a:cubicBezTo>
                  <a:cubicBezTo>
                    <a:pt x="28981" y="5142"/>
                    <a:pt x="28894" y="5069"/>
                    <a:pt x="28799" y="5009"/>
                  </a:cubicBezTo>
                  <a:cubicBezTo>
                    <a:pt x="28844" y="4970"/>
                    <a:pt x="28887" y="4927"/>
                    <a:pt x="28926" y="4883"/>
                  </a:cubicBezTo>
                  <a:cubicBezTo>
                    <a:pt x="29068" y="4720"/>
                    <a:pt x="29178" y="4502"/>
                    <a:pt x="29135" y="4288"/>
                  </a:cubicBezTo>
                  <a:cubicBezTo>
                    <a:pt x="29080" y="4007"/>
                    <a:pt x="28780" y="3851"/>
                    <a:pt x="28500" y="3851"/>
                  </a:cubicBezTo>
                  <a:cubicBezTo>
                    <a:pt x="28494" y="3770"/>
                    <a:pt x="28483" y="3690"/>
                    <a:pt x="28471" y="3611"/>
                  </a:cubicBezTo>
                  <a:cubicBezTo>
                    <a:pt x="28577" y="3501"/>
                    <a:pt x="28654" y="3363"/>
                    <a:pt x="28676" y="3210"/>
                  </a:cubicBezTo>
                  <a:cubicBezTo>
                    <a:pt x="28687" y="3133"/>
                    <a:pt x="28687" y="3053"/>
                    <a:pt x="28659" y="2981"/>
                  </a:cubicBezTo>
                  <a:cubicBezTo>
                    <a:pt x="28593" y="2806"/>
                    <a:pt x="28399" y="2738"/>
                    <a:pt x="28215" y="2721"/>
                  </a:cubicBezTo>
                  <a:cubicBezTo>
                    <a:pt x="28191" y="2666"/>
                    <a:pt x="28165" y="2612"/>
                    <a:pt x="28139" y="2559"/>
                  </a:cubicBezTo>
                  <a:cubicBezTo>
                    <a:pt x="28146" y="2549"/>
                    <a:pt x="28155" y="2539"/>
                    <a:pt x="28162" y="2530"/>
                  </a:cubicBezTo>
                  <a:cubicBezTo>
                    <a:pt x="28269" y="2373"/>
                    <a:pt x="28338" y="2159"/>
                    <a:pt x="28248" y="1991"/>
                  </a:cubicBezTo>
                  <a:cubicBezTo>
                    <a:pt x="28149" y="1804"/>
                    <a:pt x="27914" y="1765"/>
                    <a:pt x="27705" y="1765"/>
                  </a:cubicBezTo>
                  <a:cubicBezTo>
                    <a:pt x="27693" y="1765"/>
                    <a:pt x="27682" y="1765"/>
                    <a:pt x="27670" y="1765"/>
                  </a:cubicBezTo>
                  <a:cubicBezTo>
                    <a:pt x="27634" y="1765"/>
                    <a:pt x="27596" y="1769"/>
                    <a:pt x="27558" y="1772"/>
                  </a:cubicBezTo>
                  <a:cubicBezTo>
                    <a:pt x="27480" y="1724"/>
                    <a:pt x="27396" y="1692"/>
                    <a:pt x="27320" y="1692"/>
                  </a:cubicBezTo>
                  <a:cubicBezTo>
                    <a:pt x="27260" y="1692"/>
                    <a:pt x="27205" y="1712"/>
                    <a:pt x="27161" y="1758"/>
                  </a:cubicBezTo>
                  <a:cubicBezTo>
                    <a:pt x="27145" y="1744"/>
                    <a:pt x="27128" y="1732"/>
                    <a:pt x="27111" y="1719"/>
                  </a:cubicBezTo>
                  <a:cubicBezTo>
                    <a:pt x="26943" y="1345"/>
                    <a:pt x="26757" y="963"/>
                    <a:pt x="26441" y="716"/>
                  </a:cubicBezTo>
                  <a:cubicBezTo>
                    <a:pt x="26267" y="580"/>
                    <a:pt x="26043" y="502"/>
                    <a:pt x="25828" y="502"/>
                  </a:cubicBezTo>
                  <a:cubicBezTo>
                    <a:pt x="25644" y="502"/>
                    <a:pt x="25467" y="559"/>
                    <a:pt x="25332" y="687"/>
                  </a:cubicBezTo>
                  <a:cubicBezTo>
                    <a:pt x="25319" y="680"/>
                    <a:pt x="25304" y="675"/>
                    <a:pt x="25290" y="669"/>
                  </a:cubicBezTo>
                  <a:cubicBezTo>
                    <a:pt x="25283" y="429"/>
                    <a:pt x="25099" y="203"/>
                    <a:pt x="24866" y="176"/>
                  </a:cubicBezTo>
                  <a:lnTo>
                    <a:pt x="24617" y="357"/>
                  </a:lnTo>
                  <a:cubicBezTo>
                    <a:pt x="24486" y="117"/>
                    <a:pt x="24227" y="0"/>
                    <a:pt x="23966"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678" name="Google Shape;678;p13"/>
            <p:cNvSpPr/>
            <p:nvPr/>
          </p:nvSpPr>
          <p:spPr>
            <a:xfrm>
              <a:off x="1994175" y="954325"/>
              <a:ext cx="154400" cy="159200"/>
            </a:xfrm>
            <a:custGeom>
              <a:avLst/>
              <a:gdLst/>
              <a:ahLst/>
              <a:cxnLst/>
              <a:rect l="l" t="t" r="r" b="b"/>
              <a:pathLst>
                <a:path w="6176" h="6368" extrusionOk="0">
                  <a:moveTo>
                    <a:pt x="2903" y="1"/>
                  </a:moveTo>
                  <a:cubicBezTo>
                    <a:pt x="2056" y="1"/>
                    <a:pt x="1218" y="417"/>
                    <a:pt x="716" y="1060"/>
                  </a:cubicBezTo>
                  <a:cubicBezTo>
                    <a:pt x="147" y="1788"/>
                    <a:pt x="1" y="2769"/>
                    <a:pt x="257" y="3638"/>
                  </a:cubicBezTo>
                  <a:cubicBezTo>
                    <a:pt x="515" y="4506"/>
                    <a:pt x="1150" y="5258"/>
                    <a:pt x="1952" y="5762"/>
                  </a:cubicBezTo>
                  <a:cubicBezTo>
                    <a:pt x="2532" y="6126"/>
                    <a:pt x="3228" y="6367"/>
                    <a:pt x="3921" y="6367"/>
                  </a:cubicBezTo>
                  <a:cubicBezTo>
                    <a:pt x="4116" y="6367"/>
                    <a:pt x="4311" y="6348"/>
                    <a:pt x="4502" y="6307"/>
                  </a:cubicBezTo>
                  <a:cubicBezTo>
                    <a:pt x="5376" y="6121"/>
                    <a:pt x="6145" y="5410"/>
                    <a:pt x="6176" y="4575"/>
                  </a:cubicBezTo>
                  <a:lnTo>
                    <a:pt x="4557" y="1094"/>
                  </a:lnTo>
                  <a:cubicBezTo>
                    <a:pt x="4508" y="509"/>
                    <a:pt x="3865" y="107"/>
                    <a:pt x="3242" y="23"/>
                  </a:cubicBezTo>
                  <a:cubicBezTo>
                    <a:pt x="3130" y="8"/>
                    <a:pt x="3017" y="1"/>
                    <a:pt x="2903" y="1"/>
                  </a:cubicBezTo>
                  <a:close/>
                </a:path>
              </a:pathLst>
            </a:custGeom>
            <a:solidFill>
              <a:srgbClr val="FFD2B3"/>
            </a:solidFill>
            <a:ln>
              <a:noFill/>
            </a:ln>
          </p:spPr>
          <p:txBody>
            <a:bodyPr spcFirstLastPara="1" wrap="square" lIns="91425" tIns="91425" rIns="91425" bIns="91425" anchor="ctr" anchorCtr="0">
              <a:noAutofit/>
            </a:bodyPr>
            <a:lstStyle/>
            <a:p>
              <a:pPr>
                <a:buSzPts val="1400"/>
              </a:pPr>
              <a:endParaRPr>
                <a:ea typeface="+mn-ea"/>
              </a:endParaRPr>
            </a:p>
          </p:txBody>
        </p:sp>
        <p:sp>
          <p:nvSpPr>
            <p:cNvPr id="679" name="Google Shape;679;p13"/>
            <p:cNvSpPr/>
            <p:nvPr/>
          </p:nvSpPr>
          <p:spPr>
            <a:xfrm>
              <a:off x="2433325" y="1461025"/>
              <a:ext cx="113575" cy="145075"/>
            </a:xfrm>
            <a:custGeom>
              <a:avLst/>
              <a:gdLst/>
              <a:ahLst/>
              <a:cxnLst/>
              <a:rect l="l" t="t" r="r" b="b"/>
              <a:pathLst>
                <a:path w="4543" h="5803" extrusionOk="0">
                  <a:moveTo>
                    <a:pt x="3174" y="0"/>
                  </a:moveTo>
                  <a:cubicBezTo>
                    <a:pt x="2799" y="0"/>
                    <a:pt x="2356" y="87"/>
                    <a:pt x="1840" y="330"/>
                  </a:cubicBezTo>
                  <a:lnTo>
                    <a:pt x="1842" y="329"/>
                  </a:lnTo>
                  <a:cubicBezTo>
                    <a:pt x="1705" y="247"/>
                    <a:pt x="1553" y="210"/>
                    <a:pt x="1398" y="210"/>
                  </a:cubicBezTo>
                  <a:cubicBezTo>
                    <a:pt x="1030" y="210"/>
                    <a:pt x="647" y="419"/>
                    <a:pt x="421" y="725"/>
                  </a:cubicBezTo>
                  <a:cubicBezTo>
                    <a:pt x="101" y="1159"/>
                    <a:pt x="29" y="1724"/>
                    <a:pt x="14" y="2263"/>
                  </a:cubicBezTo>
                  <a:cubicBezTo>
                    <a:pt x="1" y="2735"/>
                    <a:pt x="24" y="3207"/>
                    <a:pt x="84" y="3676"/>
                  </a:cubicBezTo>
                  <a:cubicBezTo>
                    <a:pt x="162" y="4282"/>
                    <a:pt x="321" y="4920"/>
                    <a:pt x="770" y="5336"/>
                  </a:cubicBezTo>
                  <a:cubicBezTo>
                    <a:pt x="1123" y="5663"/>
                    <a:pt x="1613" y="5802"/>
                    <a:pt x="2101" y="5802"/>
                  </a:cubicBezTo>
                  <a:cubicBezTo>
                    <a:pt x="2223" y="5802"/>
                    <a:pt x="2345" y="5794"/>
                    <a:pt x="2464" y="5777"/>
                  </a:cubicBezTo>
                  <a:cubicBezTo>
                    <a:pt x="3063" y="5695"/>
                    <a:pt x="3621" y="5438"/>
                    <a:pt x="4168" y="5185"/>
                  </a:cubicBezTo>
                  <a:cubicBezTo>
                    <a:pt x="4299" y="5125"/>
                    <a:pt x="4442" y="5052"/>
                    <a:pt x="4495" y="4918"/>
                  </a:cubicBezTo>
                  <a:cubicBezTo>
                    <a:pt x="4542" y="4796"/>
                    <a:pt x="4501" y="4659"/>
                    <a:pt x="4461" y="4533"/>
                  </a:cubicBezTo>
                  <a:cubicBezTo>
                    <a:pt x="4028" y="3171"/>
                    <a:pt x="3816" y="1651"/>
                    <a:pt x="4386" y="342"/>
                  </a:cubicBezTo>
                  <a:cubicBezTo>
                    <a:pt x="4118" y="184"/>
                    <a:pt x="3718" y="0"/>
                    <a:pt x="3174" y="0"/>
                  </a:cubicBezTo>
                  <a:close/>
                </a:path>
              </a:pathLst>
            </a:custGeom>
            <a:solidFill>
              <a:srgbClr val="F4BE38"/>
            </a:solidFill>
            <a:ln>
              <a:noFill/>
            </a:ln>
          </p:spPr>
          <p:txBody>
            <a:bodyPr spcFirstLastPara="1" wrap="square" lIns="91425" tIns="91425" rIns="91425" bIns="91425" anchor="ctr" anchorCtr="0">
              <a:noAutofit/>
            </a:bodyPr>
            <a:lstStyle/>
            <a:p>
              <a:pPr>
                <a:buSzPts val="1400"/>
              </a:pPr>
              <a:endParaRPr>
                <a:ea typeface="+mn-ea"/>
              </a:endParaRPr>
            </a:p>
          </p:txBody>
        </p:sp>
        <p:sp>
          <p:nvSpPr>
            <p:cNvPr id="680" name="Google Shape;680;p13"/>
            <p:cNvSpPr/>
            <p:nvPr/>
          </p:nvSpPr>
          <p:spPr>
            <a:xfrm>
              <a:off x="2591475" y="1818100"/>
              <a:ext cx="746025" cy="622725"/>
            </a:xfrm>
            <a:custGeom>
              <a:avLst/>
              <a:gdLst/>
              <a:ahLst/>
              <a:cxnLst/>
              <a:rect l="l" t="t" r="r" b="b"/>
              <a:pathLst>
                <a:path w="29841" h="24909" extrusionOk="0">
                  <a:moveTo>
                    <a:pt x="15430" y="1"/>
                  </a:moveTo>
                  <a:cubicBezTo>
                    <a:pt x="12865" y="1"/>
                    <a:pt x="10267" y="718"/>
                    <a:pt x="8176" y="2154"/>
                  </a:cubicBezTo>
                  <a:cubicBezTo>
                    <a:pt x="4463" y="4703"/>
                    <a:pt x="1130" y="8369"/>
                    <a:pt x="481" y="12862"/>
                  </a:cubicBezTo>
                  <a:cubicBezTo>
                    <a:pt x="1" y="16194"/>
                    <a:pt x="906" y="19836"/>
                    <a:pt x="3447" y="22218"/>
                  </a:cubicBezTo>
                  <a:cubicBezTo>
                    <a:pt x="5633" y="24268"/>
                    <a:pt x="8790" y="24908"/>
                    <a:pt x="11757" y="24908"/>
                  </a:cubicBezTo>
                  <a:cubicBezTo>
                    <a:pt x="11836" y="24908"/>
                    <a:pt x="11915" y="24908"/>
                    <a:pt x="11994" y="24907"/>
                  </a:cubicBezTo>
                  <a:cubicBezTo>
                    <a:pt x="17873" y="24839"/>
                    <a:pt x="26655" y="24614"/>
                    <a:pt x="29252" y="18254"/>
                  </a:cubicBezTo>
                  <a:cubicBezTo>
                    <a:pt x="29777" y="16967"/>
                    <a:pt x="29840" y="15657"/>
                    <a:pt x="29649" y="14357"/>
                  </a:cubicBezTo>
                  <a:cubicBezTo>
                    <a:pt x="28778" y="8441"/>
                    <a:pt x="25027" y="2038"/>
                    <a:pt x="18732" y="413"/>
                  </a:cubicBezTo>
                  <a:cubicBezTo>
                    <a:pt x="17668" y="138"/>
                    <a:pt x="16552" y="1"/>
                    <a:pt x="15430" y="1"/>
                  </a:cubicBezTo>
                  <a:close/>
                </a:path>
              </a:pathLst>
            </a:custGeom>
            <a:solidFill>
              <a:srgbClr val="FFFFFF"/>
            </a:solidFill>
            <a:ln>
              <a:noFill/>
            </a:ln>
          </p:spPr>
          <p:txBody>
            <a:bodyPr spcFirstLastPara="1" wrap="square" lIns="91425" tIns="91425" rIns="91425" bIns="91425" anchor="ctr" anchorCtr="0">
              <a:noAutofit/>
            </a:bodyPr>
            <a:lstStyle/>
            <a:p>
              <a:pPr>
                <a:buSzPts val="1400"/>
              </a:pPr>
              <a:endParaRPr>
                <a:ea typeface="+mn-ea"/>
              </a:endParaRPr>
            </a:p>
          </p:txBody>
        </p:sp>
        <p:sp>
          <p:nvSpPr>
            <p:cNvPr id="681" name="Google Shape;681;p13"/>
            <p:cNvSpPr/>
            <p:nvPr/>
          </p:nvSpPr>
          <p:spPr>
            <a:xfrm>
              <a:off x="2831550" y="2303675"/>
              <a:ext cx="22425" cy="16200"/>
            </a:xfrm>
            <a:custGeom>
              <a:avLst/>
              <a:gdLst/>
              <a:ahLst/>
              <a:cxnLst/>
              <a:rect l="l" t="t" r="r" b="b"/>
              <a:pathLst>
                <a:path w="897" h="648" extrusionOk="0">
                  <a:moveTo>
                    <a:pt x="230" y="0"/>
                  </a:moveTo>
                  <a:cubicBezTo>
                    <a:pt x="114" y="0"/>
                    <a:pt x="1" y="117"/>
                    <a:pt x="84" y="235"/>
                  </a:cubicBezTo>
                  <a:cubicBezTo>
                    <a:pt x="219" y="425"/>
                    <a:pt x="430" y="647"/>
                    <a:pt x="675" y="647"/>
                  </a:cubicBezTo>
                  <a:cubicBezTo>
                    <a:pt x="704" y="647"/>
                    <a:pt x="734" y="644"/>
                    <a:pt x="765" y="637"/>
                  </a:cubicBezTo>
                  <a:cubicBezTo>
                    <a:pt x="845" y="620"/>
                    <a:pt x="897" y="509"/>
                    <a:pt x="846" y="438"/>
                  </a:cubicBezTo>
                  <a:cubicBezTo>
                    <a:pt x="720" y="264"/>
                    <a:pt x="495" y="187"/>
                    <a:pt x="336" y="41"/>
                  </a:cubicBezTo>
                  <a:cubicBezTo>
                    <a:pt x="305" y="13"/>
                    <a:pt x="267" y="0"/>
                    <a:pt x="230"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2" name="Google Shape;682;p13"/>
            <p:cNvSpPr/>
            <p:nvPr/>
          </p:nvSpPr>
          <p:spPr>
            <a:xfrm>
              <a:off x="2872350" y="2323700"/>
              <a:ext cx="24825" cy="13325"/>
            </a:xfrm>
            <a:custGeom>
              <a:avLst/>
              <a:gdLst/>
              <a:ahLst/>
              <a:cxnLst/>
              <a:rect l="l" t="t" r="r" b="b"/>
              <a:pathLst>
                <a:path w="993" h="533" extrusionOk="0">
                  <a:moveTo>
                    <a:pt x="186" y="1"/>
                  </a:moveTo>
                  <a:cubicBezTo>
                    <a:pt x="49" y="1"/>
                    <a:pt x="0" y="208"/>
                    <a:pt x="119" y="293"/>
                  </a:cubicBezTo>
                  <a:cubicBezTo>
                    <a:pt x="299" y="421"/>
                    <a:pt x="534" y="532"/>
                    <a:pt x="761" y="532"/>
                  </a:cubicBezTo>
                  <a:cubicBezTo>
                    <a:pt x="798" y="532"/>
                    <a:pt x="835" y="529"/>
                    <a:pt x="871" y="523"/>
                  </a:cubicBezTo>
                  <a:cubicBezTo>
                    <a:pt x="993" y="503"/>
                    <a:pt x="980" y="345"/>
                    <a:pt x="901" y="286"/>
                  </a:cubicBezTo>
                  <a:cubicBezTo>
                    <a:pt x="718" y="151"/>
                    <a:pt x="452" y="85"/>
                    <a:pt x="239" y="10"/>
                  </a:cubicBezTo>
                  <a:cubicBezTo>
                    <a:pt x="220" y="4"/>
                    <a:pt x="202" y="1"/>
                    <a:pt x="186"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3" name="Google Shape;683;p13"/>
            <p:cNvSpPr/>
            <p:nvPr/>
          </p:nvSpPr>
          <p:spPr>
            <a:xfrm>
              <a:off x="2844200" y="2327975"/>
              <a:ext cx="14975" cy="7625"/>
            </a:xfrm>
            <a:custGeom>
              <a:avLst/>
              <a:gdLst/>
              <a:ahLst/>
              <a:cxnLst/>
              <a:rect l="l" t="t" r="r" b="b"/>
              <a:pathLst>
                <a:path w="599" h="305" extrusionOk="0">
                  <a:moveTo>
                    <a:pt x="230" y="1"/>
                  </a:moveTo>
                  <a:cubicBezTo>
                    <a:pt x="62" y="1"/>
                    <a:pt x="0" y="262"/>
                    <a:pt x="176" y="287"/>
                  </a:cubicBezTo>
                  <a:cubicBezTo>
                    <a:pt x="248" y="296"/>
                    <a:pt x="308" y="305"/>
                    <a:pt x="371" y="305"/>
                  </a:cubicBezTo>
                  <a:cubicBezTo>
                    <a:pt x="405" y="305"/>
                    <a:pt x="440" y="302"/>
                    <a:pt x="478" y="296"/>
                  </a:cubicBezTo>
                  <a:cubicBezTo>
                    <a:pt x="581" y="280"/>
                    <a:pt x="598" y="116"/>
                    <a:pt x="507" y="73"/>
                  </a:cubicBezTo>
                  <a:cubicBezTo>
                    <a:pt x="422" y="32"/>
                    <a:pt x="351" y="18"/>
                    <a:pt x="255" y="3"/>
                  </a:cubicBezTo>
                  <a:cubicBezTo>
                    <a:pt x="247" y="1"/>
                    <a:pt x="238" y="1"/>
                    <a:pt x="230"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4" name="Google Shape;684;p13"/>
            <p:cNvSpPr/>
            <p:nvPr/>
          </p:nvSpPr>
          <p:spPr>
            <a:xfrm>
              <a:off x="2813025" y="2260825"/>
              <a:ext cx="17800" cy="12525"/>
            </a:xfrm>
            <a:custGeom>
              <a:avLst/>
              <a:gdLst/>
              <a:ahLst/>
              <a:cxnLst/>
              <a:rect l="l" t="t" r="r" b="b"/>
              <a:pathLst>
                <a:path w="712" h="501" extrusionOk="0">
                  <a:moveTo>
                    <a:pt x="183" y="0"/>
                  </a:moveTo>
                  <a:cubicBezTo>
                    <a:pt x="65" y="0"/>
                    <a:pt x="1" y="170"/>
                    <a:pt x="117" y="257"/>
                  </a:cubicBezTo>
                  <a:lnTo>
                    <a:pt x="116" y="257"/>
                  </a:lnTo>
                  <a:cubicBezTo>
                    <a:pt x="252" y="360"/>
                    <a:pt x="376" y="456"/>
                    <a:pt x="544" y="496"/>
                  </a:cubicBezTo>
                  <a:cubicBezTo>
                    <a:pt x="555" y="499"/>
                    <a:pt x="565" y="500"/>
                    <a:pt x="575" y="500"/>
                  </a:cubicBezTo>
                  <a:cubicBezTo>
                    <a:pt x="669" y="500"/>
                    <a:pt x="711" y="387"/>
                    <a:pt x="652" y="311"/>
                  </a:cubicBezTo>
                  <a:cubicBezTo>
                    <a:pt x="547" y="175"/>
                    <a:pt x="406" y="102"/>
                    <a:pt x="255" y="21"/>
                  </a:cubicBezTo>
                  <a:cubicBezTo>
                    <a:pt x="230" y="7"/>
                    <a:pt x="206" y="0"/>
                    <a:pt x="183"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5" name="Google Shape;685;p13"/>
            <p:cNvSpPr/>
            <p:nvPr/>
          </p:nvSpPr>
          <p:spPr>
            <a:xfrm>
              <a:off x="2755925" y="2216625"/>
              <a:ext cx="28100" cy="20975"/>
            </a:xfrm>
            <a:custGeom>
              <a:avLst/>
              <a:gdLst/>
              <a:ahLst/>
              <a:cxnLst/>
              <a:rect l="l" t="t" r="r" b="b"/>
              <a:pathLst>
                <a:path w="1124" h="839" extrusionOk="0">
                  <a:moveTo>
                    <a:pt x="188" y="1"/>
                  </a:moveTo>
                  <a:cubicBezTo>
                    <a:pt x="66" y="1"/>
                    <a:pt x="0" y="196"/>
                    <a:pt x="124" y="259"/>
                  </a:cubicBezTo>
                  <a:lnTo>
                    <a:pt x="123" y="259"/>
                  </a:lnTo>
                  <a:cubicBezTo>
                    <a:pt x="272" y="336"/>
                    <a:pt x="412" y="430"/>
                    <a:pt x="539" y="539"/>
                  </a:cubicBezTo>
                  <a:cubicBezTo>
                    <a:pt x="650" y="634"/>
                    <a:pt x="734" y="756"/>
                    <a:pt x="865" y="823"/>
                  </a:cubicBezTo>
                  <a:cubicBezTo>
                    <a:pt x="887" y="834"/>
                    <a:pt x="911" y="839"/>
                    <a:pt x="935" y="839"/>
                  </a:cubicBezTo>
                  <a:cubicBezTo>
                    <a:pt x="1029" y="839"/>
                    <a:pt x="1123" y="758"/>
                    <a:pt x="1087" y="652"/>
                  </a:cubicBezTo>
                  <a:cubicBezTo>
                    <a:pt x="972" y="313"/>
                    <a:pt x="544" y="120"/>
                    <a:pt x="230" y="8"/>
                  </a:cubicBezTo>
                  <a:cubicBezTo>
                    <a:pt x="216" y="3"/>
                    <a:pt x="202" y="1"/>
                    <a:pt x="188"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6" name="Google Shape;686;p13"/>
            <p:cNvSpPr/>
            <p:nvPr/>
          </p:nvSpPr>
          <p:spPr>
            <a:xfrm>
              <a:off x="2720600" y="2193175"/>
              <a:ext cx="17300" cy="10375"/>
            </a:xfrm>
            <a:custGeom>
              <a:avLst/>
              <a:gdLst/>
              <a:ahLst/>
              <a:cxnLst/>
              <a:rect l="l" t="t" r="r" b="b"/>
              <a:pathLst>
                <a:path w="692" h="415" extrusionOk="0">
                  <a:moveTo>
                    <a:pt x="186" y="1"/>
                  </a:moveTo>
                  <a:cubicBezTo>
                    <a:pt x="71" y="1"/>
                    <a:pt x="0" y="148"/>
                    <a:pt x="84" y="253"/>
                  </a:cubicBezTo>
                  <a:cubicBezTo>
                    <a:pt x="160" y="349"/>
                    <a:pt x="288" y="414"/>
                    <a:pt x="410" y="414"/>
                  </a:cubicBezTo>
                  <a:cubicBezTo>
                    <a:pt x="494" y="414"/>
                    <a:pt x="575" y="384"/>
                    <a:pt x="635" y="311"/>
                  </a:cubicBezTo>
                  <a:cubicBezTo>
                    <a:pt x="691" y="244"/>
                    <a:pt x="668" y="158"/>
                    <a:pt x="586" y="126"/>
                  </a:cubicBezTo>
                  <a:cubicBezTo>
                    <a:pt x="477" y="84"/>
                    <a:pt x="369" y="80"/>
                    <a:pt x="262" y="22"/>
                  </a:cubicBezTo>
                  <a:cubicBezTo>
                    <a:pt x="235" y="7"/>
                    <a:pt x="210" y="1"/>
                    <a:pt x="186"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7" name="Google Shape;687;p13"/>
            <p:cNvSpPr/>
            <p:nvPr/>
          </p:nvSpPr>
          <p:spPr>
            <a:xfrm>
              <a:off x="2750925" y="2168650"/>
              <a:ext cx="20175" cy="13575"/>
            </a:xfrm>
            <a:custGeom>
              <a:avLst/>
              <a:gdLst/>
              <a:ahLst/>
              <a:cxnLst/>
              <a:rect l="l" t="t" r="r" b="b"/>
              <a:pathLst>
                <a:path w="807" h="543" extrusionOk="0">
                  <a:moveTo>
                    <a:pt x="230" y="1"/>
                  </a:moveTo>
                  <a:cubicBezTo>
                    <a:pt x="92" y="1"/>
                    <a:pt x="0" y="210"/>
                    <a:pt x="149" y="302"/>
                  </a:cubicBezTo>
                  <a:cubicBezTo>
                    <a:pt x="292" y="390"/>
                    <a:pt x="427" y="487"/>
                    <a:pt x="588" y="536"/>
                  </a:cubicBezTo>
                  <a:cubicBezTo>
                    <a:pt x="602" y="541"/>
                    <a:pt x="615" y="543"/>
                    <a:pt x="628" y="543"/>
                  </a:cubicBezTo>
                  <a:cubicBezTo>
                    <a:pt x="739" y="543"/>
                    <a:pt x="807" y="392"/>
                    <a:pt x="722" y="306"/>
                  </a:cubicBezTo>
                  <a:cubicBezTo>
                    <a:pt x="603" y="186"/>
                    <a:pt x="455" y="111"/>
                    <a:pt x="311" y="25"/>
                  </a:cubicBezTo>
                  <a:cubicBezTo>
                    <a:pt x="283" y="8"/>
                    <a:pt x="256" y="1"/>
                    <a:pt x="230"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8" name="Google Shape;688;p13"/>
            <p:cNvSpPr/>
            <p:nvPr/>
          </p:nvSpPr>
          <p:spPr>
            <a:xfrm>
              <a:off x="2794575" y="2217925"/>
              <a:ext cx="19175" cy="10075"/>
            </a:xfrm>
            <a:custGeom>
              <a:avLst/>
              <a:gdLst/>
              <a:ahLst/>
              <a:cxnLst/>
              <a:rect l="l" t="t" r="r" b="b"/>
              <a:pathLst>
                <a:path w="767" h="403" extrusionOk="0">
                  <a:moveTo>
                    <a:pt x="135" y="1"/>
                  </a:moveTo>
                  <a:cubicBezTo>
                    <a:pt x="55" y="1"/>
                    <a:pt x="0" y="111"/>
                    <a:pt x="87" y="153"/>
                  </a:cubicBezTo>
                  <a:cubicBezTo>
                    <a:pt x="264" y="240"/>
                    <a:pt x="443" y="343"/>
                    <a:pt x="633" y="399"/>
                  </a:cubicBezTo>
                  <a:cubicBezTo>
                    <a:pt x="642" y="401"/>
                    <a:pt x="650" y="402"/>
                    <a:pt x="658" y="402"/>
                  </a:cubicBezTo>
                  <a:cubicBezTo>
                    <a:pt x="733" y="402"/>
                    <a:pt x="767" y="293"/>
                    <a:pt x="697" y="249"/>
                  </a:cubicBezTo>
                  <a:cubicBezTo>
                    <a:pt x="536" y="146"/>
                    <a:pt x="347" y="83"/>
                    <a:pt x="171" y="8"/>
                  </a:cubicBezTo>
                  <a:cubicBezTo>
                    <a:pt x="159" y="3"/>
                    <a:pt x="147" y="1"/>
                    <a:pt x="135"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9" name="Google Shape;689;p13"/>
            <p:cNvSpPr/>
            <p:nvPr/>
          </p:nvSpPr>
          <p:spPr>
            <a:xfrm>
              <a:off x="2797175" y="2241225"/>
              <a:ext cx="15125" cy="13675"/>
            </a:xfrm>
            <a:custGeom>
              <a:avLst/>
              <a:gdLst/>
              <a:ahLst/>
              <a:cxnLst/>
              <a:rect l="l" t="t" r="r" b="b"/>
              <a:pathLst>
                <a:path w="605" h="547" extrusionOk="0">
                  <a:moveTo>
                    <a:pt x="186" y="0"/>
                  </a:moveTo>
                  <a:cubicBezTo>
                    <a:pt x="73" y="0"/>
                    <a:pt x="0" y="177"/>
                    <a:pt x="119" y="261"/>
                  </a:cubicBezTo>
                  <a:lnTo>
                    <a:pt x="119" y="262"/>
                  </a:lnTo>
                  <a:cubicBezTo>
                    <a:pt x="236" y="344"/>
                    <a:pt x="317" y="460"/>
                    <a:pt x="440" y="532"/>
                  </a:cubicBezTo>
                  <a:cubicBezTo>
                    <a:pt x="458" y="542"/>
                    <a:pt x="475" y="547"/>
                    <a:pt x="492" y="547"/>
                  </a:cubicBezTo>
                  <a:cubicBezTo>
                    <a:pt x="554" y="547"/>
                    <a:pt x="605" y="483"/>
                    <a:pt x="592" y="415"/>
                  </a:cubicBezTo>
                  <a:cubicBezTo>
                    <a:pt x="557" y="232"/>
                    <a:pt x="407" y="121"/>
                    <a:pt x="258" y="24"/>
                  </a:cubicBezTo>
                  <a:cubicBezTo>
                    <a:pt x="233" y="7"/>
                    <a:pt x="209" y="0"/>
                    <a:pt x="186"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0" name="Google Shape;690;p13"/>
            <p:cNvSpPr/>
            <p:nvPr/>
          </p:nvSpPr>
          <p:spPr>
            <a:xfrm>
              <a:off x="2710425" y="2166175"/>
              <a:ext cx="6900" cy="11250"/>
            </a:xfrm>
            <a:custGeom>
              <a:avLst/>
              <a:gdLst/>
              <a:ahLst/>
              <a:cxnLst/>
              <a:rect l="l" t="t" r="r" b="b"/>
              <a:pathLst>
                <a:path w="276" h="450" extrusionOk="0">
                  <a:moveTo>
                    <a:pt x="89" y="0"/>
                  </a:moveTo>
                  <a:cubicBezTo>
                    <a:pt x="45" y="0"/>
                    <a:pt x="0" y="30"/>
                    <a:pt x="7" y="81"/>
                  </a:cubicBezTo>
                  <a:cubicBezTo>
                    <a:pt x="18" y="193"/>
                    <a:pt x="50" y="302"/>
                    <a:pt x="101" y="404"/>
                  </a:cubicBezTo>
                  <a:cubicBezTo>
                    <a:pt x="117" y="436"/>
                    <a:pt x="143" y="450"/>
                    <a:pt x="169" y="450"/>
                  </a:cubicBezTo>
                  <a:cubicBezTo>
                    <a:pt x="221" y="450"/>
                    <a:pt x="276" y="397"/>
                    <a:pt x="266" y="335"/>
                  </a:cubicBezTo>
                  <a:cubicBezTo>
                    <a:pt x="248" y="230"/>
                    <a:pt x="213" y="130"/>
                    <a:pt x="160" y="39"/>
                  </a:cubicBezTo>
                  <a:cubicBezTo>
                    <a:pt x="145" y="13"/>
                    <a:pt x="117" y="0"/>
                    <a:pt x="89"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1" name="Google Shape;691;p13"/>
            <p:cNvSpPr/>
            <p:nvPr/>
          </p:nvSpPr>
          <p:spPr>
            <a:xfrm>
              <a:off x="2907675" y="2347975"/>
              <a:ext cx="24375" cy="18175"/>
            </a:xfrm>
            <a:custGeom>
              <a:avLst/>
              <a:gdLst/>
              <a:ahLst/>
              <a:cxnLst/>
              <a:rect l="l" t="t" r="r" b="b"/>
              <a:pathLst>
                <a:path w="975" h="727" extrusionOk="0">
                  <a:moveTo>
                    <a:pt x="159" y="0"/>
                  </a:moveTo>
                  <a:cubicBezTo>
                    <a:pt x="83" y="0"/>
                    <a:pt x="0" y="75"/>
                    <a:pt x="33" y="156"/>
                  </a:cubicBezTo>
                  <a:cubicBezTo>
                    <a:pt x="140" y="421"/>
                    <a:pt x="415" y="727"/>
                    <a:pt x="725" y="727"/>
                  </a:cubicBezTo>
                  <a:cubicBezTo>
                    <a:pt x="762" y="727"/>
                    <a:pt x="801" y="722"/>
                    <a:pt x="839" y="713"/>
                  </a:cubicBezTo>
                  <a:cubicBezTo>
                    <a:pt x="961" y="681"/>
                    <a:pt x="974" y="515"/>
                    <a:pt x="872" y="451"/>
                  </a:cubicBezTo>
                  <a:cubicBezTo>
                    <a:pt x="767" y="385"/>
                    <a:pt x="645" y="368"/>
                    <a:pt x="536" y="306"/>
                  </a:cubicBezTo>
                  <a:cubicBezTo>
                    <a:pt x="415" y="239"/>
                    <a:pt x="323" y="144"/>
                    <a:pt x="236" y="37"/>
                  </a:cubicBezTo>
                  <a:cubicBezTo>
                    <a:pt x="216" y="11"/>
                    <a:pt x="188" y="0"/>
                    <a:pt x="159"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2" name="Google Shape;692;p13"/>
            <p:cNvSpPr/>
            <p:nvPr/>
          </p:nvSpPr>
          <p:spPr>
            <a:xfrm>
              <a:off x="2944975" y="2361750"/>
              <a:ext cx="24350" cy="14600"/>
            </a:xfrm>
            <a:custGeom>
              <a:avLst/>
              <a:gdLst/>
              <a:ahLst/>
              <a:cxnLst/>
              <a:rect l="l" t="t" r="r" b="b"/>
              <a:pathLst>
                <a:path w="974" h="584" extrusionOk="0">
                  <a:moveTo>
                    <a:pt x="160" y="1"/>
                  </a:moveTo>
                  <a:cubicBezTo>
                    <a:pt x="57" y="1"/>
                    <a:pt x="1" y="153"/>
                    <a:pt x="102" y="231"/>
                  </a:cubicBezTo>
                  <a:cubicBezTo>
                    <a:pt x="293" y="376"/>
                    <a:pt x="514" y="545"/>
                    <a:pt x="756" y="582"/>
                  </a:cubicBezTo>
                  <a:cubicBezTo>
                    <a:pt x="762" y="583"/>
                    <a:pt x="768" y="584"/>
                    <a:pt x="774" y="584"/>
                  </a:cubicBezTo>
                  <a:cubicBezTo>
                    <a:pt x="872" y="584"/>
                    <a:pt x="974" y="461"/>
                    <a:pt x="873" y="381"/>
                  </a:cubicBezTo>
                  <a:cubicBezTo>
                    <a:pt x="680" y="231"/>
                    <a:pt x="437" y="144"/>
                    <a:pt x="225" y="20"/>
                  </a:cubicBezTo>
                  <a:cubicBezTo>
                    <a:pt x="202" y="6"/>
                    <a:pt x="180" y="1"/>
                    <a:pt x="160"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3" name="Google Shape;693;p13"/>
            <p:cNvSpPr/>
            <p:nvPr/>
          </p:nvSpPr>
          <p:spPr>
            <a:xfrm>
              <a:off x="2935350" y="2329925"/>
              <a:ext cx="14800" cy="6525"/>
            </a:xfrm>
            <a:custGeom>
              <a:avLst/>
              <a:gdLst/>
              <a:ahLst/>
              <a:cxnLst/>
              <a:rect l="l" t="t" r="r" b="b"/>
              <a:pathLst>
                <a:path w="592" h="261" extrusionOk="0">
                  <a:moveTo>
                    <a:pt x="136" y="0"/>
                  </a:moveTo>
                  <a:cubicBezTo>
                    <a:pt x="0" y="0"/>
                    <a:pt x="5" y="228"/>
                    <a:pt x="154" y="246"/>
                  </a:cubicBezTo>
                  <a:cubicBezTo>
                    <a:pt x="224" y="253"/>
                    <a:pt x="289" y="260"/>
                    <a:pt x="354" y="260"/>
                  </a:cubicBezTo>
                  <a:cubicBezTo>
                    <a:pt x="403" y="260"/>
                    <a:pt x="453" y="256"/>
                    <a:pt x="505" y="246"/>
                  </a:cubicBezTo>
                  <a:cubicBezTo>
                    <a:pt x="574" y="233"/>
                    <a:pt x="592" y="121"/>
                    <a:pt x="526" y="89"/>
                  </a:cubicBezTo>
                  <a:cubicBezTo>
                    <a:pt x="403" y="32"/>
                    <a:pt x="288" y="19"/>
                    <a:pt x="154" y="2"/>
                  </a:cubicBezTo>
                  <a:cubicBezTo>
                    <a:pt x="147" y="1"/>
                    <a:pt x="142" y="0"/>
                    <a:pt x="136"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4" name="Google Shape;694;p13"/>
            <p:cNvSpPr/>
            <p:nvPr/>
          </p:nvSpPr>
          <p:spPr>
            <a:xfrm>
              <a:off x="2894150" y="2262375"/>
              <a:ext cx="16050" cy="15850"/>
            </a:xfrm>
            <a:custGeom>
              <a:avLst/>
              <a:gdLst/>
              <a:ahLst/>
              <a:cxnLst/>
              <a:rect l="l" t="t" r="r" b="b"/>
              <a:pathLst>
                <a:path w="642" h="634" extrusionOk="0">
                  <a:moveTo>
                    <a:pt x="202" y="0"/>
                  </a:moveTo>
                  <a:cubicBezTo>
                    <a:pt x="97" y="0"/>
                    <a:pt x="0" y="144"/>
                    <a:pt x="92" y="251"/>
                  </a:cubicBezTo>
                  <a:lnTo>
                    <a:pt x="94" y="249"/>
                  </a:lnTo>
                  <a:cubicBezTo>
                    <a:pt x="217" y="392"/>
                    <a:pt x="322" y="501"/>
                    <a:pt x="470" y="615"/>
                  </a:cubicBezTo>
                  <a:cubicBezTo>
                    <a:pt x="487" y="628"/>
                    <a:pt x="504" y="633"/>
                    <a:pt x="520" y="633"/>
                  </a:cubicBezTo>
                  <a:cubicBezTo>
                    <a:pt x="587" y="633"/>
                    <a:pt x="641" y="543"/>
                    <a:pt x="605" y="479"/>
                  </a:cubicBezTo>
                  <a:cubicBezTo>
                    <a:pt x="517" y="314"/>
                    <a:pt x="417" y="192"/>
                    <a:pt x="295" y="47"/>
                  </a:cubicBezTo>
                  <a:cubicBezTo>
                    <a:pt x="267" y="14"/>
                    <a:pt x="234" y="0"/>
                    <a:pt x="202"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5" name="Google Shape;695;p13"/>
            <p:cNvSpPr/>
            <p:nvPr/>
          </p:nvSpPr>
          <p:spPr>
            <a:xfrm>
              <a:off x="2882675" y="2295700"/>
              <a:ext cx="9775" cy="8500"/>
            </a:xfrm>
            <a:custGeom>
              <a:avLst/>
              <a:gdLst/>
              <a:ahLst/>
              <a:cxnLst/>
              <a:rect l="l" t="t" r="r" b="b"/>
              <a:pathLst>
                <a:path w="391" h="340" extrusionOk="0">
                  <a:moveTo>
                    <a:pt x="156" y="1"/>
                  </a:moveTo>
                  <a:cubicBezTo>
                    <a:pt x="77" y="1"/>
                    <a:pt x="1" y="61"/>
                    <a:pt x="35" y="157"/>
                  </a:cubicBezTo>
                  <a:cubicBezTo>
                    <a:pt x="75" y="271"/>
                    <a:pt x="129" y="338"/>
                    <a:pt x="255" y="340"/>
                  </a:cubicBezTo>
                  <a:cubicBezTo>
                    <a:pt x="256" y="340"/>
                    <a:pt x="256" y="340"/>
                    <a:pt x="257" y="340"/>
                  </a:cubicBezTo>
                  <a:cubicBezTo>
                    <a:pt x="360" y="340"/>
                    <a:pt x="390" y="221"/>
                    <a:pt x="333" y="151"/>
                  </a:cubicBezTo>
                  <a:cubicBezTo>
                    <a:pt x="316" y="131"/>
                    <a:pt x="300" y="109"/>
                    <a:pt x="285" y="88"/>
                  </a:cubicBezTo>
                  <a:cubicBezTo>
                    <a:pt x="261" y="27"/>
                    <a:pt x="208" y="1"/>
                    <a:pt x="156"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6" name="Google Shape;696;p13"/>
            <p:cNvSpPr/>
            <p:nvPr/>
          </p:nvSpPr>
          <p:spPr>
            <a:xfrm>
              <a:off x="2992775" y="2347225"/>
              <a:ext cx="16350" cy="8750"/>
            </a:xfrm>
            <a:custGeom>
              <a:avLst/>
              <a:gdLst/>
              <a:ahLst/>
              <a:cxnLst/>
              <a:rect l="l" t="t" r="r" b="b"/>
              <a:pathLst>
                <a:path w="654" h="350" extrusionOk="0">
                  <a:moveTo>
                    <a:pt x="217" y="1"/>
                  </a:moveTo>
                  <a:cubicBezTo>
                    <a:pt x="58" y="1"/>
                    <a:pt x="1" y="272"/>
                    <a:pt x="181" y="310"/>
                  </a:cubicBezTo>
                  <a:cubicBezTo>
                    <a:pt x="279" y="330"/>
                    <a:pt x="365" y="349"/>
                    <a:pt x="463" y="349"/>
                  </a:cubicBezTo>
                  <a:cubicBezTo>
                    <a:pt x="471" y="349"/>
                    <a:pt x="478" y="349"/>
                    <a:pt x="486" y="349"/>
                  </a:cubicBezTo>
                  <a:cubicBezTo>
                    <a:pt x="606" y="345"/>
                    <a:pt x="654" y="185"/>
                    <a:pt x="548" y="122"/>
                  </a:cubicBezTo>
                  <a:cubicBezTo>
                    <a:pt x="456" y="67"/>
                    <a:pt x="367" y="41"/>
                    <a:pt x="264" y="8"/>
                  </a:cubicBezTo>
                  <a:cubicBezTo>
                    <a:pt x="248" y="3"/>
                    <a:pt x="232" y="1"/>
                    <a:pt x="217"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7" name="Google Shape;697;p13"/>
            <p:cNvSpPr/>
            <p:nvPr/>
          </p:nvSpPr>
          <p:spPr>
            <a:xfrm>
              <a:off x="2991075" y="2372325"/>
              <a:ext cx="21950" cy="12225"/>
            </a:xfrm>
            <a:custGeom>
              <a:avLst/>
              <a:gdLst/>
              <a:ahLst/>
              <a:cxnLst/>
              <a:rect l="l" t="t" r="r" b="b"/>
              <a:pathLst>
                <a:path w="878" h="489" extrusionOk="0">
                  <a:moveTo>
                    <a:pt x="206" y="1"/>
                  </a:moveTo>
                  <a:cubicBezTo>
                    <a:pt x="22" y="1"/>
                    <a:pt x="0" y="254"/>
                    <a:pt x="131" y="346"/>
                  </a:cubicBezTo>
                  <a:cubicBezTo>
                    <a:pt x="254" y="433"/>
                    <a:pt x="389" y="489"/>
                    <a:pt x="526" y="489"/>
                  </a:cubicBezTo>
                  <a:cubicBezTo>
                    <a:pt x="598" y="489"/>
                    <a:pt x="671" y="473"/>
                    <a:pt x="743" y="438"/>
                  </a:cubicBezTo>
                  <a:cubicBezTo>
                    <a:pt x="877" y="375"/>
                    <a:pt x="842" y="202"/>
                    <a:pt x="743" y="129"/>
                  </a:cubicBezTo>
                  <a:cubicBezTo>
                    <a:pt x="604" y="25"/>
                    <a:pt x="395" y="17"/>
                    <a:pt x="224" y="1"/>
                  </a:cubicBezTo>
                  <a:cubicBezTo>
                    <a:pt x="218" y="1"/>
                    <a:pt x="212" y="1"/>
                    <a:pt x="206"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8" name="Google Shape;698;p13"/>
            <p:cNvSpPr/>
            <p:nvPr/>
          </p:nvSpPr>
          <p:spPr>
            <a:xfrm>
              <a:off x="3047225" y="2378875"/>
              <a:ext cx="15400" cy="10175"/>
            </a:xfrm>
            <a:custGeom>
              <a:avLst/>
              <a:gdLst/>
              <a:ahLst/>
              <a:cxnLst/>
              <a:rect l="l" t="t" r="r" b="b"/>
              <a:pathLst>
                <a:path w="616" h="407" extrusionOk="0">
                  <a:moveTo>
                    <a:pt x="400" y="0"/>
                  </a:moveTo>
                  <a:cubicBezTo>
                    <a:pt x="279" y="0"/>
                    <a:pt x="169" y="73"/>
                    <a:pt x="86" y="170"/>
                  </a:cubicBezTo>
                  <a:cubicBezTo>
                    <a:pt x="0" y="270"/>
                    <a:pt x="90" y="406"/>
                    <a:pt x="188" y="406"/>
                  </a:cubicBezTo>
                  <a:cubicBezTo>
                    <a:pt x="219" y="406"/>
                    <a:pt x="250" y="393"/>
                    <a:pt x="277" y="361"/>
                  </a:cubicBezTo>
                  <a:cubicBezTo>
                    <a:pt x="349" y="278"/>
                    <a:pt x="410" y="271"/>
                    <a:pt x="508" y="237"/>
                  </a:cubicBezTo>
                  <a:cubicBezTo>
                    <a:pt x="616" y="199"/>
                    <a:pt x="613" y="59"/>
                    <a:pt x="508" y="20"/>
                  </a:cubicBezTo>
                  <a:cubicBezTo>
                    <a:pt x="471" y="6"/>
                    <a:pt x="435" y="0"/>
                    <a:pt x="400"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9" name="Google Shape;699;p13"/>
            <p:cNvSpPr/>
            <p:nvPr/>
          </p:nvSpPr>
          <p:spPr>
            <a:xfrm>
              <a:off x="3106100" y="2389550"/>
              <a:ext cx="10750" cy="7625"/>
            </a:xfrm>
            <a:custGeom>
              <a:avLst/>
              <a:gdLst/>
              <a:ahLst/>
              <a:cxnLst/>
              <a:rect l="l" t="t" r="r" b="b"/>
              <a:pathLst>
                <a:path w="430" h="305" extrusionOk="0">
                  <a:moveTo>
                    <a:pt x="285" y="0"/>
                  </a:moveTo>
                  <a:cubicBezTo>
                    <a:pt x="155" y="0"/>
                    <a:pt x="0" y="218"/>
                    <a:pt x="220" y="287"/>
                  </a:cubicBezTo>
                  <a:lnTo>
                    <a:pt x="259" y="299"/>
                  </a:lnTo>
                  <a:cubicBezTo>
                    <a:pt x="270" y="303"/>
                    <a:pt x="282" y="304"/>
                    <a:pt x="293" y="304"/>
                  </a:cubicBezTo>
                  <a:cubicBezTo>
                    <a:pt x="369" y="304"/>
                    <a:pt x="430" y="225"/>
                    <a:pt x="409" y="150"/>
                  </a:cubicBezTo>
                  <a:lnTo>
                    <a:pt x="398" y="108"/>
                  </a:lnTo>
                  <a:cubicBezTo>
                    <a:pt x="377" y="30"/>
                    <a:pt x="333" y="0"/>
                    <a:pt x="285"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0" name="Google Shape;700;p13"/>
            <p:cNvSpPr/>
            <p:nvPr/>
          </p:nvSpPr>
          <p:spPr>
            <a:xfrm>
              <a:off x="2734675" y="2087775"/>
              <a:ext cx="6800" cy="17650"/>
            </a:xfrm>
            <a:custGeom>
              <a:avLst/>
              <a:gdLst/>
              <a:ahLst/>
              <a:cxnLst/>
              <a:rect l="l" t="t" r="r" b="b"/>
              <a:pathLst>
                <a:path w="272" h="706" extrusionOk="0">
                  <a:moveTo>
                    <a:pt x="171" y="1"/>
                  </a:moveTo>
                  <a:cubicBezTo>
                    <a:pt x="123" y="1"/>
                    <a:pt x="72" y="33"/>
                    <a:pt x="65" y="94"/>
                  </a:cubicBezTo>
                  <a:cubicBezTo>
                    <a:pt x="42" y="274"/>
                    <a:pt x="1" y="455"/>
                    <a:pt x="27" y="635"/>
                  </a:cubicBezTo>
                  <a:cubicBezTo>
                    <a:pt x="34" y="684"/>
                    <a:pt x="72" y="706"/>
                    <a:pt x="113" y="706"/>
                  </a:cubicBezTo>
                  <a:cubicBezTo>
                    <a:pt x="157" y="706"/>
                    <a:pt x="205" y="679"/>
                    <a:pt x="218" y="635"/>
                  </a:cubicBezTo>
                  <a:cubicBezTo>
                    <a:pt x="271" y="464"/>
                    <a:pt x="254" y="271"/>
                    <a:pt x="259" y="94"/>
                  </a:cubicBezTo>
                  <a:cubicBezTo>
                    <a:pt x="261" y="31"/>
                    <a:pt x="218" y="1"/>
                    <a:pt x="171"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1" name="Google Shape;701;p13"/>
            <p:cNvSpPr/>
            <p:nvPr/>
          </p:nvSpPr>
          <p:spPr>
            <a:xfrm>
              <a:off x="2761000" y="2106400"/>
              <a:ext cx="7975" cy="15500"/>
            </a:xfrm>
            <a:custGeom>
              <a:avLst/>
              <a:gdLst/>
              <a:ahLst/>
              <a:cxnLst/>
              <a:rect l="l" t="t" r="r" b="b"/>
              <a:pathLst>
                <a:path w="319" h="620" extrusionOk="0">
                  <a:moveTo>
                    <a:pt x="159" y="1"/>
                  </a:moveTo>
                  <a:cubicBezTo>
                    <a:pt x="118" y="1"/>
                    <a:pt x="79" y="24"/>
                    <a:pt x="62" y="79"/>
                  </a:cubicBezTo>
                  <a:lnTo>
                    <a:pt x="62" y="78"/>
                  </a:lnTo>
                  <a:lnTo>
                    <a:pt x="62" y="78"/>
                  </a:lnTo>
                  <a:cubicBezTo>
                    <a:pt x="0" y="286"/>
                    <a:pt x="15" y="498"/>
                    <a:pt x="220" y="612"/>
                  </a:cubicBezTo>
                  <a:cubicBezTo>
                    <a:pt x="228" y="617"/>
                    <a:pt x="238" y="619"/>
                    <a:pt x="249" y="619"/>
                  </a:cubicBezTo>
                  <a:cubicBezTo>
                    <a:pt x="283" y="619"/>
                    <a:pt x="319" y="595"/>
                    <a:pt x="314" y="558"/>
                  </a:cubicBezTo>
                  <a:cubicBezTo>
                    <a:pt x="296" y="423"/>
                    <a:pt x="252" y="269"/>
                    <a:pt x="272" y="136"/>
                  </a:cubicBezTo>
                  <a:cubicBezTo>
                    <a:pt x="283" y="55"/>
                    <a:pt x="220" y="1"/>
                    <a:pt x="159"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2" name="Google Shape;702;p13"/>
            <p:cNvSpPr/>
            <p:nvPr/>
          </p:nvSpPr>
          <p:spPr>
            <a:xfrm>
              <a:off x="2817800" y="2137250"/>
              <a:ext cx="7775" cy="18200"/>
            </a:xfrm>
            <a:custGeom>
              <a:avLst/>
              <a:gdLst/>
              <a:ahLst/>
              <a:cxnLst/>
              <a:rect l="l" t="t" r="r" b="b"/>
              <a:pathLst>
                <a:path w="311" h="728" extrusionOk="0">
                  <a:moveTo>
                    <a:pt x="156" y="0"/>
                  </a:moveTo>
                  <a:cubicBezTo>
                    <a:pt x="107" y="0"/>
                    <a:pt x="58" y="26"/>
                    <a:pt x="50" y="78"/>
                  </a:cubicBezTo>
                  <a:cubicBezTo>
                    <a:pt x="23" y="268"/>
                    <a:pt x="0" y="464"/>
                    <a:pt x="52" y="651"/>
                  </a:cubicBezTo>
                  <a:cubicBezTo>
                    <a:pt x="66" y="702"/>
                    <a:pt x="111" y="728"/>
                    <a:pt x="155" y="728"/>
                  </a:cubicBezTo>
                  <a:cubicBezTo>
                    <a:pt x="200" y="728"/>
                    <a:pt x="244" y="702"/>
                    <a:pt x="259" y="651"/>
                  </a:cubicBezTo>
                  <a:cubicBezTo>
                    <a:pt x="311" y="464"/>
                    <a:pt x="287" y="268"/>
                    <a:pt x="260" y="78"/>
                  </a:cubicBezTo>
                  <a:cubicBezTo>
                    <a:pt x="253" y="26"/>
                    <a:pt x="204" y="0"/>
                    <a:pt x="156"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3" name="Google Shape;703;p13"/>
            <p:cNvSpPr/>
            <p:nvPr/>
          </p:nvSpPr>
          <p:spPr>
            <a:xfrm>
              <a:off x="2792400" y="2173125"/>
              <a:ext cx="8150" cy="12975"/>
            </a:xfrm>
            <a:custGeom>
              <a:avLst/>
              <a:gdLst/>
              <a:ahLst/>
              <a:cxnLst/>
              <a:rect l="l" t="t" r="r" b="b"/>
              <a:pathLst>
                <a:path w="326" h="519" extrusionOk="0">
                  <a:moveTo>
                    <a:pt x="127" y="1"/>
                  </a:moveTo>
                  <a:cubicBezTo>
                    <a:pt x="67" y="1"/>
                    <a:pt x="3" y="43"/>
                    <a:pt x="2" y="115"/>
                  </a:cubicBezTo>
                  <a:cubicBezTo>
                    <a:pt x="1" y="270"/>
                    <a:pt x="32" y="388"/>
                    <a:pt x="150" y="491"/>
                  </a:cubicBezTo>
                  <a:cubicBezTo>
                    <a:pt x="170" y="510"/>
                    <a:pt x="193" y="518"/>
                    <a:pt x="215" y="518"/>
                  </a:cubicBezTo>
                  <a:cubicBezTo>
                    <a:pt x="273" y="518"/>
                    <a:pt x="326" y="465"/>
                    <a:pt x="310" y="398"/>
                  </a:cubicBezTo>
                  <a:cubicBezTo>
                    <a:pt x="288" y="292"/>
                    <a:pt x="253" y="191"/>
                    <a:pt x="231" y="84"/>
                  </a:cubicBezTo>
                  <a:cubicBezTo>
                    <a:pt x="219" y="26"/>
                    <a:pt x="174" y="1"/>
                    <a:pt x="127"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4" name="Google Shape;704;p13"/>
            <p:cNvSpPr/>
            <p:nvPr/>
          </p:nvSpPr>
          <p:spPr>
            <a:xfrm>
              <a:off x="2843425" y="2218150"/>
              <a:ext cx="12925" cy="17300"/>
            </a:xfrm>
            <a:custGeom>
              <a:avLst/>
              <a:gdLst/>
              <a:ahLst/>
              <a:cxnLst/>
              <a:rect l="l" t="t" r="r" b="b"/>
              <a:pathLst>
                <a:path w="517" h="692" extrusionOk="0">
                  <a:moveTo>
                    <a:pt x="181" y="0"/>
                  </a:moveTo>
                  <a:cubicBezTo>
                    <a:pt x="95" y="0"/>
                    <a:pt x="1" y="79"/>
                    <a:pt x="34" y="177"/>
                  </a:cubicBezTo>
                  <a:cubicBezTo>
                    <a:pt x="95" y="353"/>
                    <a:pt x="153" y="539"/>
                    <a:pt x="300" y="661"/>
                  </a:cubicBezTo>
                  <a:cubicBezTo>
                    <a:pt x="326" y="682"/>
                    <a:pt x="356" y="692"/>
                    <a:pt x="384" y="692"/>
                  </a:cubicBezTo>
                  <a:cubicBezTo>
                    <a:pt x="454" y="692"/>
                    <a:pt x="516" y="632"/>
                    <a:pt x="498" y="545"/>
                  </a:cubicBezTo>
                  <a:cubicBezTo>
                    <a:pt x="464" y="376"/>
                    <a:pt x="359" y="226"/>
                    <a:pt x="288" y="69"/>
                  </a:cubicBezTo>
                  <a:cubicBezTo>
                    <a:pt x="267" y="21"/>
                    <a:pt x="225" y="0"/>
                    <a:pt x="181"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5" name="Google Shape;705;p13"/>
            <p:cNvSpPr/>
            <p:nvPr/>
          </p:nvSpPr>
          <p:spPr>
            <a:xfrm>
              <a:off x="2660600" y="1836500"/>
              <a:ext cx="442425" cy="196750"/>
            </a:xfrm>
            <a:custGeom>
              <a:avLst/>
              <a:gdLst/>
              <a:ahLst/>
              <a:cxnLst/>
              <a:rect l="l" t="t" r="r" b="b"/>
              <a:pathLst>
                <a:path w="17697" h="7870" extrusionOk="0">
                  <a:moveTo>
                    <a:pt x="3794" y="1"/>
                  </a:moveTo>
                  <a:cubicBezTo>
                    <a:pt x="1726" y="1"/>
                    <a:pt x="2005" y="2315"/>
                    <a:pt x="1317" y="3160"/>
                  </a:cubicBezTo>
                  <a:cubicBezTo>
                    <a:pt x="0" y="4775"/>
                    <a:pt x="1861" y="5528"/>
                    <a:pt x="3215" y="6005"/>
                  </a:cubicBezTo>
                  <a:cubicBezTo>
                    <a:pt x="6104" y="7021"/>
                    <a:pt x="8107" y="7510"/>
                    <a:pt x="11154" y="7771"/>
                  </a:cubicBezTo>
                  <a:cubicBezTo>
                    <a:pt x="11749" y="7822"/>
                    <a:pt x="12320" y="7870"/>
                    <a:pt x="12871" y="7870"/>
                  </a:cubicBezTo>
                  <a:cubicBezTo>
                    <a:pt x="13907" y="7870"/>
                    <a:pt x="14874" y="7701"/>
                    <a:pt x="15800" y="7067"/>
                  </a:cubicBezTo>
                  <a:cubicBezTo>
                    <a:pt x="15980" y="6944"/>
                    <a:pt x="17373" y="5555"/>
                    <a:pt x="17483" y="5367"/>
                  </a:cubicBezTo>
                  <a:cubicBezTo>
                    <a:pt x="17697" y="4994"/>
                    <a:pt x="17153" y="3876"/>
                    <a:pt x="16208" y="3720"/>
                  </a:cubicBezTo>
                  <a:cubicBezTo>
                    <a:pt x="13320" y="3242"/>
                    <a:pt x="11011" y="1418"/>
                    <a:pt x="8261" y="411"/>
                  </a:cubicBezTo>
                  <a:lnTo>
                    <a:pt x="4245" y="33"/>
                  </a:lnTo>
                  <a:cubicBezTo>
                    <a:pt x="4084" y="11"/>
                    <a:pt x="3934" y="1"/>
                    <a:pt x="3794"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06" name="Google Shape;706;p13"/>
            <p:cNvSpPr/>
            <p:nvPr/>
          </p:nvSpPr>
          <p:spPr>
            <a:xfrm>
              <a:off x="2875500" y="1801200"/>
              <a:ext cx="292200" cy="357625"/>
            </a:xfrm>
            <a:custGeom>
              <a:avLst/>
              <a:gdLst/>
              <a:ahLst/>
              <a:cxnLst/>
              <a:rect l="l" t="t" r="r" b="b"/>
              <a:pathLst>
                <a:path w="11688" h="14305" extrusionOk="0">
                  <a:moveTo>
                    <a:pt x="7701" y="0"/>
                  </a:moveTo>
                  <a:lnTo>
                    <a:pt x="8135" y="1361"/>
                  </a:lnTo>
                  <a:cubicBezTo>
                    <a:pt x="7115" y="3177"/>
                    <a:pt x="5085" y="4144"/>
                    <a:pt x="3591" y="5596"/>
                  </a:cubicBezTo>
                  <a:cubicBezTo>
                    <a:pt x="3001" y="6171"/>
                    <a:pt x="2492" y="6824"/>
                    <a:pt x="2007" y="7488"/>
                  </a:cubicBezTo>
                  <a:cubicBezTo>
                    <a:pt x="1412" y="8303"/>
                    <a:pt x="840" y="9148"/>
                    <a:pt x="484" y="10091"/>
                  </a:cubicBezTo>
                  <a:cubicBezTo>
                    <a:pt x="128" y="11035"/>
                    <a:pt x="1" y="12093"/>
                    <a:pt x="303" y="13055"/>
                  </a:cubicBezTo>
                  <a:cubicBezTo>
                    <a:pt x="1824" y="13633"/>
                    <a:pt x="3402" y="14046"/>
                    <a:pt x="5010" y="14291"/>
                  </a:cubicBezTo>
                  <a:cubicBezTo>
                    <a:pt x="5058" y="14298"/>
                    <a:pt x="5108" y="14304"/>
                    <a:pt x="5158" y="14304"/>
                  </a:cubicBezTo>
                  <a:cubicBezTo>
                    <a:pt x="5247" y="14304"/>
                    <a:pt x="5332" y="14285"/>
                    <a:pt x="5389" y="14221"/>
                  </a:cubicBezTo>
                  <a:cubicBezTo>
                    <a:pt x="5432" y="14171"/>
                    <a:pt x="5448" y="14104"/>
                    <a:pt x="5462" y="14039"/>
                  </a:cubicBezTo>
                  <a:cubicBezTo>
                    <a:pt x="5765" y="12649"/>
                    <a:pt x="5677" y="11159"/>
                    <a:pt x="6255" y="9858"/>
                  </a:cubicBezTo>
                  <a:cubicBezTo>
                    <a:pt x="6442" y="9436"/>
                    <a:pt x="6698" y="9046"/>
                    <a:pt x="6969" y="8671"/>
                  </a:cubicBezTo>
                  <a:cubicBezTo>
                    <a:pt x="7420" y="8049"/>
                    <a:pt x="7927" y="7463"/>
                    <a:pt x="8520" y="6974"/>
                  </a:cubicBezTo>
                  <a:cubicBezTo>
                    <a:pt x="9059" y="6530"/>
                    <a:pt x="9663" y="6170"/>
                    <a:pt x="10202" y="5725"/>
                  </a:cubicBezTo>
                  <a:cubicBezTo>
                    <a:pt x="10740" y="5281"/>
                    <a:pt x="11225" y="4728"/>
                    <a:pt x="11412" y="4055"/>
                  </a:cubicBezTo>
                  <a:cubicBezTo>
                    <a:pt x="11688" y="3060"/>
                    <a:pt x="11241" y="1962"/>
                    <a:pt x="10486" y="1258"/>
                  </a:cubicBezTo>
                  <a:cubicBezTo>
                    <a:pt x="9731" y="554"/>
                    <a:pt x="8715" y="192"/>
                    <a:pt x="7701"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07" name="Google Shape;707;p13"/>
            <p:cNvSpPr/>
            <p:nvPr/>
          </p:nvSpPr>
          <p:spPr>
            <a:xfrm>
              <a:off x="2718675" y="1543500"/>
              <a:ext cx="468650" cy="380375"/>
            </a:xfrm>
            <a:custGeom>
              <a:avLst/>
              <a:gdLst/>
              <a:ahLst/>
              <a:cxnLst/>
              <a:rect l="l" t="t" r="r" b="b"/>
              <a:pathLst>
                <a:path w="18746" h="15215" extrusionOk="0">
                  <a:moveTo>
                    <a:pt x="8625" y="0"/>
                  </a:moveTo>
                  <a:cubicBezTo>
                    <a:pt x="7750" y="0"/>
                    <a:pt x="6883" y="76"/>
                    <a:pt x="6035" y="243"/>
                  </a:cubicBezTo>
                  <a:cubicBezTo>
                    <a:pt x="4335" y="579"/>
                    <a:pt x="2611" y="1741"/>
                    <a:pt x="1618" y="3217"/>
                  </a:cubicBezTo>
                  <a:cubicBezTo>
                    <a:pt x="680" y="4612"/>
                    <a:pt x="243" y="6494"/>
                    <a:pt x="141" y="8159"/>
                  </a:cubicBezTo>
                  <a:cubicBezTo>
                    <a:pt x="0" y="10497"/>
                    <a:pt x="1229" y="12625"/>
                    <a:pt x="3227" y="13806"/>
                  </a:cubicBezTo>
                  <a:cubicBezTo>
                    <a:pt x="4854" y="14767"/>
                    <a:pt x="6840" y="15214"/>
                    <a:pt x="8821" y="15214"/>
                  </a:cubicBezTo>
                  <a:cubicBezTo>
                    <a:pt x="10436" y="15214"/>
                    <a:pt x="12047" y="14918"/>
                    <a:pt x="13457" y="14360"/>
                  </a:cubicBezTo>
                  <a:cubicBezTo>
                    <a:pt x="18125" y="12517"/>
                    <a:pt x="18745" y="5599"/>
                    <a:pt x="15503" y="2199"/>
                  </a:cubicBezTo>
                  <a:cubicBezTo>
                    <a:pt x="14557" y="1207"/>
                    <a:pt x="13317" y="592"/>
                    <a:pt x="11979" y="336"/>
                  </a:cubicBezTo>
                  <a:cubicBezTo>
                    <a:pt x="10861" y="123"/>
                    <a:pt x="9736" y="0"/>
                    <a:pt x="8625" y="0"/>
                  </a:cubicBezTo>
                  <a:close/>
                </a:path>
              </a:pathLst>
            </a:custGeom>
            <a:solidFill>
              <a:srgbClr val="FFFFFF"/>
            </a:solidFill>
            <a:ln>
              <a:noFill/>
            </a:ln>
          </p:spPr>
          <p:txBody>
            <a:bodyPr spcFirstLastPara="1" wrap="square" lIns="91425" tIns="91425" rIns="91425" bIns="91425" anchor="ctr" anchorCtr="0">
              <a:noAutofit/>
            </a:bodyPr>
            <a:lstStyle/>
            <a:p>
              <a:pPr>
                <a:buSzPts val="1400"/>
              </a:pPr>
              <a:endParaRPr>
                <a:ea typeface="+mn-ea"/>
              </a:endParaRPr>
            </a:p>
          </p:txBody>
        </p:sp>
        <p:sp>
          <p:nvSpPr>
            <p:cNvPr id="708" name="Google Shape;708;p13"/>
            <p:cNvSpPr/>
            <p:nvPr/>
          </p:nvSpPr>
          <p:spPr>
            <a:xfrm>
              <a:off x="2950175" y="1747575"/>
              <a:ext cx="206150" cy="59325"/>
            </a:xfrm>
            <a:custGeom>
              <a:avLst/>
              <a:gdLst/>
              <a:ahLst/>
              <a:cxnLst/>
              <a:rect l="l" t="t" r="r" b="b"/>
              <a:pathLst>
                <a:path w="8246" h="2373" extrusionOk="0">
                  <a:moveTo>
                    <a:pt x="1061" y="1"/>
                  </a:moveTo>
                  <a:cubicBezTo>
                    <a:pt x="333" y="1"/>
                    <a:pt x="1" y="1561"/>
                    <a:pt x="296" y="1909"/>
                  </a:cubicBezTo>
                  <a:cubicBezTo>
                    <a:pt x="506" y="2153"/>
                    <a:pt x="862" y="2352"/>
                    <a:pt x="1550" y="2352"/>
                  </a:cubicBezTo>
                  <a:cubicBezTo>
                    <a:pt x="1587" y="2352"/>
                    <a:pt x="1625" y="2351"/>
                    <a:pt x="1663" y="2350"/>
                  </a:cubicBezTo>
                  <a:cubicBezTo>
                    <a:pt x="4217" y="2276"/>
                    <a:pt x="8246" y="2373"/>
                    <a:pt x="8246" y="2101"/>
                  </a:cubicBezTo>
                  <a:cubicBezTo>
                    <a:pt x="8246" y="1830"/>
                    <a:pt x="3707" y="640"/>
                    <a:pt x="1061" y="1"/>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709" name="Google Shape;709;p13"/>
            <p:cNvSpPr/>
            <p:nvPr/>
          </p:nvSpPr>
          <p:spPr>
            <a:xfrm>
              <a:off x="2946300" y="1815650"/>
              <a:ext cx="72500" cy="41800"/>
            </a:xfrm>
            <a:custGeom>
              <a:avLst/>
              <a:gdLst/>
              <a:ahLst/>
              <a:cxnLst/>
              <a:rect l="l" t="t" r="r" b="b"/>
              <a:pathLst>
                <a:path w="2900" h="1672" extrusionOk="0">
                  <a:moveTo>
                    <a:pt x="2521" y="1"/>
                  </a:moveTo>
                  <a:cubicBezTo>
                    <a:pt x="2456" y="1"/>
                    <a:pt x="2394" y="56"/>
                    <a:pt x="2412" y="137"/>
                  </a:cubicBezTo>
                  <a:cubicBezTo>
                    <a:pt x="2470" y="390"/>
                    <a:pt x="2556" y="662"/>
                    <a:pt x="2481" y="919"/>
                  </a:cubicBezTo>
                  <a:cubicBezTo>
                    <a:pt x="2371" y="1309"/>
                    <a:pt x="2109" y="1324"/>
                    <a:pt x="1763" y="1347"/>
                  </a:cubicBezTo>
                  <a:cubicBezTo>
                    <a:pt x="1597" y="1357"/>
                    <a:pt x="1422" y="1385"/>
                    <a:pt x="1250" y="1385"/>
                  </a:cubicBezTo>
                  <a:cubicBezTo>
                    <a:pt x="1149" y="1385"/>
                    <a:pt x="1048" y="1375"/>
                    <a:pt x="952" y="1345"/>
                  </a:cubicBezTo>
                  <a:cubicBezTo>
                    <a:pt x="509" y="1208"/>
                    <a:pt x="200" y="724"/>
                    <a:pt x="471" y="294"/>
                  </a:cubicBezTo>
                  <a:cubicBezTo>
                    <a:pt x="522" y="213"/>
                    <a:pt x="448" y="128"/>
                    <a:pt x="371" y="128"/>
                  </a:cubicBezTo>
                  <a:cubicBezTo>
                    <a:pt x="345" y="128"/>
                    <a:pt x="319" y="138"/>
                    <a:pt x="298" y="159"/>
                  </a:cubicBezTo>
                  <a:cubicBezTo>
                    <a:pt x="0" y="452"/>
                    <a:pt x="9" y="862"/>
                    <a:pt x="254" y="1192"/>
                  </a:cubicBezTo>
                  <a:cubicBezTo>
                    <a:pt x="534" y="1567"/>
                    <a:pt x="919" y="1671"/>
                    <a:pt x="1344" y="1671"/>
                  </a:cubicBezTo>
                  <a:cubicBezTo>
                    <a:pt x="1429" y="1671"/>
                    <a:pt x="1516" y="1667"/>
                    <a:pt x="1604" y="1660"/>
                  </a:cubicBezTo>
                  <a:cubicBezTo>
                    <a:pt x="2012" y="1628"/>
                    <a:pt x="2395" y="1665"/>
                    <a:pt x="2649" y="1287"/>
                  </a:cubicBezTo>
                  <a:cubicBezTo>
                    <a:pt x="2900" y="916"/>
                    <a:pt x="2853" y="412"/>
                    <a:pt x="2615" y="53"/>
                  </a:cubicBezTo>
                  <a:cubicBezTo>
                    <a:pt x="2591" y="16"/>
                    <a:pt x="2556" y="1"/>
                    <a:pt x="2521" y="1"/>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710" name="Google Shape;710;p13"/>
            <p:cNvSpPr/>
            <p:nvPr/>
          </p:nvSpPr>
          <p:spPr>
            <a:xfrm>
              <a:off x="2879325" y="2126275"/>
              <a:ext cx="10975" cy="39875"/>
            </a:xfrm>
            <a:custGeom>
              <a:avLst/>
              <a:gdLst/>
              <a:ahLst/>
              <a:cxnLst/>
              <a:rect l="l" t="t" r="r" b="b"/>
              <a:pathLst>
                <a:path w="439" h="1595" extrusionOk="0">
                  <a:moveTo>
                    <a:pt x="251" y="0"/>
                  </a:moveTo>
                  <a:cubicBezTo>
                    <a:pt x="233" y="0"/>
                    <a:pt x="215" y="7"/>
                    <a:pt x="201" y="22"/>
                  </a:cubicBezTo>
                  <a:lnTo>
                    <a:pt x="200" y="22"/>
                  </a:lnTo>
                  <a:cubicBezTo>
                    <a:pt x="45" y="195"/>
                    <a:pt x="68" y="451"/>
                    <a:pt x="54" y="673"/>
                  </a:cubicBezTo>
                  <a:cubicBezTo>
                    <a:pt x="36" y="953"/>
                    <a:pt x="0" y="1251"/>
                    <a:pt x="98" y="1520"/>
                  </a:cubicBezTo>
                  <a:cubicBezTo>
                    <a:pt x="116" y="1569"/>
                    <a:pt x="160" y="1595"/>
                    <a:pt x="203" y="1595"/>
                  </a:cubicBezTo>
                  <a:cubicBezTo>
                    <a:pt x="244" y="1595"/>
                    <a:pt x="285" y="1571"/>
                    <a:pt x="301" y="1520"/>
                  </a:cubicBezTo>
                  <a:cubicBezTo>
                    <a:pt x="382" y="1264"/>
                    <a:pt x="354" y="993"/>
                    <a:pt x="360" y="728"/>
                  </a:cubicBezTo>
                  <a:cubicBezTo>
                    <a:pt x="367" y="500"/>
                    <a:pt x="438" y="240"/>
                    <a:pt x="318" y="37"/>
                  </a:cubicBezTo>
                  <a:cubicBezTo>
                    <a:pt x="304" y="14"/>
                    <a:pt x="277" y="0"/>
                    <a:pt x="251"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1" name="Google Shape;711;p13"/>
            <p:cNvSpPr/>
            <p:nvPr/>
          </p:nvSpPr>
          <p:spPr>
            <a:xfrm>
              <a:off x="2892150" y="2125700"/>
              <a:ext cx="16850" cy="59625"/>
            </a:xfrm>
            <a:custGeom>
              <a:avLst/>
              <a:gdLst/>
              <a:ahLst/>
              <a:cxnLst/>
              <a:rect l="l" t="t" r="r" b="b"/>
              <a:pathLst>
                <a:path w="674" h="2385" extrusionOk="0">
                  <a:moveTo>
                    <a:pt x="312" y="0"/>
                  </a:moveTo>
                  <a:cubicBezTo>
                    <a:pt x="284" y="0"/>
                    <a:pt x="258" y="16"/>
                    <a:pt x="251" y="52"/>
                  </a:cubicBezTo>
                  <a:cubicBezTo>
                    <a:pt x="115" y="720"/>
                    <a:pt x="1" y="1785"/>
                    <a:pt x="465" y="2351"/>
                  </a:cubicBezTo>
                  <a:cubicBezTo>
                    <a:pt x="484" y="2375"/>
                    <a:pt x="510" y="2385"/>
                    <a:pt x="536" y="2385"/>
                  </a:cubicBezTo>
                  <a:cubicBezTo>
                    <a:pt x="603" y="2385"/>
                    <a:pt x="673" y="2316"/>
                    <a:pt x="650" y="2242"/>
                  </a:cubicBezTo>
                  <a:cubicBezTo>
                    <a:pt x="415" y="1511"/>
                    <a:pt x="457" y="829"/>
                    <a:pt x="393" y="72"/>
                  </a:cubicBezTo>
                  <a:cubicBezTo>
                    <a:pt x="390" y="28"/>
                    <a:pt x="349" y="0"/>
                    <a:pt x="312"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2" name="Google Shape;712;p13"/>
            <p:cNvSpPr/>
            <p:nvPr/>
          </p:nvSpPr>
          <p:spPr>
            <a:xfrm>
              <a:off x="2908675" y="2132150"/>
              <a:ext cx="23075" cy="55550"/>
            </a:xfrm>
            <a:custGeom>
              <a:avLst/>
              <a:gdLst/>
              <a:ahLst/>
              <a:cxnLst/>
              <a:rect l="l" t="t" r="r" b="b"/>
              <a:pathLst>
                <a:path w="923" h="2222" extrusionOk="0">
                  <a:moveTo>
                    <a:pt x="283" y="1"/>
                  </a:moveTo>
                  <a:cubicBezTo>
                    <a:pt x="234" y="1"/>
                    <a:pt x="183" y="29"/>
                    <a:pt x="170" y="79"/>
                  </a:cubicBezTo>
                  <a:cubicBezTo>
                    <a:pt x="1" y="730"/>
                    <a:pt x="202" y="1740"/>
                    <a:pt x="725" y="2194"/>
                  </a:cubicBezTo>
                  <a:cubicBezTo>
                    <a:pt x="747" y="2213"/>
                    <a:pt x="773" y="2222"/>
                    <a:pt x="799" y="2222"/>
                  </a:cubicBezTo>
                  <a:cubicBezTo>
                    <a:pt x="863" y="2222"/>
                    <a:pt x="922" y="2168"/>
                    <a:pt x="902" y="2092"/>
                  </a:cubicBezTo>
                  <a:cubicBezTo>
                    <a:pt x="809" y="1754"/>
                    <a:pt x="626" y="1451"/>
                    <a:pt x="534" y="1113"/>
                  </a:cubicBezTo>
                  <a:cubicBezTo>
                    <a:pt x="442" y="773"/>
                    <a:pt x="431" y="425"/>
                    <a:pt x="380" y="79"/>
                  </a:cubicBezTo>
                  <a:cubicBezTo>
                    <a:pt x="372" y="25"/>
                    <a:pt x="329" y="1"/>
                    <a:pt x="283"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3" name="Google Shape;713;p13"/>
            <p:cNvSpPr/>
            <p:nvPr/>
          </p:nvSpPr>
          <p:spPr>
            <a:xfrm>
              <a:off x="2931550" y="2139075"/>
              <a:ext cx="11525" cy="42700"/>
            </a:xfrm>
            <a:custGeom>
              <a:avLst/>
              <a:gdLst/>
              <a:ahLst/>
              <a:cxnLst/>
              <a:rect l="l" t="t" r="r" b="b"/>
              <a:pathLst>
                <a:path w="461" h="1708" extrusionOk="0">
                  <a:moveTo>
                    <a:pt x="119" y="0"/>
                  </a:moveTo>
                  <a:cubicBezTo>
                    <a:pt x="88" y="0"/>
                    <a:pt x="59" y="17"/>
                    <a:pt x="51" y="55"/>
                  </a:cubicBezTo>
                  <a:cubicBezTo>
                    <a:pt x="1" y="317"/>
                    <a:pt x="33" y="583"/>
                    <a:pt x="69" y="844"/>
                  </a:cubicBezTo>
                  <a:cubicBezTo>
                    <a:pt x="110" y="1140"/>
                    <a:pt x="144" y="1426"/>
                    <a:pt x="316" y="1676"/>
                  </a:cubicBezTo>
                  <a:cubicBezTo>
                    <a:pt x="329" y="1698"/>
                    <a:pt x="350" y="1707"/>
                    <a:pt x="371" y="1707"/>
                  </a:cubicBezTo>
                  <a:cubicBezTo>
                    <a:pt x="403" y="1707"/>
                    <a:pt x="435" y="1683"/>
                    <a:pt x="436" y="1644"/>
                  </a:cubicBezTo>
                  <a:cubicBezTo>
                    <a:pt x="460" y="1380"/>
                    <a:pt x="392" y="1143"/>
                    <a:pt x="346" y="887"/>
                  </a:cubicBezTo>
                  <a:cubicBezTo>
                    <a:pt x="296" y="611"/>
                    <a:pt x="282" y="322"/>
                    <a:pt x="199" y="55"/>
                  </a:cubicBezTo>
                  <a:cubicBezTo>
                    <a:pt x="187" y="20"/>
                    <a:pt x="153" y="0"/>
                    <a:pt x="119"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4" name="Google Shape;714;p13"/>
            <p:cNvSpPr/>
            <p:nvPr/>
          </p:nvSpPr>
          <p:spPr>
            <a:xfrm>
              <a:off x="2949675" y="2146775"/>
              <a:ext cx="13575" cy="42125"/>
            </a:xfrm>
            <a:custGeom>
              <a:avLst/>
              <a:gdLst/>
              <a:ahLst/>
              <a:cxnLst/>
              <a:rect l="l" t="t" r="r" b="b"/>
              <a:pathLst>
                <a:path w="543" h="1685" extrusionOk="0">
                  <a:moveTo>
                    <a:pt x="169" y="0"/>
                  </a:moveTo>
                  <a:cubicBezTo>
                    <a:pt x="112" y="0"/>
                    <a:pt x="53" y="38"/>
                    <a:pt x="46" y="110"/>
                  </a:cubicBezTo>
                  <a:cubicBezTo>
                    <a:pt x="0" y="569"/>
                    <a:pt x="5" y="1371"/>
                    <a:pt x="421" y="1672"/>
                  </a:cubicBezTo>
                  <a:cubicBezTo>
                    <a:pt x="433" y="1681"/>
                    <a:pt x="446" y="1684"/>
                    <a:pt x="459" y="1684"/>
                  </a:cubicBezTo>
                  <a:cubicBezTo>
                    <a:pt x="500" y="1684"/>
                    <a:pt x="538" y="1646"/>
                    <a:pt x="539" y="1604"/>
                  </a:cubicBezTo>
                  <a:cubicBezTo>
                    <a:pt x="542" y="1375"/>
                    <a:pt x="411" y="1164"/>
                    <a:pt x="356" y="943"/>
                  </a:cubicBezTo>
                  <a:cubicBezTo>
                    <a:pt x="289" y="670"/>
                    <a:pt x="262" y="390"/>
                    <a:pt x="274" y="110"/>
                  </a:cubicBezTo>
                  <a:cubicBezTo>
                    <a:pt x="277" y="36"/>
                    <a:pt x="225" y="0"/>
                    <a:pt x="169"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5" name="Google Shape;715;p13"/>
            <p:cNvSpPr/>
            <p:nvPr/>
          </p:nvSpPr>
          <p:spPr>
            <a:xfrm>
              <a:off x="2967625" y="2151950"/>
              <a:ext cx="14000" cy="43400"/>
            </a:xfrm>
            <a:custGeom>
              <a:avLst/>
              <a:gdLst/>
              <a:ahLst/>
              <a:cxnLst/>
              <a:rect l="l" t="t" r="r" b="b"/>
              <a:pathLst>
                <a:path w="560" h="1736" extrusionOk="0">
                  <a:moveTo>
                    <a:pt x="150" y="0"/>
                  </a:moveTo>
                  <a:cubicBezTo>
                    <a:pt x="75" y="0"/>
                    <a:pt x="1" y="49"/>
                    <a:pt x="4" y="148"/>
                  </a:cubicBezTo>
                  <a:cubicBezTo>
                    <a:pt x="20" y="647"/>
                    <a:pt x="48" y="1316"/>
                    <a:pt x="393" y="1706"/>
                  </a:cubicBezTo>
                  <a:cubicBezTo>
                    <a:pt x="411" y="1726"/>
                    <a:pt x="434" y="1735"/>
                    <a:pt x="457" y="1735"/>
                  </a:cubicBezTo>
                  <a:cubicBezTo>
                    <a:pt x="508" y="1735"/>
                    <a:pt x="560" y="1693"/>
                    <a:pt x="560" y="1637"/>
                  </a:cubicBezTo>
                  <a:cubicBezTo>
                    <a:pt x="560" y="1399"/>
                    <a:pt x="478" y="1198"/>
                    <a:pt x="423" y="970"/>
                  </a:cubicBezTo>
                  <a:cubicBezTo>
                    <a:pt x="360" y="699"/>
                    <a:pt x="322" y="425"/>
                    <a:pt x="310" y="148"/>
                  </a:cubicBezTo>
                  <a:cubicBezTo>
                    <a:pt x="305" y="50"/>
                    <a:pt x="227" y="0"/>
                    <a:pt x="150"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6" name="Google Shape;716;p13"/>
            <p:cNvSpPr/>
            <p:nvPr/>
          </p:nvSpPr>
          <p:spPr>
            <a:xfrm>
              <a:off x="2984875" y="2153150"/>
              <a:ext cx="16175" cy="41400"/>
            </a:xfrm>
            <a:custGeom>
              <a:avLst/>
              <a:gdLst/>
              <a:ahLst/>
              <a:cxnLst/>
              <a:rect l="l" t="t" r="r" b="b"/>
              <a:pathLst>
                <a:path w="647" h="1656" extrusionOk="0">
                  <a:moveTo>
                    <a:pt x="184" y="0"/>
                  </a:moveTo>
                  <a:cubicBezTo>
                    <a:pt x="128" y="0"/>
                    <a:pt x="73" y="30"/>
                    <a:pt x="64" y="90"/>
                  </a:cubicBezTo>
                  <a:lnTo>
                    <a:pt x="65" y="90"/>
                  </a:lnTo>
                  <a:cubicBezTo>
                    <a:pt x="0" y="545"/>
                    <a:pt x="84" y="1284"/>
                    <a:pt x="428" y="1623"/>
                  </a:cubicBezTo>
                  <a:cubicBezTo>
                    <a:pt x="451" y="1645"/>
                    <a:pt x="482" y="1656"/>
                    <a:pt x="514" y="1656"/>
                  </a:cubicBezTo>
                  <a:cubicBezTo>
                    <a:pt x="580" y="1656"/>
                    <a:pt x="646" y="1610"/>
                    <a:pt x="640" y="1535"/>
                  </a:cubicBezTo>
                  <a:cubicBezTo>
                    <a:pt x="619" y="1299"/>
                    <a:pt x="498" y="1082"/>
                    <a:pt x="440" y="852"/>
                  </a:cubicBezTo>
                  <a:cubicBezTo>
                    <a:pt x="376" y="600"/>
                    <a:pt x="353" y="344"/>
                    <a:pt x="308" y="90"/>
                  </a:cubicBezTo>
                  <a:cubicBezTo>
                    <a:pt x="297" y="31"/>
                    <a:pt x="240" y="0"/>
                    <a:pt x="184"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7" name="Google Shape;717;p13"/>
            <p:cNvSpPr/>
            <p:nvPr/>
          </p:nvSpPr>
          <p:spPr>
            <a:xfrm>
              <a:off x="3002250" y="2152250"/>
              <a:ext cx="18875" cy="40400"/>
            </a:xfrm>
            <a:custGeom>
              <a:avLst/>
              <a:gdLst/>
              <a:ahLst/>
              <a:cxnLst/>
              <a:rect l="l" t="t" r="r" b="b"/>
              <a:pathLst>
                <a:path w="755" h="1616" extrusionOk="0">
                  <a:moveTo>
                    <a:pt x="121" y="1"/>
                  </a:moveTo>
                  <a:cubicBezTo>
                    <a:pt x="62" y="1"/>
                    <a:pt x="0" y="41"/>
                    <a:pt x="2" y="111"/>
                  </a:cubicBezTo>
                  <a:lnTo>
                    <a:pt x="2" y="112"/>
                  </a:lnTo>
                  <a:cubicBezTo>
                    <a:pt x="17" y="640"/>
                    <a:pt x="149" y="1202"/>
                    <a:pt x="532" y="1585"/>
                  </a:cubicBezTo>
                  <a:cubicBezTo>
                    <a:pt x="553" y="1606"/>
                    <a:pt x="581" y="1616"/>
                    <a:pt x="609" y="1616"/>
                  </a:cubicBezTo>
                  <a:cubicBezTo>
                    <a:pt x="681" y="1616"/>
                    <a:pt x="755" y="1554"/>
                    <a:pt x="723" y="1474"/>
                  </a:cubicBezTo>
                  <a:cubicBezTo>
                    <a:pt x="541" y="1009"/>
                    <a:pt x="318" y="578"/>
                    <a:pt x="223" y="82"/>
                  </a:cubicBezTo>
                  <a:cubicBezTo>
                    <a:pt x="213" y="26"/>
                    <a:pt x="168" y="1"/>
                    <a:pt x="121"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8" name="Google Shape;718;p13"/>
            <p:cNvSpPr/>
            <p:nvPr/>
          </p:nvSpPr>
          <p:spPr>
            <a:xfrm>
              <a:off x="2747825" y="1410200"/>
              <a:ext cx="77700" cy="82925"/>
            </a:xfrm>
            <a:custGeom>
              <a:avLst/>
              <a:gdLst/>
              <a:ahLst/>
              <a:cxnLst/>
              <a:rect l="l" t="t" r="r" b="b"/>
              <a:pathLst>
                <a:path w="3108" h="3317" extrusionOk="0">
                  <a:moveTo>
                    <a:pt x="778" y="0"/>
                  </a:moveTo>
                  <a:cubicBezTo>
                    <a:pt x="452" y="0"/>
                    <a:pt x="182" y="225"/>
                    <a:pt x="70" y="823"/>
                  </a:cubicBezTo>
                  <a:cubicBezTo>
                    <a:pt x="0" y="1186"/>
                    <a:pt x="77" y="1564"/>
                    <a:pt x="220" y="1907"/>
                  </a:cubicBezTo>
                  <a:cubicBezTo>
                    <a:pt x="394" y="2327"/>
                    <a:pt x="674" y="2716"/>
                    <a:pt x="1057" y="2983"/>
                  </a:cubicBezTo>
                  <a:cubicBezTo>
                    <a:pt x="1312" y="3161"/>
                    <a:pt x="1709" y="3317"/>
                    <a:pt x="2074" y="3317"/>
                  </a:cubicBezTo>
                  <a:cubicBezTo>
                    <a:pt x="2216" y="3317"/>
                    <a:pt x="2354" y="3293"/>
                    <a:pt x="2476" y="3238"/>
                  </a:cubicBezTo>
                  <a:cubicBezTo>
                    <a:pt x="3108" y="2954"/>
                    <a:pt x="2861" y="1989"/>
                    <a:pt x="2630" y="1522"/>
                  </a:cubicBezTo>
                  <a:cubicBezTo>
                    <a:pt x="2334" y="921"/>
                    <a:pt x="1439" y="0"/>
                    <a:pt x="778" y="0"/>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719" name="Google Shape;719;p13"/>
            <p:cNvSpPr/>
            <p:nvPr/>
          </p:nvSpPr>
          <p:spPr>
            <a:xfrm>
              <a:off x="2578725" y="910575"/>
              <a:ext cx="87325" cy="101525"/>
            </a:xfrm>
            <a:custGeom>
              <a:avLst/>
              <a:gdLst/>
              <a:ahLst/>
              <a:cxnLst/>
              <a:rect l="l" t="t" r="r" b="b"/>
              <a:pathLst>
                <a:path w="3493" h="4061" extrusionOk="0">
                  <a:moveTo>
                    <a:pt x="471" y="1"/>
                  </a:moveTo>
                  <a:cubicBezTo>
                    <a:pt x="399" y="1"/>
                    <a:pt x="326" y="31"/>
                    <a:pt x="268" y="104"/>
                  </a:cubicBezTo>
                  <a:cubicBezTo>
                    <a:pt x="41" y="393"/>
                    <a:pt x="55" y="839"/>
                    <a:pt x="40" y="1188"/>
                  </a:cubicBezTo>
                  <a:cubicBezTo>
                    <a:pt x="16" y="1751"/>
                    <a:pt x="0" y="2350"/>
                    <a:pt x="203" y="2886"/>
                  </a:cubicBezTo>
                  <a:cubicBezTo>
                    <a:pt x="449" y="3542"/>
                    <a:pt x="1053" y="4061"/>
                    <a:pt x="1736" y="4061"/>
                  </a:cubicBezTo>
                  <a:cubicBezTo>
                    <a:pt x="1897" y="4061"/>
                    <a:pt x="2063" y="4032"/>
                    <a:pt x="2229" y="3969"/>
                  </a:cubicBezTo>
                  <a:cubicBezTo>
                    <a:pt x="2892" y="3717"/>
                    <a:pt x="3493" y="2758"/>
                    <a:pt x="2920" y="2136"/>
                  </a:cubicBezTo>
                  <a:cubicBezTo>
                    <a:pt x="2661" y="1854"/>
                    <a:pt x="2264" y="1816"/>
                    <a:pt x="1914" y="1729"/>
                  </a:cubicBezTo>
                  <a:cubicBezTo>
                    <a:pt x="1178" y="1548"/>
                    <a:pt x="981" y="932"/>
                    <a:pt x="813" y="265"/>
                  </a:cubicBezTo>
                  <a:cubicBezTo>
                    <a:pt x="800" y="207"/>
                    <a:pt x="762" y="160"/>
                    <a:pt x="710" y="134"/>
                  </a:cubicBezTo>
                  <a:cubicBezTo>
                    <a:pt x="660" y="55"/>
                    <a:pt x="566" y="1"/>
                    <a:pt x="471" y="1"/>
                  </a:cubicBezTo>
                  <a:close/>
                </a:path>
              </a:pathLst>
            </a:custGeom>
            <a:solidFill>
              <a:srgbClr val="EBB88F"/>
            </a:solidFill>
            <a:ln>
              <a:noFill/>
            </a:ln>
          </p:spPr>
          <p:txBody>
            <a:bodyPr spcFirstLastPara="1" wrap="square" lIns="91425" tIns="91425" rIns="91425" bIns="91425" anchor="ctr" anchorCtr="0">
              <a:noAutofit/>
            </a:bodyPr>
            <a:lstStyle/>
            <a:p>
              <a:pPr>
                <a:buSzPts val="1400"/>
              </a:pPr>
              <a:endParaRPr>
                <a:ea typeface="+mn-ea"/>
              </a:endParaRPr>
            </a:p>
          </p:txBody>
        </p:sp>
        <p:sp>
          <p:nvSpPr>
            <p:cNvPr id="720" name="Google Shape;720;p13"/>
            <p:cNvSpPr/>
            <p:nvPr/>
          </p:nvSpPr>
          <p:spPr>
            <a:xfrm>
              <a:off x="2692975" y="949250"/>
              <a:ext cx="142350" cy="94425"/>
            </a:xfrm>
            <a:custGeom>
              <a:avLst/>
              <a:gdLst/>
              <a:ahLst/>
              <a:cxnLst/>
              <a:rect l="l" t="t" r="r" b="b"/>
              <a:pathLst>
                <a:path w="5694" h="3777" extrusionOk="0">
                  <a:moveTo>
                    <a:pt x="3556" y="0"/>
                  </a:moveTo>
                  <a:cubicBezTo>
                    <a:pt x="2051" y="0"/>
                    <a:pt x="0" y="1151"/>
                    <a:pt x="670" y="2746"/>
                  </a:cubicBezTo>
                  <a:cubicBezTo>
                    <a:pt x="975" y="3471"/>
                    <a:pt x="1731" y="3776"/>
                    <a:pt x="2548" y="3776"/>
                  </a:cubicBezTo>
                  <a:cubicBezTo>
                    <a:pt x="3374" y="3776"/>
                    <a:pt x="4262" y="3465"/>
                    <a:pt x="4812" y="2961"/>
                  </a:cubicBezTo>
                  <a:cubicBezTo>
                    <a:pt x="5174" y="2831"/>
                    <a:pt x="5409" y="2351"/>
                    <a:pt x="5500" y="1936"/>
                  </a:cubicBezTo>
                  <a:cubicBezTo>
                    <a:pt x="5693" y="1052"/>
                    <a:pt x="5084" y="377"/>
                    <a:pt x="4255" y="102"/>
                  </a:cubicBezTo>
                  <a:cubicBezTo>
                    <a:pt x="4048" y="33"/>
                    <a:pt x="3809" y="0"/>
                    <a:pt x="3556" y="0"/>
                  </a:cubicBezTo>
                  <a:close/>
                </a:path>
              </a:pathLst>
            </a:custGeom>
            <a:solidFill>
              <a:srgbClr val="E8774A"/>
            </a:solidFill>
            <a:ln>
              <a:noFill/>
            </a:ln>
          </p:spPr>
          <p:txBody>
            <a:bodyPr spcFirstLastPara="1" wrap="square" lIns="91425" tIns="91425" rIns="91425" bIns="91425" anchor="ctr" anchorCtr="0">
              <a:noAutofit/>
            </a:bodyPr>
            <a:lstStyle/>
            <a:p>
              <a:pPr>
                <a:buSzPts val="1400"/>
              </a:pPr>
              <a:endParaRPr>
                <a:ea typeface="+mn-ea"/>
              </a:endParaRPr>
            </a:p>
          </p:txBody>
        </p:sp>
        <p:sp>
          <p:nvSpPr>
            <p:cNvPr id="721" name="Google Shape;721;p13"/>
            <p:cNvSpPr/>
            <p:nvPr/>
          </p:nvSpPr>
          <p:spPr>
            <a:xfrm>
              <a:off x="2346225" y="1018775"/>
              <a:ext cx="142350" cy="94425"/>
            </a:xfrm>
            <a:custGeom>
              <a:avLst/>
              <a:gdLst/>
              <a:ahLst/>
              <a:cxnLst/>
              <a:rect l="l" t="t" r="r" b="b"/>
              <a:pathLst>
                <a:path w="5694" h="3777" extrusionOk="0">
                  <a:moveTo>
                    <a:pt x="3556" y="0"/>
                  </a:moveTo>
                  <a:cubicBezTo>
                    <a:pt x="2051" y="0"/>
                    <a:pt x="0" y="1151"/>
                    <a:pt x="669" y="2746"/>
                  </a:cubicBezTo>
                  <a:cubicBezTo>
                    <a:pt x="974" y="3471"/>
                    <a:pt x="1730" y="3776"/>
                    <a:pt x="2548" y="3776"/>
                  </a:cubicBezTo>
                  <a:cubicBezTo>
                    <a:pt x="3373" y="3776"/>
                    <a:pt x="4261" y="3466"/>
                    <a:pt x="4811" y="2961"/>
                  </a:cubicBezTo>
                  <a:cubicBezTo>
                    <a:pt x="5174" y="2832"/>
                    <a:pt x="5409" y="2351"/>
                    <a:pt x="5500" y="1937"/>
                  </a:cubicBezTo>
                  <a:cubicBezTo>
                    <a:pt x="5693" y="1051"/>
                    <a:pt x="5084" y="377"/>
                    <a:pt x="4255" y="102"/>
                  </a:cubicBezTo>
                  <a:cubicBezTo>
                    <a:pt x="4048" y="33"/>
                    <a:pt x="3810" y="0"/>
                    <a:pt x="3556" y="0"/>
                  </a:cubicBezTo>
                  <a:close/>
                </a:path>
              </a:pathLst>
            </a:custGeom>
            <a:solidFill>
              <a:srgbClr val="E8774A"/>
            </a:solidFill>
            <a:ln>
              <a:noFill/>
            </a:ln>
          </p:spPr>
          <p:txBody>
            <a:bodyPr spcFirstLastPara="1" wrap="square" lIns="91425" tIns="91425" rIns="91425" bIns="91425" anchor="ctr" anchorCtr="0">
              <a:noAutofit/>
            </a:bodyPr>
            <a:lstStyle/>
            <a:p>
              <a:pPr>
                <a:buSzPts val="1400"/>
              </a:pPr>
              <a:endParaRPr>
                <a:ea typeface="+mn-ea"/>
              </a:endParaRPr>
            </a:p>
          </p:txBody>
        </p:sp>
        <p:sp>
          <p:nvSpPr>
            <p:cNvPr id="722" name="Google Shape;722;p13"/>
            <p:cNvSpPr/>
            <p:nvPr/>
          </p:nvSpPr>
          <p:spPr>
            <a:xfrm>
              <a:off x="2581000" y="1099375"/>
              <a:ext cx="86100" cy="53800"/>
            </a:xfrm>
            <a:custGeom>
              <a:avLst/>
              <a:gdLst/>
              <a:ahLst/>
              <a:cxnLst/>
              <a:rect l="l" t="t" r="r" b="b"/>
              <a:pathLst>
                <a:path w="3444" h="2152" extrusionOk="0">
                  <a:moveTo>
                    <a:pt x="3010" y="0"/>
                  </a:moveTo>
                  <a:cubicBezTo>
                    <a:pt x="2891" y="0"/>
                    <a:pt x="2774" y="89"/>
                    <a:pt x="2799" y="245"/>
                  </a:cubicBezTo>
                  <a:cubicBezTo>
                    <a:pt x="2900" y="853"/>
                    <a:pt x="2471" y="1642"/>
                    <a:pt x="1820" y="1642"/>
                  </a:cubicBezTo>
                  <a:cubicBezTo>
                    <a:pt x="1758" y="1642"/>
                    <a:pt x="1694" y="1635"/>
                    <a:pt x="1629" y="1620"/>
                  </a:cubicBezTo>
                  <a:cubicBezTo>
                    <a:pt x="1180" y="1519"/>
                    <a:pt x="682" y="992"/>
                    <a:pt x="618" y="531"/>
                  </a:cubicBezTo>
                  <a:cubicBezTo>
                    <a:pt x="600" y="401"/>
                    <a:pt x="495" y="337"/>
                    <a:pt x="387" y="337"/>
                  </a:cubicBezTo>
                  <a:cubicBezTo>
                    <a:pt x="292" y="337"/>
                    <a:pt x="195" y="387"/>
                    <a:pt x="155" y="487"/>
                  </a:cubicBezTo>
                  <a:cubicBezTo>
                    <a:pt x="0" y="861"/>
                    <a:pt x="364" y="1280"/>
                    <a:pt x="601" y="1537"/>
                  </a:cubicBezTo>
                  <a:cubicBezTo>
                    <a:pt x="905" y="1866"/>
                    <a:pt x="1306" y="2130"/>
                    <a:pt x="1764" y="2150"/>
                  </a:cubicBezTo>
                  <a:cubicBezTo>
                    <a:pt x="1784" y="2151"/>
                    <a:pt x="1803" y="2152"/>
                    <a:pt x="1823" y="2152"/>
                  </a:cubicBezTo>
                  <a:cubicBezTo>
                    <a:pt x="2777" y="2152"/>
                    <a:pt x="3444" y="1044"/>
                    <a:pt x="3226" y="172"/>
                  </a:cubicBezTo>
                  <a:cubicBezTo>
                    <a:pt x="3197" y="54"/>
                    <a:pt x="3103" y="0"/>
                    <a:pt x="3010" y="0"/>
                  </a:cubicBezTo>
                  <a:close/>
                </a:path>
              </a:pathLst>
            </a:custGeom>
            <a:solidFill>
              <a:srgbClr val="E8774A"/>
            </a:solidFill>
            <a:ln>
              <a:noFill/>
            </a:ln>
          </p:spPr>
          <p:txBody>
            <a:bodyPr spcFirstLastPara="1" wrap="square" lIns="91425" tIns="91425" rIns="91425" bIns="91425" anchor="ctr" anchorCtr="0">
              <a:noAutofit/>
            </a:bodyPr>
            <a:lstStyle/>
            <a:p>
              <a:pPr>
                <a:buSzPts val="1400"/>
              </a:pPr>
              <a:endParaRPr>
                <a:ea typeface="+mn-ea"/>
              </a:endParaRPr>
            </a:p>
          </p:txBody>
        </p:sp>
        <p:sp>
          <p:nvSpPr>
            <p:cNvPr id="723" name="Google Shape;723;p13"/>
            <p:cNvSpPr/>
            <p:nvPr/>
          </p:nvSpPr>
          <p:spPr>
            <a:xfrm>
              <a:off x="2321625" y="836150"/>
              <a:ext cx="54900" cy="36850"/>
            </a:xfrm>
            <a:custGeom>
              <a:avLst/>
              <a:gdLst/>
              <a:ahLst/>
              <a:cxnLst/>
              <a:rect l="l" t="t" r="r" b="b"/>
              <a:pathLst>
                <a:path w="2196" h="1474" extrusionOk="0">
                  <a:moveTo>
                    <a:pt x="1603" y="0"/>
                  </a:moveTo>
                  <a:cubicBezTo>
                    <a:pt x="1592" y="0"/>
                    <a:pt x="1581" y="1"/>
                    <a:pt x="1570" y="2"/>
                  </a:cubicBezTo>
                  <a:cubicBezTo>
                    <a:pt x="1373" y="26"/>
                    <a:pt x="1195" y="108"/>
                    <a:pt x="1026" y="210"/>
                  </a:cubicBezTo>
                  <a:cubicBezTo>
                    <a:pt x="614" y="357"/>
                    <a:pt x="1" y="675"/>
                    <a:pt x="55" y="1165"/>
                  </a:cubicBezTo>
                  <a:cubicBezTo>
                    <a:pt x="67" y="1271"/>
                    <a:pt x="151" y="1346"/>
                    <a:pt x="248" y="1374"/>
                  </a:cubicBezTo>
                  <a:cubicBezTo>
                    <a:pt x="322" y="1436"/>
                    <a:pt x="416" y="1471"/>
                    <a:pt x="512" y="1473"/>
                  </a:cubicBezTo>
                  <a:cubicBezTo>
                    <a:pt x="517" y="1473"/>
                    <a:pt x="523" y="1473"/>
                    <a:pt x="528" y="1473"/>
                  </a:cubicBezTo>
                  <a:cubicBezTo>
                    <a:pt x="743" y="1473"/>
                    <a:pt x="987" y="1386"/>
                    <a:pt x="1187" y="1314"/>
                  </a:cubicBezTo>
                  <a:cubicBezTo>
                    <a:pt x="1529" y="1192"/>
                    <a:pt x="2195" y="840"/>
                    <a:pt x="1952" y="387"/>
                  </a:cubicBezTo>
                  <a:cubicBezTo>
                    <a:pt x="1941" y="332"/>
                    <a:pt x="1915" y="282"/>
                    <a:pt x="1878" y="240"/>
                  </a:cubicBezTo>
                  <a:lnTo>
                    <a:pt x="1878" y="221"/>
                  </a:lnTo>
                  <a:cubicBezTo>
                    <a:pt x="1865" y="84"/>
                    <a:pt x="1730" y="0"/>
                    <a:pt x="1603" y="0"/>
                  </a:cubicBezTo>
                  <a:close/>
                </a:path>
              </a:pathLst>
            </a:custGeom>
            <a:solidFill>
              <a:srgbClr val="B08151"/>
            </a:solidFill>
            <a:ln>
              <a:noFill/>
            </a:ln>
          </p:spPr>
          <p:txBody>
            <a:bodyPr spcFirstLastPara="1" wrap="square" lIns="91425" tIns="91425" rIns="91425" bIns="91425" anchor="ctr" anchorCtr="0">
              <a:noAutofit/>
            </a:bodyPr>
            <a:lstStyle/>
            <a:p>
              <a:pPr>
                <a:buSzPts val="1400"/>
              </a:pPr>
              <a:endParaRPr>
                <a:ea typeface="+mn-ea"/>
              </a:endParaRPr>
            </a:p>
          </p:txBody>
        </p:sp>
        <p:sp>
          <p:nvSpPr>
            <p:cNvPr id="724" name="Google Shape;724;p13"/>
            <p:cNvSpPr/>
            <p:nvPr/>
          </p:nvSpPr>
          <p:spPr>
            <a:xfrm>
              <a:off x="2675575" y="779325"/>
              <a:ext cx="56825" cy="28300"/>
            </a:xfrm>
            <a:custGeom>
              <a:avLst/>
              <a:gdLst/>
              <a:ahLst/>
              <a:cxnLst/>
              <a:rect l="l" t="t" r="r" b="b"/>
              <a:pathLst>
                <a:path w="2273" h="1132" extrusionOk="0">
                  <a:moveTo>
                    <a:pt x="1283" y="1"/>
                  </a:moveTo>
                  <a:cubicBezTo>
                    <a:pt x="1232" y="1"/>
                    <a:pt x="1181" y="3"/>
                    <a:pt x="1131" y="8"/>
                  </a:cubicBezTo>
                  <a:cubicBezTo>
                    <a:pt x="1057" y="9"/>
                    <a:pt x="985" y="18"/>
                    <a:pt x="914" y="33"/>
                  </a:cubicBezTo>
                  <a:cubicBezTo>
                    <a:pt x="876" y="30"/>
                    <a:pt x="839" y="28"/>
                    <a:pt x="801" y="28"/>
                  </a:cubicBezTo>
                  <a:cubicBezTo>
                    <a:pt x="719" y="28"/>
                    <a:pt x="637" y="36"/>
                    <a:pt x="557" y="52"/>
                  </a:cubicBezTo>
                  <a:cubicBezTo>
                    <a:pt x="407" y="71"/>
                    <a:pt x="268" y="114"/>
                    <a:pt x="165" y="196"/>
                  </a:cubicBezTo>
                  <a:cubicBezTo>
                    <a:pt x="16" y="315"/>
                    <a:pt x="0" y="489"/>
                    <a:pt x="70" y="640"/>
                  </a:cubicBezTo>
                  <a:cubicBezTo>
                    <a:pt x="84" y="790"/>
                    <a:pt x="156" y="932"/>
                    <a:pt x="296" y="1017"/>
                  </a:cubicBezTo>
                  <a:cubicBezTo>
                    <a:pt x="444" y="1108"/>
                    <a:pt x="622" y="1132"/>
                    <a:pt x="798" y="1132"/>
                  </a:cubicBezTo>
                  <a:cubicBezTo>
                    <a:pt x="897" y="1132"/>
                    <a:pt x="996" y="1124"/>
                    <a:pt x="1090" y="1117"/>
                  </a:cubicBezTo>
                  <a:cubicBezTo>
                    <a:pt x="1434" y="1089"/>
                    <a:pt x="2273" y="1038"/>
                    <a:pt x="2198" y="514"/>
                  </a:cubicBezTo>
                  <a:cubicBezTo>
                    <a:pt x="2156" y="226"/>
                    <a:pt x="1797" y="70"/>
                    <a:pt x="1547" y="23"/>
                  </a:cubicBezTo>
                  <a:cubicBezTo>
                    <a:pt x="1460" y="8"/>
                    <a:pt x="1371" y="1"/>
                    <a:pt x="1283" y="1"/>
                  </a:cubicBezTo>
                  <a:close/>
                </a:path>
              </a:pathLst>
            </a:custGeom>
            <a:solidFill>
              <a:srgbClr val="B08151"/>
            </a:solidFill>
            <a:ln>
              <a:noFill/>
            </a:ln>
          </p:spPr>
          <p:txBody>
            <a:bodyPr spcFirstLastPara="1" wrap="square" lIns="91425" tIns="91425" rIns="91425" bIns="91425" anchor="ctr" anchorCtr="0">
              <a:noAutofit/>
            </a:bodyPr>
            <a:lstStyle/>
            <a:p>
              <a:pPr>
                <a:buSzPts val="1400"/>
              </a:pPr>
              <a:endParaRPr>
                <a:ea typeface="+mn-ea"/>
              </a:endParaRPr>
            </a:p>
          </p:txBody>
        </p:sp>
        <p:sp>
          <p:nvSpPr>
            <p:cNvPr id="725" name="Google Shape;725;p13"/>
            <p:cNvSpPr/>
            <p:nvPr/>
          </p:nvSpPr>
          <p:spPr>
            <a:xfrm>
              <a:off x="2363075" y="898950"/>
              <a:ext cx="52625" cy="47725"/>
            </a:xfrm>
            <a:custGeom>
              <a:avLst/>
              <a:gdLst/>
              <a:ahLst/>
              <a:cxnLst/>
              <a:rect l="l" t="t" r="r" b="b"/>
              <a:pathLst>
                <a:path w="2105" h="1909" extrusionOk="0">
                  <a:moveTo>
                    <a:pt x="1219" y="0"/>
                  </a:moveTo>
                  <a:cubicBezTo>
                    <a:pt x="1128" y="0"/>
                    <a:pt x="1035" y="15"/>
                    <a:pt x="943" y="46"/>
                  </a:cubicBezTo>
                  <a:cubicBezTo>
                    <a:pt x="777" y="74"/>
                    <a:pt x="621" y="146"/>
                    <a:pt x="490" y="250"/>
                  </a:cubicBezTo>
                  <a:cubicBezTo>
                    <a:pt x="1" y="639"/>
                    <a:pt x="23" y="1459"/>
                    <a:pt x="579" y="1781"/>
                  </a:cubicBezTo>
                  <a:cubicBezTo>
                    <a:pt x="704" y="1852"/>
                    <a:pt x="844" y="1892"/>
                    <a:pt x="988" y="1896"/>
                  </a:cubicBezTo>
                  <a:cubicBezTo>
                    <a:pt x="991" y="1896"/>
                    <a:pt x="993" y="1897"/>
                    <a:pt x="995" y="1897"/>
                  </a:cubicBezTo>
                  <a:cubicBezTo>
                    <a:pt x="1046" y="1905"/>
                    <a:pt x="1096" y="1909"/>
                    <a:pt x="1145" y="1909"/>
                  </a:cubicBezTo>
                  <a:cubicBezTo>
                    <a:pt x="1527" y="1909"/>
                    <a:pt x="1821" y="1663"/>
                    <a:pt x="1950" y="1335"/>
                  </a:cubicBezTo>
                  <a:cubicBezTo>
                    <a:pt x="2019" y="1214"/>
                    <a:pt x="2060" y="1080"/>
                    <a:pt x="2070" y="940"/>
                  </a:cubicBezTo>
                  <a:cubicBezTo>
                    <a:pt x="2104" y="404"/>
                    <a:pt x="1695" y="0"/>
                    <a:pt x="1219" y="0"/>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726" name="Google Shape;726;p13"/>
            <p:cNvSpPr/>
            <p:nvPr/>
          </p:nvSpPr>
          <p:spPr>
            <a:xfrm>
              <a:off x="2690625" y="854550"/>
              <a:ext cx="52600" cy="47775"/>
            </a:xfrm>
            <a:custGeom>
              <a:avLst/>
              <a:gdLst/>
              <a:ahLst/>
              <a:cxnLst/>
              <a:rect l="l" t="t" r="r" b="b"/>
              <a:pathLst>
                <a:path w="2104" h="1911" extrusionOk="0">
                  <a:moveTo>
                    <a:pt x="1218" y="1"/>
                  </a:moveTo>
                  <a:cubicBezTo>
                    <a:pt x="1128" y="1"/>
                    <a:pt x="1035" y="15"/>
                    <a:pt x="943" y="46"/>
                  </a:cubicBezTo>
                  <a:cubicBezTo>
                    <a:pt x="776" y="75"/>
                    <a:pt x="620" y="146"/>
                    <a:pt x="489" y="252"/>
                  </a:cubicBezTo>
                  <a:cubicBezTo>
                    <a:pt x="1" y="640"/>
                    <a:pt x="23" y="1458"/>
                    <a:pt x="578" y="1781"/>
                  </a:cubicBezTo>
                  <a:cubicBezTo>
                    <a:pt x="703" y="1853"/>
                    <a:pt x="844" y="1892"/>
                    <a:pt x="988" y="1896"/>
                  </a:cubicBezTo>
                  <a:cubicBezTo>
                    <a:pt x="991" y="1897"/>
                    <a:pt x="993" y="1898"/>
                    <a:pt x="995" y="1898"/>
                  </a:cubicBezTo>
                  <a:cubicBezTo>
                    <a:pt x="1046" y="1906"/>
                    <a:pt x="1096" y="1910"/>
                    <a:pt x="1145" y="1910"/>
                  </a:cubicBezTo>
                  <a:cubicBezTo>
                    <a:pt x="1526" y="1910"/>
                    <a:pt x="1821" y="1664"/>
                    <a:pt x="1949" y="1336"/>
                  </a:cubicBezTo>
                  <a:cubicBezTo>
                    <a:pt x="2018" y="1215"/>
                    <a:pt x="2059" y="1080"/>
                    <a:pt x="2069" y="942"/>
                  </a:cubicBezTo>
                  <a:cubicBezTo>
                    <a:pt x="2103" y="405"/>
                    <a:pt x="1694" y="1"/>
                    <a:pt x="1218" y="1"/>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grpSp>
    </p:spTree>
    <p:extLst>
      <p:ext uri="{BB962C8B-B14F-4D97-AF65-F5344CB8AC3E}">
        <p14:creationId xmlns:p14="http://schemas.microsoft.com/office/powerpoint/2010/main" val="843854109"/>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94C9C3B8-D1DF-4F56-86A8-D48D930B7DF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52366" y="2086119"/>
            <a:ext cx="1085183" cy="2450804"/>
          </a:xfrm>
          <a:prstGeom prst="rect">
            <a:avLst/>
          </a:prstGeom>
        </p:spPr>
      </p:pic>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stretch>
            <a:fillRect/>
          </a:stretch>
        </p:blipFill>
        <p:spPr>
          <a:xfrm>
            <a:off x="2567851" y="2100272"/>
            <a:ext cx="1099831"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27451" y="1914533"/>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8574" y="1914528"/>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5"/>
          <a:stretch>
            <a:fillRect/>
          </a:stretch>
        </p:blipFill>
        <p:spPr>
          <a:xfrm>
            <a:off x="2781311" y="1686783"/>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6"/>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669625" y="49340"/>
            <a:ext cx="1519851" cy="1519851"/>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107" y="740984"/>
            <a:ext cx="5515524" cy="1173547"/>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buClrTx/>
              <a:defRPr/>
            </a:pPr>
            <a:r>
              <a:rPr lang="vi-VN"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MỜI BẠN LÊN XE BUÝT</a:t>
            </a:r>
            <a:endParaRPr lang="en-US" sz="24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2413928" y="5407755"/>
            <a:ext cx="609600" cy="609600"/>
          </a:xfrm>
          <a:prstGeom prst="rect">
            <a:avLst/>
          </a:prstGeom>
        </p:spPr>
      </p:pic>
      <p:sp>
        <p:nvSpPr>
          <p:cNvPr id="13" name="Rectangle 12">
            <a:extLst>
              <a:ext uri="{FF2B5EF4-FFF2-40B4-BE49-F238E27FC236}">
                <a16:creationId xmlns:a16="http://schemas.microsoft.com/office/drawing/2014/main" id="{6FEA3630-923D-469A-8B2C-044D77B7FADA}"/>
              </a:ext>
            </a:extLst>
          </p:cNvPr>
          <p:cNvSpPr/>
          <p:nvPr/>
        </p:nvSpPr>
        <p:spPr>
          <a:xfrm>
            <a:off x="5836700" y="5555691"/>
            <a:ext cx="1209945" cy="700190"/>
          </a:xfrm>
          <a:prstGeom prst="rect">
            <a:avLst/>
          </a:prstGeom>
          <a:noFill/>
        </p:spPr>
        <p:txBody>
          <a:bodyPr wrap="none" lIns="68579" tIns="34289" rIns="68579" bIns="34289">
            <a:spAutoFit/>
          </a:bodyPr>
          <a:lstStyle/>
          <a:p>
            <a:pPr algn="ctr" defTabSz="685783">
              <a:buClrTx/>
            </a:pPr>
            <a:r>
              <a:rPr lang="en-US" sz="4100" b="1" kern="1200" spc="38">
                <a:ln w="9525" cmpd="sng">
                  <a:solidFill>
                    <a:srgbClr val="4472C4"/>
                  </a:solidFill>
                  <a:prstDash val="solid"/>
                </a:ln>
                <a:solidFill>
                  <a:srgbClr val="70AD47">
                    <a:tint val="1000"/>
                  </a:srgbClr>
                </a:solidFill>
                <a:effectLst>
                  <a:glow rad="38100">
                    <a:srgbClr val="4472C4">
                      <a:alpha val="40000"/>
                    </a:srgbClr>
                  </a:glow>
                </a:effectLst>
                <a:latin typeface="Calibri"/>
                <a:ea typeface="+mn-ea"/>
              </a:rPr>
              <a:t>PLAY</a:t>
            </a:r>
          </a:p>
        </p:txBody>
      </p:sp>
      <p:pic>
        <p:nvPicPr>
          <p:cNvPr id="4" name="Nào mình cùng lên xe buýt, nào mình cùng đi chơi nhé.mp3">
            <a:hlinkClick r:id="" action="ppaction://media"/>
          </p:cNvPr>
          <p:cNvPicPr>
            <a:picLocks noChangeAspect="1"/>
          </p:cNvPicPr>
          <p:nvPr>
            <a:audioFile r:link="rId1"/>
            <p:extLst>
              <p:ext uri="{DAA4B4D4-6D71-4841-9C94-3DE7FCFB9230}">
                <p14:media xmlns:p14="http://schemas.microsoft.com/office/powerpoint/2010/main" r:embed="rId7">
                  <p14:trim st="6111.5912" end="1353.2813"/>
                </p14:media>
              </p:ext>
            </p:extLst>
          </p:nvPr>
        </p:nvPicPr>
        <p:blipFill>
          <a:blip r:embed="rId18"/>
          <a:stretch>
            <a:fillRect/>
          </a:stretch>
        </p:blipFill>
        <p:spPr>
          <a:xfrm>
            <a:off x="431380" y="5312401"/>
            <a:ext cx="649817" cy="649817"/>
          </a:xfrm>
          <a:prstGeom prst="rect">
            <a:avLst/>
          </a:prstGeom>
        </p:spPr>
      </p:pic>
    </p:spTree>
    <p:extLst>
      <p:ext uri="{BB962C8B-B14F-4D97-AF65-F5344CB8AC3E}">
        <p14:creationId xmlns:p14="http://schemas.microsoft.com/office/powerpoint/2010/main" val="3157821338"/>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409" fill="hold"/>
                                        <p:tgtEl>
                                          <p:spTgt spid="4"/>
                                        </p:tgtEl>
                                      </p:cBhvr>
                                    </p:cmd>
                                  </p:childTnLst>
                                </p:cTn>
                              </p:par>
                              <p:par>
                                <p:cTn id="7" presetID="2" presetClass="entr" presetSubtype="2" fill="hold" nodeType="withEffect">
                                  <p:stCondLst>
                                    <p:cond delay="0"/>
                                  </p:stCondLst>
                                  <p:childTnLst>
                                    <p:set>
                                      <p:cBhvr>
                                        <p:cTn id="8" dur="1" fill="hold">
                                          <p:stCondLst>
                                            <p:cond delay="0"/>
                                          </p:stCondLst>
                                        </p:cTn>
                                        <p:tgtEl>
                                          <p:spTgt spid="79"/>
                                        </p:tgtEl>
                                        <p:attrNameLst>
                                          <p:attrName>style.visibility</p:attrName>
                                        </p:attrNameLst>
                                      </p:cBhvr>
                                      <p:to>
                                        <p:strVal val="visible"/>
                                      </p:to>
                                    </p:set>
                                    <p:anim calcmode="lin" valueType="num">
                                      <p:cBhvr additive="base">
                                        <p:cTn id="9" dur="3000" fill="hold"/>
                                        <p:tgtEl>
                                          <p:spTgt spid="79"/>
                                        </p:tgtEl>
                                        <p:attrNameLst>
                                          <p:attrName>ppt_x</p:attrName>
                                        </p:attrNameLst>
                                      </p:cBhvr>
                                      <p:tavLst>
                                        <p:tav tm="0">
                                          <p:val>
                                            <p:strVal val="1+#ppt_w/2"/>
                                          </p:val>
                                        </p:tav>
                                        <p:tav tm="100000">
                                          <p:val>
                                            <p:strVal val="#ppt_x"/>
                                          </p:val>
                                        </p:tav>
                                      </p:tavLst>
                                    </p:anim>
                                    <p:anim calcmode="lin" valueType="num">
                                      <p:cBhvr additive="base">
                                        <p:cTn id="10" dur="3000" fill="hold"/>
                                        <p:tgtEl>
                                          <p:spTgt spid="79"/>
                                        </p:tgtEl>
                                        <p:attrNameLst>
                                          <p:attrName>ppt_y</p:attrName>
                                        </p:attrNameLst>
                                      </p:cBhvr>
                                      <p:tavLst>
                                        <p:tav tm="0">
                                          <p:val>
                                            <p:strVal val="#ppt_y"/>
                                          </p:val>
                                        </p:tav>
                                        <p:tav tm="100000">
                                          <p:val>
                                            <p:strVal val="#ppt_y"/>
                                          </p:val>
                                        </p:tav>
                                      </p:tavLst>
                                    </p:anim>
                                  </p:childTnLst>
                                </p:cTn>
                              </p:par>
                              <p:par>
                                <p:cTn id="11" presetID="8" presetClass="emph" presetSubtype="0" repeatCount="indefinite" autoRev="1" fill="hold" nodeType="withEffect">
                                  <p:stCondLst>
                                    <p:cond delay="0"/>
                                  </p:stCondLst>
                                  <p:childTnLst>
                                    <p:animRot by="18000">
                                      <p:cBhvr>
                                        <p:cTn id="12" dur="50" fill="hold"/>
                                        <p:tgtEl>
                                          <p:spTgt spid="79"/>
                                        </p:tgtEl>
                                        <p:attrNameLst>
                                          <p:attrName>r</p:attrName>
                                        </p:attrNameLst>
                                      </p:cBhvr>
                                    </p:animRot>
                                  </p:childTnLst>
                                </p:cTn>
                              </p:par>
                              <p:par>
                                <p:cTn id="13" presetID="1" presetClass="mediacall" presetSubtype="0" fill="hold" nodeType="withEffect">
                                  <p:stCondLst>
                                    <p:cond delay="0"/>
                                  </p:stCondLst>
                                  <p:childTnLst>
                                    <p:cmd type="call" cmd="playFrom(0.0)">
                                      <p:cBhvr>
                                        <p:cTn id="14" dur="10140" fill="hold"/>
                                        <p:tgtEl>
                                          <p:spTgt spid="2"/>
                                        </p:tgtEl>
                                      </p:cBhvr>
                                    </p:cmd>
                                  </p:childTnLst>
                                </p:cTn>
                              </p:par>
                              <p:par>
                                <p:cTn id="15" presetID="1" presetClass="mediacall" presetSubtype="0" fill="hold" nodeType="withEffect">
                                  <p:stCondLst>
                                    <p:cond delay="0"/>
                                  </p:stCondLst>
                                  <p:childTnLst>
                                    <p:cmd type="call" cmd="playFrom(0.0)">
                                      <p:cBhvr>
                                        <p:cTn id="16" dur="3032" fill="hold"/>
                                        <p:tgtEl>
                                          <p:spTgt spid="3"/>
                                        </p:tgtEl>
                                      </p:cBhvr>
                                    </p:cmd>
                                  </p:childTnLst>
                                </p:cTn>
                              </p:par>
                              <p:par>
                                <p:cTn id="17" presetID="42" presetClass="entr" presetSubtype="0" fill="hold" grpId="0" nodeType="withEffect">
                                  <p:stCondLst>
                                    <p:cond delay="50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9" name="CLICK.WAV"/>
                                        </p:tgtEl>
                                      </p:cMediaNode>
                                    </p:audio>
                                  </p:subTnLst>
                                </p:cTn>
                              </p:par>
                              <p:par>
                                <p:cTn id="22" presetID="10" presetClass="entr" presetSubtype="0" fill="hold" grpId="1" nodeType="withEffect">
                                  <p:stCondLst>
                                    <p:cond delay="500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26" presetClass="emph" presetSubtype="0" repeatCount="indefinite" fill="hold" grpId="0" nodeType="withEffect">
                                  <p:stCondLst>
                                    <p:cond delay="5000"/>
                                  </p:stCondLst>
                                  <p:childTnLst>
                                    <p:animEffect transition="out" filter="fade">
                                      <p:cBhvr>
                                        <p:cTn id="26" dur="500" tmFilter="0, 0; .2, .5; .8, .5; 1, 0"/>
                                        <p:tgtEl>
                                          <p:spTgt spid="13"/>
                                        </p:tgtEl>
                                      </p:cBhvr>
                                    </p:animEffect>
                                    <p:animScale>
                                      <p:cBhvr>
                                        <p:cTn id="27"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
                </p:tgtEl>
              </p:cMediaNode>
            </p:audio>
            <p:audio>
              <p:cMediaNode vol="80000">
                <p:cTn id="29" fill="hold" display="0">
                  <p:stCondLst>
                    <p:cond delay="indefinite"/>
                  </p:stCondLst>
                  <p:endCondLst>
                    <p:cond evt="onStopAudio" delay="0">
                      <p:tgtEl>
                        <p:sldTgt/>
                      </p:tgtEl>
                    </p:cond>
                  </p:endCondLst>
                </p:cTn>
                <p:tgtEl>
                  <p:spTgt spid="3"/>
                </p:tgtEl>
              </p:cMediaNode>
            </p:audio>
            <p:audio>
              <p:cMediaNode vol="80000">
                <p:cTn id="30" fill="hold" display="0">
                  <p:stCondLst>
                    <p:cond delay="indefinite"/>
                  </p:stCondLst>
                  <p:endCondLst>
                    <p:cond evt="onStopAudio" delay="0">
                      <p:tgtEl>
                        <p:sldTgt/>
                      </p:tgtEl>
                    </p:cond>
                  </p:endCondLst>
                </p:cTn>
                <p:tgtEl>
                  <p:spTgt spid="133"/>
                </p:tgtEl>
              </p:cMediaNode>
            </p:audio>
            <p:audio>
              <p:cMediaNode vol="80000">
                <p:cTn id="31" fill="hold" display="0">
                  <p:stCondLst>
                    <p:cond delay="indefinite"/>
                  </p:stCondLst>
                  <p:endCondLst>
                    <p:cond evt="onStopAudio" delay="0">
                      <p:tgtEl>
                        <p:sldTgt/>
                      </p:tgtEl>
                    </p:cond>
                  </p:endCondLst>
                </p:cTn>
                <p:tgtEl>
                  <p:spTgt spid="4"/>
                </p:tgtEl>
              </p:cMediaNode>
            </p:audio>
          </p:childTnLst>
        </p:cTn>
      </p:par>
    </p:tnLst>
    <p:bldLst>
      <p:bldP spid="5" grpId="0" animBg="1"/>
      <p:bldP spid="13" grpId="0"/>
      <p:bldP spid="13"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846397" y="2067228"/>
            <a:ext cx="1156947" cy="2483499"/>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846408" y="2066756"/>
            <a:ext cx="1154105" cy="2484363"/>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51" y="1914533"/>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74" y="1914528"/>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11" y="1686783"/>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5" y="49340"/>
            <a:ext cx="1519851" cy="1519851"/>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107" y="740984"/>
            <a:ext cx="5515524" cy="1173547"/>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buClrTx/>
            </a:pPr>
            <a:r>
              <a:rPr lang="vi-VN" sz="2500" b="1" kern="1200" dirty="0">
                <a:solidFill>
                  <a:prstClr val="black"/>
                </a:solidFill>
                <a:ea typeface="Tahoma" panose="020B0604030504040204" pitchFamily="34" charset="0"/>
                <a:cs typeface="Tahoma" panose="020B0604030504040204" pitchFamily="34" charset="0"/>
              </a:rPr>
              <a:t>* Các bạn trong lớp phải thực hiện nhiệm vụ gì trong giờ học thể dục? </a:t>
            </a:r>
            <a:endParaRPr lang="en-US" sz="2500" b="1" kern="1200" dirty="0">
              <a:solidFill>
                <a:prstClr val="black"/>
              </a:solidFill>
              <a:ea typeface="Tahoma" panose="020B0604030504040204" pitchFamily="34" charset="0"/>
              <a:cs typeface="Tahoma" panose="020B0604030504040204" pitchFamily="34" charset="0"/>
            </a:endParaRPr>
          </a:p>
        </p:txBody>
      </p:sp>
      <p:sp>
        <p:nvSpPr>
          <p:cNvPr id="26" name="Rounded Rectangle 25">
            <a:extLst>
              <a:ext uri="{FF2B5EF4-FFF2-40B4-BE49-F238E27FC236}">
                <a16:creationId xmlns:a16="http://schemas.microsoft.com/office/drawing/2014/main" id="{043762B3-8E3F-4C90-9088-084C5087FB35}"/>
              </a:ext>
            </a:extLst>
          </p:cNvPr>
          <p:cNvSpPr/>
          <p:nvPr/>
        </p:nvSpPr>
        <p:spPr>
          <a:xfrm>
            <a:off x="4154107" y="3401478"/>
            <a:ext cx="5476789" cy="1149249"/>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wrap="square" lIns="68579" tIns="34289" rIns="68579" bIns="34289">
            <a:spAutoFit/>
          </a:bodyPr>
          <a:lstStyle/>
          <a:p>
            <a:pPr algn="ctr"/>
            <a:r>
              <a:rPr lang="vi-VN" sz="2100" b="1" dirty="0">
                <a:solidFill>
                  <a:srgbClr val="FF0000"/>
                </a:solidFill>
              </a:rPr>
              <a:t>Các bạn phải leo lên trên cùng của một </a:t>
            </a:r>
          </a:p>
          <a:p>
            <a:pPr algn="ctr"/>
            <a:r>
              <a:rPr lang="vi-VN" sz="2100" b="1" dirty="0">
                <a:solidFill>
                  <a:srgbClr val="FF0000"/>
                </a:solidFill>
              </a:rPr>
              <a:t>cái cột cao, rồi đứng thẳng người trên </a:t>
            </a:r>
          </a:p>
          <a:p>
            <a:pPr algn="ctr"/>
            <a:r>
              <a:rPr lang="vi-VN" sz="2100" b="1" dirty="0">
                <a:solidFill>
                  <a:srgbClr val="FF0000"/>
                </a:solidFill>
              </a:rPr>
              <a:t>chiếc xà ngang. </a:t>
            </a:r>
            <a:endParaRPr lang="en-US" sz="2100" b="1" dirty="0">
              <a:solidFill>
                <a:srgbClr val="FF0000"/>
              </a:solidFill>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601" y="6017360"/>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buClrTx/>
            </a:pPr>
            <a:r>
              <a:rPr lang="en-US" b="1" kern="1200" dirty="0">
                <a:solidFill>
                  <a:srgbClr val="002060"/>
                </a:solidFil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9" y="6017360"/>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buClrTx/>
            </a:pPr>
            <a:r>
              <a:rPr lang="en-US" b="1" kern="1200" dirty="0">
                <a:solidFill>
                  <a:srgbClr val="002060"/>
                </a:solidFill>
              </a:rPr>
              <a:t>ĐÚNG</a:t>
            </a:r>
          </a:p>
        </p:txBody>
      </p:sp>
      <p:pic>
        <p:nvPicPr>
          <p:cNvPr id="4" name="Fail! (sound effect)">
            <a:hlinkClick r:id="" action="ppaction://media"/>
            <a:extLst>
              <a:ext uri="{FF2B5EF4-FFF2-40B4-BE49-F238E27FC236}">
                <a16:creationId xmlns:a16="http://schemas.microsoft.com/office/drawing/2014/main" id="{86799F78-DFD1-487F-B5DF-7BBE6D5843EF}"/>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3"/>
            <a:ext cx="609600" cy="609600"/>
          </a:xfrm>
          <a:prstGeom prst="rect">
            <a:avLst/>
          </a:prstGeom>
        </p:spPr>
      </p:pic>
    </p:spTree>
    <p:extLst>
      <p:ext uri="{BB962C8B-B14F-4D97-AF65-F5344CB8AC3E}">
        <p14:creationId xmlns:p14="http://schemas.microsoft.com/office/powerpoint/2010/main" val="1638759929"/>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40" fill="hold"/>
                                        <p:tgtEl>
                                          <p:spTgt spid="2"/>
                                        </p:tgtEl>
                                      </p:cBhvr>
                                    </p:cmd>
                                  </p:childTnLst>
                                </p:cTn>
                              </p:par>
                              <p:par>
                                <p:cTn id="13" presetID="1" presetClass="mediacall" presetSubtype="0" fill="hold" nodeType="withEffect">
                                  <p:stCondLst>
                                    <p:cond delay="0"/>
                                  </p:stCondLst>
                                  <p:childTnLst>
                                    <p:cmd type="call" cmd="playFrom(0.0)">
                                      <p:cBhvr>
                                        <p:cTn id="14" dur="3032"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6.25E-7 2.59259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40"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52"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4652"/>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5152"/>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40"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03883" y="2092220"/>
            <a:ext cx="1069367" cy="2491139"/>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2903875" y="2092220"/>
            <a:ext cx="1063289" cy="249113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927451" y="1914533"/>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18574" y="1914528"/>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7"/>
          <a:stretch>
            <a:fillRect/>
          </a:stretch>
        </p:blipFill>
        <p:spPr>
          <a:xfrm>
            <a:off x="2781311" y="1686783"/>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8"/>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669625" y="49340"/>
            <a:ext cx="1519851" cy="1519851"/>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107" y="740984"/>
            <a:ext cx="5515524" cy="1173547"/>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buClrTx/>
            </a:pPr>
            <a:r>
              <a:rPr lang="vi-VN" sz="2800" b="1" kern="1200" dirty="0">
                <a:solidFill>
                  <a:prstClr val="black"/>
                </a:solidFill>
                <a:ea typeface="Tahoma" panose="020B0604030504040204" pitchFamily="34" charset="0"/>
                <a:cs typeface="Tahoma" panose="020B0604030504040204" pitchFamily="34" charset="0"/>
              </a:rPr>
              <a:t>1. Các bạn trong lớp thực hiện bài thể dục như thế nào?</a:t>
            </a:r>
            <a:endParaRPr lang="en-US" sz="2800" b="1" kern="1200" dirty="0">
              <a:solidFill>
                <a:prstClr val="black"/>
              </a:solidFill>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288648" y="3442296"/>
            <a:ext cx="5281205" cy="1300354"/>
          </a:xfrm>
          <a:prstGeom prst="rect">
            <a:avLst/>
          </a:prstGeom>
          <a:noFill/>
        </p:spPr>
        <p:txBody>
          <a:bodyPr wrap="square" lIns="68579" tIns="34289" rIns="68579" bIns="34289">
            <a:spAutoFit/>
          </a:bodyPr>
          <a:lstStyle/>
          <a:p>
            <a:pPr defTabSz="685783">
              <a:buClrTx/>
            </a:pPr>
            <a:r>
              <a:rPr lang="vi-VN" sz="1600" b="1" dirty="0">
                <a:solidFill>
                  <a:srgbClr val="FF0000"/>
                </a:solidFill>
              </a:rPr>
              <a:t>- </a:t>
            </a:r>
            <a:r>
              <a:rPr lang="en-US" sz="1600" b="1" dirty="0" err="1">
                <a:solidFill>
                  <a:srgbClr val="FF0000"/>
                </a:solidFill>
              </a:rPr>
              <a:t>Đê</a:t>
            </a:r>
            <a:r>
              <a:rPr lang="en-US" sz="1600" b="1" dirty="0">
                <a:solidFill>
                  <a:srgbClr val="FF0000"/>
                </a:solidFill>
              </a:rPr>
              <a:t>-</a:t>
            </a:r>
            <a:r>
              <a:rPr lang="en-US" sz="1600" b="1" dirty="0" err="1">
                <a:solidFill>
                  <a:srgbClr val="FF0000"/>
                </a:solidFill>
              </a:rPr>
              <a:t>rốt</a:t>
            </a:r>
            <a:r>
              <a:rPr lang="en-US" sz="1600" b="1" dirty="0">
                <a:solidFill>
                  <a:srgbClr val="FF0000"/>
                </a:solidFill>
              </a:rPr>
              <a:t>-xi </a:t>
            </a:r>
            <a:r>
              <a:rPr lang="en-US" sz="1600" b="1" dirty="0" err="1">
                <a:solidFill>
                  <a:srgbClr val="FF0000"/>
                </a:solidFill>
              </a:rPr>
              <a:t>và</a:t>
            </a:r>
            <a:r>
              <a:rPr lang="en-US" sz="1600" b="1" dirty="0">
                <a:solidFill>
                  <a:srgbClr val="FF0000"/>
                </a:solidFill>
              </a:rPr>
              <a:t> </a:t>
            </a:r>
            <a:r>
              <a:rPr lang="en-US" sz="1600" b="1" dirty="0" err="1">
                <a:solidFill>
                  <a:srgbClr val="FF0000"/>
                </a:solidFill>
              </a:rPr>
              <a:t>Cô-rét-ti</a:t>
            </a:r>
            <a:r>
              <a:rPr lang="en-US" sz="1600" b="1" dirty="0">
                <a:solidFill>
                  <a:srgbClr val="FF0000"/>
                </a:solidFill>
              </a:rPr>
              <a:t> </a:t>
            </a:r>
            <a:r>
              <a:rPr lang="en-US" sz="1600" b="1" dirty="0" err="1">
                <a:solidFill>
                  <a:srgbClr val="FF0000"/>
                </a:solidFill>
              </a:rPr>
              <a:t>leo</a:t>
            </a:r>
            <a:r>
              <a:rPr lang="en-US" sz="1600" b="1" dirty="0">
                <a:solidFill>
                  <a:srgbClr val="FF0000"/>
                </a:solidFill>
              </a:rPr>
              <a:t> </a:t>
            </a:r>
            <a:r>
              <a:rPr lang="en-US" sz="1600" b="1" dirty="0" err="1">
                <a:solidFill>
                  <a:srgbClr val="FF0000"/>
                </a:solidFill>
              </a:rPr>
              <a:t>như</a:t>
            </a:r>
            <a:r>
              <a:rPr lang="en-US" sz="1600" b="1" dirty="0">
                <a:solidFill>
                  <a:srgbClr val="FF0000"/>
                </a:solidFill>
              </a:rPr>
              <a:t> </a:t>
            </a:r>
            <a:r>
              <a:rPr lang="en-US" sz="1600" b="1" dirty="0" err="1">
                <a:solidFill>
                  <a:srgbClr val="FF0000"/>
                </a:solidFill>
              </a:rPr>
              <a:t>hai</a:t>
            </a:r>
            <a:r>
              <a:rPr lang="en-US" sz="1600" b="1" dirty="0">
                <a:solidFill>
                  <a:srgbClr val="FF0000"/>
                </a:solidFill>
              </a:rPr>
              <a:t> con </a:t>
            </a:r>
            <a:r>
              <a:rPr lang="en-US" sz="1600" b="1" dirty="0" err="1">
                <a:solidFill>
                  <a:srgbClr val="FF0000"/>
                </a:solidFill>
              </a:rPr>
              <a:t>khỉ</a:t>
            </a:r>
            <a:r>
              <a:rPr lang="en-US" sz="1600" b="1" dirty="0">
                <a:solidFill>
                  <a:srgbClr val="FF0000"/>
                </a:solidFill>
              </a:rPr>
              <a:t>.                                                      - </a:t>
            </a:r>
            <a:r>
              <a:rPr lang="en-US" sz="1600" b="1" dirty="0" err="1">
                <a:solidFill>
                  <a:srgbClr val="FF0000"/>
                </a:solidFill>
              </a:rPr>
              <a:t>Xtác-đi</a:t>
            </a:r>
            <a:r>
              <a:rPr lang="en-US" sz="1600" b="1" dirty="0">
                <a:solidFill>
                  <a:srgbClr val="FF0000"/>
                </a:solidFill>
              </a:rPr>
              <a:t> </a:t>
            </a:r>
            <a:r>
              <a:rPr lang="en-US" sz="1600" b="1" dirty="0" err="1">
                <a:solidFill>
                  <a:srgbClr val="FF0000"/>
                </a:solidFill>
              </a:rPr>
              <a:t>thở</a:t>
            </a:r>
            <a:r>
              <a:rPr lang="en-US" sz="1600" b="1" dirty="0">
                <a:solidFill>
                  <a:srgbClr val="FF0000"/>
                </a:solidFill>
              </a:rPr>
              <a:t> </a:t>
            </a:r>
            <a:r>
              <a:rPr lang="en-US" sz="1600" b="1" dirty="0" err="1">
                <a:solidFill>
                  <a:srgbClr val="FF0000"/>
                </a:solidFill>
              </a:rPr>
              <a:t>hồng</a:t>
            </a:r>
            <a:r>
              <a:rPr lang="en-US" sz="1600" b="1" dirty="0">
                <a:solidFill>
                  <a:srgbClr val="FF0000"/>
                </a:solidFill>
              </a:rPr>
              <a:t> </a:t>
            </a:r>
            <a:r>
              <a:rPr lang="en-US" sz="1600" b="1" dirty="0" err="1">
                <a:solidFill>
                  <a:srgbClr val="FF0000"/>
                </a:solidFill>
              </a:rPr>
              <a:t>hộc</a:t>
            </a:r>
            <a:r>
              <a:rPr lang="vi-VN" sz="1600" b="1" dirty="0">
                <a:solidFill>
                  <a:srgbClr val="FF0000"/>
                </a:solidFill>
              </a:rPr>
              <a:t>,</a:t>
            </a:r>
            <a:r>
              <a:rPr lang="en-US" sz="1600" b="1" dirty="0">
                <a:solidFill>
                  <a:srgbClr val="FF0000"/>
                </a:solidFill>
              </a:rPr>
              <a:t> </a:t>
            </a:r>
            <a:r>
              <a:rPr lang="en-US" sz="1600" b="1" dirty="0" err="1">
                <a:solidFill>
                  <a:srgbClr val="FF0000"/>
                </a:solidFill>
              </a:rPr>
              <a:t>mặt</a:t>
            </a:r>
            <a:r>
              <a:rPr lang="en-US" sz="1600" b="1" dirty="0">
                <a:solidFill>
                  <a:srgbClr val="FF0000"/>
                </a:solidFill>
              </a:rPr>
              <a:t> </a:t>
            </a:r>
            <a:r>
              <a:rPr lang="en-US" sz="1600" b="1" dirty="0" err="1">
                <a:solidFill>
                  <a:srgbClr val="FF0000"/>
                </a:solidFill>
              </a:rPr>
              <a:t>đỏ</a:t>
            </a:r>
            <a:r>
              <a:rPr lang="en-US" sz="1600" b="1" dirty="0">
                <a:solidFill>
                  <a:srgbClr val="FF0000"/>
                </a:solidFill>
              </a:rPr>
              <a:t> </a:t>
            </a:r>
            <a:r>
              <a:rPr lang="en-US" sz="1600" b="1" dirty="0" err="1">
                <a:solidFill>
                  <a:srgbClr val="FF0000"/>
                </a:solidFill>
              </a:rPr>
              <a:t>như</a:t>
            </a:r>
            <a:r>
              <a:rPr lang="en-US" sz="1600" b="1" dirty="0">
                <a:solidFill>
                  <a:srgbClr val="FF0000"/>
                </a:solidFill>
              </a:rPr>
              <a:t> </a:t>
            </a:r>
            <a:r>
              <a:rPr lang="en-US" sz="1600" b="1" dirty="0" err="1">
                <a:solidFill>
                  <a:srgbClr val="FF0000"/>
                </a:solidFill>
              </a:rPr>
              <a:t>gà</a:t>
            </a:r>
            <a:r>
              <a:rPr lang="en-US" sz="1600" b="1" dirty="0">
                <a:solidFill>
                  <a:srgbClr val="FF0000"/>
                </a:solidFill>
              </a:rPr>
              <a:t> </a:t>
            </a:r>
            <a:r>
              <a:rPr lang="en-US" sz="1600" b="1" dirty="0" err="1">
                <a:solidFill>
                  <a:srgbClr val="FF0000"/>
                </a:solidFill>
              </a:rPr>
              <a:t>tây</a:t>
            </a:r>
            <a:r>
              <a:rPr lang="en-US" sz="1600" b="1" dirty="0">
                <a:solidFill>
                  <a:srgbClr val="FF0000"/>
                </a:solidFill>
              </a:rPr>
              <a:t>.                                                                   - </a:t>
            </a:r>
            <a:r>
              <a:rPr lang="en-US" sz="1600" b="1" dirty="0" err="1">
                <a:solidFill>
                  <a:srgbClr val="FF0000"/>
                </a:solidFill>
              </a:rPr>
              <a:t>Ga-rô-nê</a:t>
            </a:r>
            <a:r>
              <a:rPr lang="en-US" sz="1600" b="1" dirty="0">
                <a:solidFill>
                  <a:srgbClr val="FF0000"/>
                </a:solidFill>
              </a:rPr>
              <a:t> </a:t>
            </a:r>
            <a:r>
              <a:rPr lang="en-US" sz="1600" b="1" dirty="0" err="1">
                <a:solidFill>
                  <a:srgbClr val="FF0000"/>
                </a:solidFill>
              </a:rPr>
              <a:t>leo</a:t>
            </a:r>
            <a:r>
              <a:rPr lang="en-US" sz="1600" b="1" dirty="0">
                <a:solidFill>
                  <a:srgbClr val="FF0000"/>
                </a:solidFill>
              </a:rPr>
              <a:t> </a:t>
            </a:r>
            <a:r>
              <a:rPr lang="en-US" sz="1600" b="1" dirty="0" err="1">
                <a:solidFill>
                  <a:srgbClr val="FF0000"/>
                </a:solidFill>
              </a:rPr>
              <a:t>dễ</a:t>
            </a:r>
            <a:r>
              <a:rPr lang="en-US" sz="1600" b="1" dirty="0">
                <a:solidFill>
                  <a:srgbClr val="FF0000"/>
                </a:solidFill>
              </a:rPr>
              <a:t> </a:t>
            </a:r>
            <a:r>
              <a:rPr lang="en-US" sz="1600" b="1" dirty="0" err="1">
                <a:solidFill>
                  <a:srgbClr val="FF0000"/>
                </a:solidFill>
              </a:rPr>
              <a:t>như</a:t>
            </a:r>
            <a:r>
              <a:rPr lang="en-US" sz="1600" b="1" dirty="0">
                <a:solidFill>
                  <a:srgbClr val="FF0000"/>
                </a:solidFill>
              </a:rPr>
              <a:t> </a:t>
            </a:r>
            <a:r>
              <a:rPr lang="en-US" sz="1600" b="1" dirty="0" err="1">
                <a:solidFill>
                  <a:srgbClr val="FF0000"/>
                </a:solidFill>
              </a:rPr>
              <a:t>không</a:t>
            </a:r>
            <a:r>
              <a:rPr lang="en-US" sz="1600" b="1" dirty="0">
                <a:solidFill>
                  <a:srgbClr val="FF0000"/>
                </a:solidFill>
              </a:rPr>
              <a:t>, </a:t>
            </a:r>
            <a:r>
              <a:rPr lang="en-US" sz="1600" b="1" dirty="0" err="1">
                <a:solidFill>
                  <a:srgbClr val="FF0000"/>
                </a:solidFill>
              </a:rPr>
              <a:t>cậu</a:t>
            </a:r>
            <a:r>
              <a:rPr lang="en-US" sz="1600" b="1" dirty="0">
                <a:solidFill>
                  <a:srgbClr val="FF0000"/>
                </a:solidFill>
              </a:rPr>
              <a:t> ta </a:t>
            </a:r>
            <a:r>
              <a:rPr lang="en-US" sz="1600" b="1" dirty="0" err="1">
                <a:solidFill>
                  <a:srgbClr val="FF0000"/>
                </a:solidFill>
              </a:rPr>
              <a:t>khoẻ</a:t>
            </a:r>
            <a:r>
              <a:rPr lang="en-US" sz="1600" b="1" dirty="0">
                <a:solidFill>
                  <a:srgbClr val="FF0000"/>
                </a:solidFill>
              </a:rPr>
              <a:t> </a:t>
            </a:r>
            <a:r>
              <a:rPr lang="en-US" sz="1600" b="1" dirty="0" err="1">
                <a:solidFill>
                  <a:srgbClr val="FF0000"/>
                </a:solidFill>
              </a:rPr>
              <a:t>chẳng</a:t>
            </a:r>
            <a:r>
              <a:rPr lang="en-US" sz="1600" b="1" dirty="0">
                <a:solidFill>
                  <a:srgbClr val="FF0000"/>
                </a:solidFill>
              </a:rPr>
              <a:t> </a:t>
            </a:r>
            <a:r>
              <a:rPr lang="en-US" sz="1600" b="1" dirty="0" err="1">
                <a:solidFill>
                  <a:srgbClr val="FF0000"/>
                </a:solidFill>
              </a:rPr>
              <a:t>khác</a:t>
            </a:r>
            <a:r>
              <a:rPr lang="en-US" sz="1600" b="1" dirty="0">
                <a:solidFill>
                  <a:srgbClr val="FF0000"/>
                </a:solidFill>
              </a:rPr>
              <a:t> </a:t>
            </a:r>
            <a:endParaRPr lang="vi-VN" sz="1600" b="1" dirty="0">
              <a:solidFill>
                <a:srgbClr val="FF0000"/>
              </a:solidFill>
            </a:endParaRPr>
          </a:p>
          <a:p>
            <a:pPr defTabSz="685783">
              <a:buClrTx/>
            </a:pPr>
            <a:r>
              <a:rPr lang="en-US" sz="1600" b="1" dirty="0" err="1">
                <a:solidFill>
                  <a:srgbClr val="FF0000"/>
                </a:solidFill>
              </a:rPr>
              <a:t>gì</a:t>
            </a:r>
            <a:r>
              <a:rPr lang="en-US" sz="1600" b="1" dirty="0">
                <a:solidFill>
                  <a:srgbClr val="FF0000"/>
                </a:solidFill>
              </a:rPr>
              <a:t> </a:t>
            </a:r>
            <a:r>
              <a:rPr lang="en-US" sz="1600" b="1" dirty="0" err="1">
                <a:solidFill>
                  <a:srgbClr val="FF0000"/>
                </a:solidFill>
              </a:rPr>
              <a:t>một</a:t>
            </a:r>
            <a:r>
              <a:rPr lang="en-US" sz="1600" b="1" dirty="0">
                <a:solidFill>
                  <a:srgbClr val="FF0000"/>
                </a:solidFill>
              </a:rPr>
              <a:t> con </a:t>
            </a:r>
            <a:r>
              <a:rPr lang="en-US" sz="1600" b="1" dirty="0" err="1">
                <a:solidFill>
                  <a:srgbClr val="FF0000"/>
                </a:solidFill>
              </a:rPr>
              <a:t>bò</a:t>
            </a:r>
            <a:r>
              <a:rPr lang="en-US" sz="1600" b="1" dirty="0">
                <a:solidFill>
                  <a:srgbClr val="FF0000"/>
                </a:solidFill>
              </a:rPr>
              <a:t> </a:t>
            </a:r>
            <a:r>
              <a:rPr lang="en-US" sz="1600" b="1" dirty="0" err="1">
                <a:solidFill>
                  <a:srgbClr val="FF0000"/>
                </a:solidFill>
              </a:rPr>
              <a:t>mộng</a:t>
            </a:r>
            <a:r>
              <a:rPr lang="vi-VN" sz="1600" b="1" dirty="0">
                <a:solidFill>
                  <a:srgbClr val="FF0000"/>
                </a:solidFill>
              </a:rPr>
              <a:t> non</a:t>
            </a:r>
            <a:r>
              <a:rPr lang="en-US" sz="1600" b="1" dirty="0">
                <a:solidFill>
                  <a:srgbClr val="FF0000"/>
                </a:solidFill>
              </a:rPr>
              <a:t>.</a:t>
            </a:r>
          </a:p>
          <a:p>
            <a:pPr defTabSz="685783">
              <a:buClrTx/>
            </a:pPr>
            <a:endParaRPr lang="en-US" sz="1600" b="1" kern="1200" dirty="0">
              <a:solidFill>
                <a:srgbClr val="FF0000"/>
              </a:solidFill>
              <a:ea typeface="Tahoma" panose="020B0604030504040204" pitchFamily="34" charset="0"/>
              <a:cs typeface="Tahoma" panose="020B0604030504040204" pitchFamily="34" charset="0"/>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601" y="6017360"/>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buClrTx/>
            </a:pPr>
            <a:r>
              <a:rPr lang="en-US" sz="1800" b="1" kern="1200" dirty="0">
                <a:solidFill>
                  <a:srgbClr val="002060"/>
                </a:solidFil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9" y="6017360"/>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buClrTx/>
            </a:pPr>
            <a:r>
              <a:rPr lang="en-US" sz="1800" b="1" kern="1200" dirty="0">
                <a:solidFill>
                  <a:srgbClr val="002060"/>
                </a:solidFill>
              </a:rPr>
              <a:t>ĐÚNG</a:t>
            </a:r>
          </a:p>
        </p:txBody>
      </p:sp>
      <p:pic>
        <p:nvPicPr>
          <p:cNvPr id="4" name="Fail! (sound effect)">
            <a:hlinkClick r:id="" action="ppaction://media"/>
            <a:extLst>
              <a:ext uri="{FF2B5EF4-FFF2-40B4-BE49-F238E27FC236}">
                <a16:creationId xmlns:a16="http://schemas.microsoft.com/office/drawing/2014/main" id="{AB8A3C66-7187-4855-B5F4-6F4BDB5A2C64}"/>
              </a:ext>
            </a:extLst>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2413928" y="5539403"/>
            <a:ext cx="609600" cy="609600"/>
          </a:xfrm>
          <a:prstGeom prst="rect">
            <a:avLst/>
          </a:prstGeom>
        </p:spPr>
      </p:pic>
    </p:spTree>
    <p:extLst>
      <p:ext uri="{BB962C8B-B14F-4D97-AF65-F5344CB8AC3E}">
        <p14:creationId xmlns:p14="http://schemas.microsoft.com/office/powerpoint/2010/main" val="827183460"/>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40" fill="hold"/>
                                        <p:tgtEl>
                                          <p:spTgt spid="2"/>
                                        </p:tgtEl>
                                      </p:cBhvr>
                                    </p:cmd>
                                  </p:childTnLst>
                                </p:cTn>
                              </p:par>
                              <p:par>
                                <p:cTn id="13" presetID="1" presetClass="mediacall" presetSubtype="0" fill="hold" nodeType="withEffect">
                                  <p:stCondLst>
                                    <p:cond delay="0"/>
                                  </p:stCondLst>
                                  <p:childTnLst>
                                    <p:cmd type="call" cmd="playFrom(0.0)">
                                      <p:cBhvr>
                                        <p:cTn id="14" dur="3032"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9"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10"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1"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1.25E-6 -4.07407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40"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52"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4652"/>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5152"/>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40"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25569" y="2158092"/>
            <a:ext cx="1055883" cy="2384633"/>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25569" y="2144557"/>
            <a:ext cx="1053291" cy="239816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36416" y="1914533"/>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74" y="1914528"/>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11" y="1686783"/>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5" y="49340"/>
            <a:ext cx="1519851" cy="1519851"/>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107" y="660302"/>
            <a:ext cx="5515524" cy="1173547"/>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buClrTx/>
            </a:pPr>
            <a:endParaRPr lang="vi-VN" sz="3000" b="1" kern="1200" dirty="0">
              <a:solidFill>
                <a:schemeClr val="tx1"/>
              </a:solidFill>
              <a:ea typeface="Tahoma" panose="020B0604030504040204" pitchFamily="34" charset="0"/>
              <a:cs typeface="Tahoma" panose="020B0604030504040204" pitchFamily="34" charset="0"/>
            </a:endParaRPr>
          </a:p>
          <a:p>
            <a:pPr algn="ctr" defTabSz="685783">
              <a:buClrTx/>
            </a:pPr>
            <a:r>
              <a:rPr lang="vi-VN" sz="2800" b="1" kern="1200" dirty="0">
                <a:solidFill>
                  <a:schemeClr val="tx1"/>
                </a:solidFill>
                <a:ea typeface="Tahoma" panose="020B0604030504040204" pitchFamily="34" charset="0"/>
                <a:cs typeface="Tahoma" panose="020B0604030504040204" pitchFamily="34" charset="0"/>
              </a:rPr>
              <a:t>2</a:t>
            </a:r>
            <a:r>
              <a:rPr lang="vi-VN" sz="3000" b="1" kern="1200" dirty="0">
                <a:solidFill>
                  <a:schemeClr val="tx1"/>
                </a:solidFill>
                <a:ea typeface="Tahoma" panose="020B0604030504040204" pitchFamily="34" charset="0"/>
                <a:cs typeface="Tahoma" panose="020B0604030504040204" pitchFamily="34" charset="0"/>
              </a:rPr>
              <a:t>. </a:t>
            </a:r>
            <a:r>
              <a:rPr lang="vi-VN" sz="3000" b="1" dirty="0">
                <a:solidFill>
                  <a:schemeClr val="tx1"/>
                </a:solidFill>
              </a:rPr>
              <a:t>Vì sao Nen-li được miễn tập thể dục ? </a:t>
            </a:r>
            <a:endParaRPr lang="en-US" sz="3000" b="1" dirty="0">
              <a:solidFill>
                <a:schemeClr val="tx1"/>
              </a:solidFill>
            </a:endParaRPr>
          </a:p>
          <a:p>
            <a:pPr algn="ctr" defTabSz="685783">
              <a:buClrTx/>
            </a:pPr>
            <a:endParaRPr lang="en-US" sz="3000" b="1" kern="1200" dirty="0">
              <a:solidFill>
                <a:schemeClr val="tx1"/>
              </a:solidFill>
              <a:ea typeface="Tahoma" panose="020B0604030504040204" pitchFamily="34" charset="0"/>
              <a:cs typeface="Tahoma" panose="020B0604030504040204" pitchFamily="34" charset="0"/>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601" y="6017360"/>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buClrTx/>
            </a:pPr>
            <a:r>
              <a:rPr lang="en-US" sz="1800" b="1" kern="1200" dirty="0">
                <a:solidFill>
                  <a:srgbClr val="002060"/>
                </a:solidFil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9" y="6017360"/>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buClrTx/>
            </a:pPr>
            <a:r>
              <a:rPr lang="en-US" sz="1800" b="1" kern="1200" dirty="0">
                <a:solidFill>
                  <a:srgbClr val="002060"/>
                </a:solidFill>
              </a:rPr>
              <a:t>ĐÚNG</a:t>
            </a:r>
          </a:p>
        </p:txBody>
      </p:sp>
      <p:pic>
        <p:nvPicPr>
          <p:cNvPr id="4" name="Fail! (sound effect)">
            <a:hlinkClick r:id="" action="ppaction://media"/>
            <a:extLst>
              <a:ext uri="{FF2B5EF4-FFF2-40B4-BE49-F238E27FC236}">
                <a16:creationId xmlns:a16="http://schemas.microsoft.com/office/drawing/2014/main" id="{7F943AF7-102C-49D1-8E8C-BAE02BD72523}"/>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3"/>
            <a:ext cx="609600" cy="609600"/>
          </a:xfrm>
          <a:prstGeom prst="rect">
            <a:avLst/>
          </a:prstGeom>
        </p:spPr>
      </p:pic>
      <p:sp>
        <p:nvSpPr>
          <p:cNvPr id="16" name="Rectangle 15">
            <a:extLst>
              <a:ext uri="{FF2B5EF4-FFF2-40B4-BE49-F238E27FC236}">
                <a16:creationId xmlns:a16="http://schemas.microsoft.com/office/drawing/2014/main" id="{043762B3-8E3F-4C90-9088-084C5087FB35}"/>
              </a:ext>
            </a:extLst>
          </p:cNvPr>
          <p:cNvSpPr/>
          <p:nvPr/>
        </p:nvSpPr>
        <p:spPr>
          <a:xfrm>
            <a:off x="4981257" y="3619015"/>
            <a:ext cx="4395825" cy="561690"/>
          </a:xfrm>
          <a:prstGeom prst="rect">
            <a:avLst/>
          </a:prstGeom>
          <a:noFill/>
        </p:spPr>
        <p:txBody>
          <a:bodyPr wrap="square" lIns="68579" tIns="34289" rIns="68579" bIns="34289">
            <a:spAutoFit/>
          </a:bodyPr>
          <a:lstStyle/>
          <a:p>
            <a:pPr defTabSz="685783">
              <a:buClrTx/>
            </a:pPr>
            <a:r>
              <a:rPr lang="vi-VN" sz="3200" b="1" dirty="0">
                <a:solidFill>
                  <a:srgbClr val="FF0000"/>
                </a:solidFill>
              </a:rPr>
              <a:t>Vì Nen-li bị tật từ nhỏ</a:t>
            </a:r>
            <a:endParaRPr lang="en-US" sz="3200" b="1" kern="1200" dirty="0">
              <a:solidFill>
                <a:srgbClr val="FF0000"/>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61092642"/>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40" fill="hold"/>
                                        <p:tgtEl>
                                          <p:spTgt spid="2"/>
                                        </p:tgtEl>
                                      </p:cBhvr>
                                    </p:cmd>
                                  </p:childTnLst>
                                </p:cTn>
                              </p:par>
                              <p:par>
                                <p:cTn id="13" presetID="1" presetClass="mediacall" presetSubtype="0" fill="hold" nodeType="withEffect">
                                  <p:stCondLst>
                                    <p:cond delay="0"/>
                                  </p:stCondLst>
                                  <p:childTnLst>
                                    <p:cmd type="call" cmd="playFrom(0.0)">
                                      <p:cBhvr>
                                        <p:cTn id="14" dur="3032"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childTnLst>
                          </p:cTn>
                        </p:par>
                        <p:par>
                          <p:cTn id="38" fill="hold">
                            <p:stCondLst>
                              <p:cond delay="500"/>
                            </p:stCondLst>
                            <p:childTnLst>
                              <p:par>
                                <p:cTn id="39" presetID="63" presetClass="path" presetSubtype="0" accel="50000" decel="50000" fill="hold" nodeType="afterEffect">
                                  <p:stCondLst>
                                    <p:cond delay="0"/>
                                  </p:stCondLst>
                                  <p:childTnLst>
                                    <p:animMotion origin="layout" path="M -3.125E-6 4.07407E-6 L 0.15651 0.02638 " pathEditMode="relative" rAng="0" ptsTypes="AA">
                                      <p:cBhvr>
                                        <p:cTn id="40" dur="2500" fill="hold"/>
                                        <p:tgtEl>
                                          <p:spTgt spid="114"/>
                                        </p:tgtEl>
                                        <p:attrNameLst>
                                          <p:attrName>ppt_x</p:attrName>
                                          <p:attrName>ppt_y</p:attrName>
                                        </p:attrNameLst>
                                      </p:cBhvr>
                                      <p:rCtr x="7826" y="1319"/>
                                    </p:animMotion>
                                  </p:childTnLst>
                                </p:cTn>
                              </p:par>
                              <p:par>
                                <p:cTn id="41" presetID="6" presetClass="emph" presetSubtype="0" fill="hold" nodeType="withEffect">
                                  <p:stCondLst>
                                    <p:cond delay="0"/>
                                  </p:stCondLst>
                                  <p:childTnLst>
                                    <p:animScale>
                                      <p:cBhvr>
                                        <p:cTn id="42" dur="2500" fill="hold"/>
                                        <p:tgtEl>
                                          <p:spTgt spid="114"/>
                                        </p:tgtEl>
                                      </p:cBhvr>
                                      <p:by x="110000" y="110000"/>
                                    </p:animScale>
                                  </p:childTnLst>
                                </p:cTn>
                              </p:par>
                              <p:par>
                                <p:cTn id="43" presetID="1" presetClass="exit" presetSubtype="0" fill="hold" nodeType="withEffect">
                                  <p:stCondLst>
                                    <p:cond delay="2000"/>
                                  </p:stCondLst>
                                  <p:childTnLst>
                                    <p:set>
                                      <p:cBhvr>
                                        <p:cTn id="44" dur="1" fill="hold">
                                          <p:stCondLst>
                                            <p:cond delay="0"/>
                                          </p:stCondLst>
                                        </p:cTn>
                                        <p:tgtEl>
                                          <p:spTgt spid="114"/>
                                        </p:tgtEl>
                                        <p:attrNameLst>
                                          <p:attrName>style.visibility</p:attrName>
                                        </p:attrNameLst>
                                      </p:cBhvr>
                                      <p:to>
                                        <p:strVal val="hidden"/>
                                      </p:to>
                                    </p:set>
                                  </p:childTnLst>
                                </p:cTn>
                              </p:par>
                            </p:childTnLst>
                          </p:cTn>
                        </p:par>
                        <p:par>
                          <p:cTn id="45" fill="hold">
                            <p:stCondLst>
                              <p:cond delay="3000"/>
                            </p:stCondLst>
                            <p:childTnLst>
                              <p:par>
                                <p:cTn id="46" presetID="2" presetClass="exit" presetSubtype="8" fill="hold" nodeType="afterEffect">
                                  <p:stCondLst>
                                    <p:cond delay="0"/>
                                  </p:stCondLst>
                                  <p:childTnLst>
                                    <p:anim calcmode="lin" valueType="num">
                                      <p:cBhvr additive="base">
                                        <p:cTn id="47" dur="5000"/>
                                        <p:tgtEl>
                                          <p:spTgt spid="79"/>
                                        </p:tgtEl>
                                        <p:attrNameLst>
                                          <p:attrName>ppt_x</p:attrName>
                                        </p:attrNameLst>
                                      </p:cBhvr>
                                      <p:tavLst>
                                        <p:tav tm="0">
                                          <p:val>
                                            <p:strVal val="ppt_x"/>
                                          </p:val>
                                        </p:tav>
                                        <p:tav tm="100000">
                                          <p:val>
                                            <p:strVal val="0-ppt_w/2"/>
                                          </p:val>
                                        </p:tav>
                                      </p:tavLst>
                                    </p:anim>
                                    <p:anim calcmode="lin" valueType="num">
                                      <p:cBhvr additive="base">
                                        <p:cTn id="48" dur="5000"/>
                                        <p:tgtEl>
                                          <p:spTgt spid="79"/>
                                        </p:tgtEl>
                                        <p:attrNameLst>
                                          <p:attrName>ppt_y</p:attrName>
                                        </p:attrNameLst>
                                      </p:cBhvr>
                                      <p:tavLst>
                                        <p:tav tm="0">
                                          <p:val>
                                            <p:strVal val="ppt_y"/>
                                          </p:val>
                                        </p:tav>
                                        <p:tav tm="100000">
                                          <p:val>
                                            <p:strVal val="ppt_y"/>
                                          </p:val>
                                        </p:tav>
                                      </p:tavLst>
                                    </p:anim>
                                    <p:set>
                                      <p:cBhvr>
                                        <p:cTn id="49" dur="1" fill="hold">
                                          <p:stCondLst>
                                            <p:cond delay="4999"/>
                                          </p:stCondLst>
                                        </p:cTn>
                                        <p:tgtEl>
                                          <p:spTgt spid="79"/>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40"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52"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4652"/>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childTnLst>
                          </p:cTn>
                        </p:par>
                        <p:par>
                          <p:cTn id="71" fill="hold">
                            <p:stCondLst>
                              <p:cond delay="5152"/>
                            </p:stCondLst>
                            <p:childTnLst>
                              <p:par>
                                <p:cTn id="72" presetID="2" presetClass="exit" presetSubtype="8" fill="hold" nodeType="afterEffect">
                                  <p:stCondLst>
                                    <p:cond delay="0"/>
                                  </p:stCondLst>
                                  <p:childTnLst>
                                    <p:anim calcmode="lin" valueType="num">
                                      <p:cBhvr additive="base">
                                        <p:cTn id="73" dur="5000"/>
                                        <p:tgtEl>
                                          <p:spTgt spid="79"/>
                                        </p:tgtEl>
                                        <p:attrNameLst>
                                          <p:attrName>ppt_x</p:attrName>
                                        </p:attrNameLst>
                                      </p:cBhvr>
                                      <p:tavLst>
                                        <p:tav tm="0">
                                          <p:val>
                                            <p:strVal val="ppt_x"/>
                                          </p:val>
                                        </p:tav>
                                        <p:tav tm="100000">
                                          <p:val>
                                            <p:strVal val="0-ppt_w/2"/>
                                          </p:val>
                                        </p:tav>
                                      </p:tavLst>
                                    </p:anim>
                                    <p:anim calcmode="lin" valueType="num">
                                      <p:cBhvr additive="base">
                                        <p:cTn id="74" dur="5000"/>
                                        <p:tgtEl>
                                          <p:spTgt spid="79"/>
                                        </p:tgtEl>
                                        <p:attrNameLst>
                                          <p:attrName>ppt_y</p:attrName>
                                        </p:attrNameLst>
                                      </p:cBhvr>
                                      <p:tavLst>
                                        <p:tav tm="0">
                                          <p:val>
                                            <p:strVal val="ppt_y"/>
                                          </p:val>
                                        </p:tav>
                                        <p:tav tm="100000">
                                          <p:val>
                                            <p:strVal val="ppt_y"/>
                                          </p:val>
                                        </p:tav>
                                      </p:tavLst>
                                    </p:anim>
                                    <p:set>
                                      <p:cBhvr>
                                        <p:cTn id="75" dur="1" fill="hold">
                                          <p:stCondLst>
                                            <p:cond delay="4999"/>
                                          </p:stCondLst>
                                        </p:cTn>
                                        <p:tgtEl>
                                          <p:spTgt spid="79"/>
                                        </p:tgtEl>
                                        <p:attrNameLst>
                                          <p:attrName>style.visibility</p:attrName>
                                        </p:attrNameLst>
                                      </p:cBhvr>
                                      <p:to>
                                        <p:strVal val="hidden"/>
                                      </p:to>
                                    </p:set>
                                  </p:childTnLst>
                                </p:cTn>
                              </p:par>
                              <p:par>
                                <p:cTn id="76" presetID="10" presetClass="exit" presetSubtype="0" fill="hold" grpId="2" nodeType="withEffect">
                                  <p:stCondLst>
                                    <p:cond delay="0"/>
                                  </p:stCondLst>
                                  <p:childTnLst>
                                    <p:animEffect transition="out" filter="fade">
                                      <p:cBhvr>
                                        <p:cTn id="77" dur="500"/>
                                        <p:tgtEl>
                                          <p:spTgt spid="16"/>
                                        </p:tgtEl>
                                      </p:cBhvr>
                                    </p:animEffect>
                                    <p:set>
                                      <p:cBhvr>
                                        <p:cTn id="78" dur="1" fill="hold">
                                          <p:stCondLst>
                                            <p:cond delay="499"/>
                                          </p:stCondLst>
                                        </p:cTn>
                                        <p:tgtEl>
                                          <p:spTgt spid="16"/>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40"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14" grpId="0" animBg="1"/>
      <p:bldP spid="14" grpId="1" animBg="1"/>
      <p:bldP spid="27" grpId="0" animBg="1"/>
      <p:bldP spid="27" grpId="1" animBg="1"/>
      <p:bldP spid="16" grpId="0"/>
      <p:bldP spid="16" grpId="1"/>
      <p:bldP spid="16" grpId="2"/>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846397" y="2067228"/>
            <a:ext cx="1156947" cy="2483499"/>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846408" y="2066756"/>
            <a:ext cx="1154105" cy="2484363"/>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51" y="1914533"/>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74" y="1914528"/>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11" y="1686783"/>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5" y="49340"/>
            <a:ext cx="1519851" cy="1519851"/>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107" y="740984"/>
            <a:ext cx="5515524" cy="1173547"/>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buClrTx/>
            </a:pPr>
            <a:r>
              <a:rPr lang="vi-VN" sz="2500" b="1" kern="1200" dirty="0">
                <a:solidFill>
                  <a:prstClr val="black"/>
                </a:solidFill>
                <a:ea typeface="Tahoma" panose="020B0604030504040204" pitchFamily="34" charset="0"/>
                <a:cs typeface="Tahoma" panose="020B0604030504040204" pitchFamily="34" charset="0"/>
              </a:rPr>
              <a:t>3. Tìm những chi tiết nói lên </a:t>
            </a:r>
          </a:p>
          <a:p>
            <a:pPr algn="ctr" defTabSz="685783">
              <a:buClrTx/>
            </a:pPr>
            <a:r>
              <a:rPr lang="vi-VN" sz="2500" b="1" kern="1200" dirty="0">
                <a:solidFill>
                  <a:prstClr val="black"/>
                </a:solidFill>
                <a:ea typeface="Tahoma" panose="020B0604030504040204" pitchFamily="34" charset="0"/>
                <a:cs typeface="Tahoma" panose="020B0604030504040204" pitchFamily="34" charset="0"/>
              </a:rPr>
              <a:t>quyết tâm của Nen-li ?  </a:t>
            </a:r>
            <a:endParaRPr lang="en-US" sz="2500" b="1" kern="1200" dirty="0">
              <a:solidFill>
                <a:prstClr val="black"/>
              </a:solidFill>
              <a:ea typeface="Tahoma" panose="020B0604030504040204" pitchFamily="34" charset="0"/>
              <a:cs typeface="Tahoma" panose="020B0604030504040204" pitchFamily="34" charset="0"/>
            </a:endParaRPr>
          </a:p>
        </p:txBody>
      </p:sp>
      <p:sp>
        <p:nvSpPr>
          <p:cNvPr id="26" name="Rounded Rectangle 25">
            <a:extLst>
              <a:ext uri="{FF2B5EF4-FFF2-40B4-BE49-F238E27FC236}">
                <a16:creationId xmlns:a16="http://schemas.microsoft.com/office/drawing/2014/main" id="{043762B3-8E3F-4C90-9088-084C5087FB35}"/>
              </a:ext>
            </a:extLst>
          </p:cNvPr>
          <p:cNvSpPr/>
          <p:nvPr/>
        </p:nvSpPr>
        <p:spPr>
          <a:xfrm>
            <a:off x="4297542" y="3350399"/>
            <a:ext cx="5967046" cy="2119727"/>
          </a:xfrm>
          <a:prstGeom prst="roundRect">
            <a:avLst/>
          </a:prstGeom>
        </p:spPr>
        <p:style>
          <a:lnRef idx="2">
            <a:schemeClr val="accent4"/>
          </a:lnRef>
          <a:fillRef idx="1">
            <a:schemeClr val="lt1"/>
          </a:fillRef>
          <a:effectRef idx="0">
            <a:schemeClr val="accent4"/>
          </a:effectRef>
          <a:fontRef idx="minor">
            <a:schemeClr val="dk1"/>
          </a:fontRef>
        </p:style>
        <p:txBody>
          <a:bodyPr wrap="square" lIns="68579" tIns="34289" rIns="68579" bIns="34289">
            <a:spAutoFit/>
          </a:bodyPr>
          <a:lstStyle/>
          <a:p>
            <a:pPr eaLnBrk="1" hangingPunct="1"/>
            <a:r>
              <a:rPr lang="vi-VN" sz="2000" b="1" dirty="0">
                <a:solidFill>
                  <a:srgbClr val="FF0000"/>
                </a:solidFill>
              </a:rPr>
              <a:t>- </a:t>
            </a:r>
            <a:r>
              <a:rPr lang="en-US" sz="2000" b="1" dirty="0" err="1">
                <a:solidFill>
                  <a:srgbClr val="FF0000"/>
                </a:solidFill>
              </a:rPr>
              <a:t>Nen</a:t>
            </a:r>
            <a:r>
              <a:rPr lang="en-US" sz="2000" b="1" dirty="0">
                <a:solidFill>
                  <a:srgbClr val="FF0000"/>
                </a:solidFill>
              </a:rPr>
              <a:t>-li </a:t>
            </a:r>
            <a:r>
              <a:rPr lang="en-US" sz="2000" b="1" dirty="0" err="1">
                <a:solidFill>
                  <a:srgbClr val="FF0000"/>
                </a:solidFill>
              </a:rPr>
              <a:t>leo</a:t>
            </a:r>
            <a:r>
              <a:rPr lang="en-US" sz="2000" b="1" dirty="0">
                <a:solidFill>
                  <a:srgbClr val="FF0000"/>
                </a:solidFill>
              </a:rPr>
              <a:t> </a:t>
            </a:r>
            <a:r>
              <a:rPr lang="en-US" sz="2000" b="1" dirty="0" err="1">
                <a:solidFill>
                  <a:srgbClr val="FF0000"/>
                </a:solidFill>
              </a:rPr>
              <a:t>một</a:t>
            </a:r>
            <a:r>
              <a:rPr lang="en-US" sz="2000" b="1" dirty="0">
                <a:solidFill>
                  <a:srgbClr val="FF0000"/>
                </a:solidFill>
              </a:rPr>
              <a:t> </a:t>
            </a:r>
            <a:r>
              <a:rPr lang="en-US" sz="2000" b="1" dirty="0" err="1">
                <a:solidFill>
                  <a:srgbClr val="FF0000"/>
                </a:solidFill>
              </a:rPr>
              <a:t>cách</a:t>
            </a:r>
            <a:r>
              <a:rPr lang="en-US" sz="2000" b="1" dirty="0">
                <a:solidFill>
                  <a:srgbClr val="FF0000"/>
                </a:solidFill>
              </a:rPr>
              <a:t> </a:t>
            </a:r>
            <a:r>
              <a:rPr lang="en-US" sz="2000" b="1" dirty="0" err="1">
                <a:solidFill>
                  <a:srgbClr val="FF0000"/>
                </a:solidFill>
              </a:rPr>
              <a:t>rất</a:t>
            </a:r>
            <a:r>
              <a:rPr lang="en-US" sz="2000" b="1" dirty="0">
                <a:solidFill>
                  <a:srgbClr val="FF0000"/>
                </a:solidFill>
              </a:rPr>
              <a:t> </a:t>
            </a:r>
            <a:r>
              <a:rPr lang="en-US" sz="2000" b="1" dirty="0" err="1">
                <a:solidFill>
                  <a:srgbClr val="FF0000"/>
                </a:solidFill>
              </a:rPr>
              <a:t>chật</a:t>
            </a:r>
            <a:r>
              <a:rPr lang="en-US" sz="2000" b="1" dirty="0">
                <a:solidFill>
                  <a:srgbClr val="FF0000"/>
                </a:solidFill>
              </a:rPr>
              <a:t> </a:t>
            </a:r>
            <a:r>
              <a:rPr lang="en-US" sz="2000" b="1" dirty="0" err="1">
                <a:solidFill>
                  <a:srgbClr val="FF0000"/>
                </a:solidFill>
              </a:rPr>
              <a:t>vật</a:t>
            </a:r>
            <a:r>
              <a:rPr lang="en-US" sz="2000" b="1" dirty="0">
                <a:solidFill>
                  <a:srgbClr val="FF0000"/>
                </a:solidFill>
              </a:rPr>
              <a:t>, </a:t>
            </a:r>
            <a:r>
              <a:rPr lang="en-US" sz="2000" b="1" dirty="0" err="1">
                <a:solidFill>
                  <a:srgbClr val="FF0000"/>
                </a:solidFill>
              </a:rPr>
              <a:t>mặt</a:t>
            </a:r>
            <a:r>
              <a:rPr lang="en-US" sz="2000" b="1" dirty="0">
                <a:solidFill>
                  <a:srgbClr val="FF0000"/>
                </a:solidFill>
              </a:rPr>
              <a:t> </a:t>
            </a:r>
            <a:r>
              <a:rPr lang="en-US" sz="2000" b="1" dirty="0" err="1">
                <a:solidFill>
                  <a:srgbClr val="FF0000"/>
                </a:solidFill>
              </a:rPr>
              <a:t>đỏ</a:t>
            </a:r>
            <a:r>
              <a:rPr lang="en-US" sz="2000" b="1" dirty="0">
                <a:solidFill>
                  <a:srgbClr val="FF0000"/>
                </a:solidFill>
              </a:rPr>
              <a:t> </a:t>
            </a:r>
            <a:r>
              <a:rPr lang="en-US" sz="2000" b="1" dirty="0" err="1">
                <a:solidFill>
                  <a:srgbClr val="FF0000"/>
                </a:solidFill>
              </a:rPr>
              <a:t>như</a:t>
            </a:r>
            <a:r>
              <a:rPr lang="en-US" sz="2000" b="1" dirty="0">
                <a:solidFill>
                  <a:srgbClr val="FF0000"/>
                </a:solidFill>
              </a:rPr>
              <a:t> </a:t>
            </a:r>
            <a:r>
              <a:rPr lang="en-US" sz="2000" b="1" dirty="0" err="1">
                <a:solidFill>
                  <a:srgbClr val="FF0000"/>
                </a:solidFill>
              </a:rPr>
              <a:t>lửa</a:t>
            </a:r>
            <a:r>
              <a:rPr lang="en-US" sz="2000" b="1" dirty="0">
                <a:solidFill>
                  <a:srgbClr val="FF0000"/>
                </a:solidFill>
              </a:rPr>
              <a:t>, </a:t>
            </a:r>
            <a:r>
              <a:rPr lang="en-US" sz="2000" b="1" dirty="0" err="1">
                <a:solidFill>
                  <a:srgbClr val="FF0000"/>
                </a:solidFill>
              </a:rPr>
              <a:t>mồ</a:t>
            </a:r>
            <a:r>
              <a:rPr lang="en-US" sz="2000" b="1" dirty="0">
                <a:solidFill>
                  <a:srgbClr val="FF0000"/>
                </a:solidFill>
              </a:rPr>
              <a:t> </a:t>
            </a:r>
            <a:r>
              <a:rPr lang="en-US" sz="2000" b="1" dirty="0" err="1">
                <a:solidFill>
                  <a:srgbClr val="FF0000"/>
                </a:solidFill>
              </a:rPr>
              <a:t>hôi</a:t>
            </a:r>
            <a:r>
              <a:rPr lang="en-US" sz="2000" b="1" dirty="0">
                <a:solidFill>
                  <a:srgbClr val="FF0000"/>
                </a:solidFill>
              </a:rPr>
              <a:t> </a:t>
            </a:r>
            <a:r>
              <a:rPr lang="en-US" sz="2000" b="1" dirty="0" err="1">
                <a:solidFill>
                  <a:srgbClr val="FF0000"/>
                </a:solidFill>
              </a:rPr>
              <a:t>ướt</a:t>
            </a:r>
            <a:r>
              <a:rPr lang="en-US" sz="2000" b="1" dirty="0">
                <a:solidFill>
                  <a:srgbClr val="FF0000"/>
                </a:solidFill>
              </a:rPr>
              <a:t> </a:t>
            </a:r>
            <a:r>
              <a:rPr lang="en-US" sz="2000" b="1" dirty="0" err="1">
                <a:solidFill>
                  <a:srgbClr val="FF0000"/>
                </a:solidFill>
              </a:rPr>
              <a:t>đẩm</a:t>
            </a:r>
            <a:r>
              <a:rPr lang="en-US" sz="2000" b="1" dirty="0">
                <a:solidFill>
                  <a:srgbClr val="FF0000"/>
                </a:solidFill>
              </a:rPr>
              <a:t> </a:t>
            </a:r>
            <a:r>
              <a:rPr lang="en-US" sz="2000" b="1" dirty="0" err="1">
                <a:solidFill>
                  <a:srgbClr val="FF0000"/>
                </a:solidFill>
              </a:rPr>
              <a:t>trán</a:t>
            </a:r>
            <a:r>
              <a:rPr lang="en-US" sz="2000" b="1" dirty="0">
                <a:solidFill>
                  <a:srgbClr val="FF0000"/>
                </a:solidFill>
              </a:rPr>
              <a:t>. </a:t>
            </a:r>
            <a:r>
              <a:rPr lang="en-US" sz="2000" b="1" dirty="0" err="1">
                <a:solidFill>
                  <a:srgbClr val="FF0000"/>
                </a:solidFill>
              </a:rPr>
              <a:t>Thầy</a:t>
            </a:r>
            <a:r>
              <a:rPr lang="en-US" sz="2000" b="1" dirty="0">
                <a:solidFill>
                  <a:srgbClr val="FF0000"/>
                </a:solidFill>
              </a:rPr>
              <a:t> </a:t>
            </a:r>
            <a:r>
              <a:rPr lang="en-US" sz="2000" b="1" dirty="0" err="1">
                <a:solidFill>
                  <a:srgbClr val="FF0000"/>
                </a:solidFill>
              </a:rPr>
              <a:t>bảo</a:t>
            </a:r>
            <a:r>
              <a:rPr lang="en-US" sz="2000" b="1" dirty="0">
                <a:solidFill>
                  <a:srgbClr val="FF0000"/>
                </a:solidFill>
              </a:rPr>
              <a:t> </a:t>
            </a:r>
            <a:r>
              <a:rPr lang="en-US" sz="2000" b="1" dirty="0" err="1">
                <a:solidFill>
                  <a:srgbClr val="FF0000"/>
                </a:solidFill>
              </a:rPr>
              <a:t>xuống</a:t>
            </a:r>
            <a:r>
              <a:rPr lang="en-US" sz="2000" b="1" dirty="0">
                <a:solidFill>
                  <a:srgbClr val="FF0000"/>
                </a:solidFill>
              </a:rPr>
              <a:t> </a:t>
            </a:r>
            <a:r>
              <a:rPr lang="en-US" sz="2000" b="1" dirty="0" err="1">
                <a:solidFill>
                  <a:srgbClr val="FF0000"/>
                </a:solidFill>
              </a:rPr>
              <a:t>nhưng</a:t>
            </a:r>
            <a:r>
              <a:rPr lang="en-US" sz="2000" b="1" dirty="0">
                <a:solidFill>
                  <a:srgbClr val="FF0000"/>
                </a:solidFill>
              </a:rPr>
              <a:t> </a:t>
            </a:r>
            <a:r>
              <a:rPr lang="en-US" sz="2000" b="1" dirty="0" err="1">
                <a:solidFill>
                  <a:srgbClr val="FF0000"/>
                </a:solidFill>
              </a:rPr>
              <a:t>cậu</a:t>
            </a:r>
            <a:r>
              <a:rPr lang="en-US" sz="2000" b="1" dirty="0">
                <a:solidFill>
                  <a:srgbClr val="FF0000"/>
                </a:solidFill>
              </a:rPr>
              <a:t> </a:t>
            </a:r>
            <a:r>
              <a:rPr lang="en-US" sz="2000" b="1" dirty="0" err="1">
                <a:solidFill>
                  <a:srgbClr val="FF0000"/>
                </a:solidFill>
              </a:rPr>
              <a:t>vẫn</a:t>
            </a:r>
            <a:r>
              <a:rPr lang="en-US" sz="2000" b="1" dirty="0">
                <a:solidFill>
                  <a:srgbClr val="FF0000"/>
                </a:solidFill>
              </a:rPr>
              <a:t> </a:t>
            </a:r>
            <a:r>
              <a:rPr lang="en-US" sz="2000" b="1" dirty="0" err="1">
                <a:solidFill>
                  <a:srgbClr val="FF0000"/>
                </a:solidFill>
              </a:rPr>
              <a:t>cố</a:t>
            </a:r>
            <a:r>
              <a:rPr lang="en-US" sz="2000" b="1" dirty="0">
                <a:solidFill>
                  <a:srgbClr val="FF0000"/>
                </a:solidFill>
              </a:rPr>
              <a:t> </a:t>
            </a:r>
            <a:r>
              <a:rPr lang="en-US" sz="2000" b="1" dirty="0" err="1">
                <a:solidFill>
                  <a:srgbClr val="FF0000"/>
                </a:solidFill>
              </a:rPr>
              <a:t>sức</a:t>
            </a:r>
            <a:r>
              <a:rPr lang="en-US" sz="2000" b="1" dirty="0">
                <a:solidFill>
                  <a:srgbClr val="FF0000"/>
                </a:solidFill>
              </a:rPr>
              <a:t> </a:t>
            </a:r>
            <a:r>
              <a:rPr lang="en-US" sz="2000" b="1" dirty="0" err="1">
                <a:solidFill>
                  <a:srgbClr val="FF0000"/>
                </a:solidFill>
              </a:rPr>
              <a:t>leo</a:t>
            </a:r>
            <a:r>
              <a:rPr lang="en-US" sz="2000" b="1" dirty="0">
                <a:solidFill>
                  <a:srgbClr val="FF0000"/>
                </a:solidFill>
              </a:rPr>
              <a:t>.</a:t>
            </a:r>
            <a:endParaRPr lang="vi-VN" sz="2000" b="1" dirty="0">
              <a:solidFill>
                <a:srgbClr val="FF0000"/>
              </a:solidFill>
            </a:endParaRPr>
          </a:p>
          <a:p>
            <a:r>
              <a:rPr lang="en-US" sz="2000" b="1" dirty="0">
                <a:solidFill>
                  <a:srgbClr val="FF0000"/>
                </a:solidFill>
              </a:rPr>
              <a:t>- </a:t>
            </a:r>
            <a:r>
              <a:rPr lang="en-US" sz="2000" b="1" dirty="0" err="1">
                <a:solidFill>
                  <a:srgbClr val="FF0000"/>
                </a:solidFill>
              </a:rPr>
              <a:t>Nen</a:t>
            </a:r>
            <a:r>
              <a:rPr lang="en-US" sz="2000" b="1" dirty="0">
                <a:solidFill>
                  <a:srgbClr val="FF0000"/>
                </a:solidFill>
              </a:rPr>
              <a:t>-li </a:t>
            </a:r>
            <a:r>
              <a:rPr lang="en-US" sz="2000" b="1" dirty="0" err="1">
                <a:solidFill>
                  <a:srgbClr val="FF0000"/>
                </a:solidFill>
              </a:rPr>
              <a:t>rướn</a:t>
            </a:r>
            <a:r>
              <a:rPr lang="en-US" sz="2000" b="1" dirty="0">
                <a:solidFill>
                  <a:srgbClr val="FF0000"/>
                </a:solidFill>
              </a:rPr>
              <a:t> </a:t>
            </a:r>
            <a:r>
              <a:rPr lang="en-US" sz="2000" b="1" dirty="0" err="1">
                <a:solidFill>
                  <a:srgbClr val="FF0000"/>
                </a:solidFill>
              </a:rPr>
              <a:t>người</a:t>
            </a:r>
            <a:r>
              <a:rPr lang="en-US" sz="2000" b="1" dirty="0">
                <a:solidFill>
                  <a:srgbClr val="FF0000"/>
                </a:solidFill>
              </a:rPr>
              <a:t> </a:t>
            </a:r>
            <a:r>
              <a:rPr lang="en-US" sz="2000" b="1" dirty="0" err="1">
                <a:solidFill>
                  <a:srgbClr val="FF0000"/>
                </a:solidFill>
              </a:rPr>
              <a:t>lên</a:t>
            </a:r>
            <a:r>
              <a:rPr lang="en-US" sz="2000" b="1" dirty="0">
                <a:solidFill>
                  <a:srgbClr val="FF0000"/>
                </a:solidFill>
              </a:rPr>
              <a:t> </a:t>
            </a:r>
            <a:r>
              <a:rPr lang="en-US" sz="2000" b="1" dirty="0" err="1">
                <a:solidFill>
                  <a:srgbClr val="FF0000"/>
                </a:solidFill>
              </a:rPr>
              <a:t>và</a:t>
            </a:r>
            <a:r>
              <a:rPr lang="en-US" sz="2000" b="1" dirty="0">
                <a:solidFill>
                  <a:srgbClr val="FF0000"/>
                </a:solidFill>
              </a:rPr>
              <a:t> </a:t>
            </a:r>
            <a:r>
              <a:rPr lang="en-US" sz="2000" b="1" dirty="0" err="1">
                <a:solidFill>
                  <a:srgbClr val="FF0000"/>
                </a:solidFill>
              </a:rPr>
              <a:t>đã</a:t>
            </a:r>
            <a:r>
              <a:rPr lang="en-US" sz="2000" b="1" dirty="0">
                <a:solidFill>
                  <a:srgbClr val="FF0000"/>
                </a:solidFill>
              </a:rPr>
              <a:t> </a:t>
            </a:r>
            <a:r>
              <a:rPr lang="en-US" sz="2000" b="1" dirty="0" err="1">
                <a:solidFill>
                  <a:srgbClr val="FF0000"/>
                </a:solidFill>
              </a:rPr>
              <a:t>nắm</a:t>
            </a:r>
            <a:r>
              <a:rPr lang="en-US" sz="2000" b="1" dirty="0">
                <a:solidFill>
                  <a:srgbClr val="FF0000"/>
                </a:solidFill>
              </a:rPr>
              <a:t> </a:t>
            </a:r>
            <a:r>
              <a:rPr lang="en-US" sz="2000" b="1" dirty="0" err="1">
                <a:solidFill>
                  <a:srgbClr val="FF0000"/>
                </a:solidFill>
              </a:rPr>
              <a:t>chặt</a:t>
            </a:r>
            <a:r>
              <a:rPr lang="en-US" sz="2000" b="1" dirty="0">
                <a:solidFill>
                  <a:srgbClr val="FF0000"/>
                </a:solidFill>
              </a:rPr>
              <a:t> </a:t>
            </a:r>
            <a:r>
              <a:rPr lang="en-US" sz="2000" b="1" dirty="0" err="1">
                <a:solidFill>
                  <a:srgbClr val="FF0000"/>
                </a:solidFill>
              </a:rPr>
              <a:t>được</a:t>
            </a:r>
            <a:r>
              <a:rPr lang="en-US" sz="2000" b="1" dirty="0">
                <a:solidFill>
                  <a:srgbClr val="FF0000"/>
                </a:solidFill>
              </a:rPr>
              <a:t> </a:t>
            </a:r>
            <a:r>
              <a:rPr lang="en-US" sz="2000" b="1" dirty="0" err="1">
                <a:solidFill>
                  <a:srgbClr val="FF0000"/>
                </a:solidFill>
              </a:rPr>
              <a:t>cái</a:t>
            </a:r>
            <a:r>
              <a:rPr lang="en-US" sz="2000" b="1" dirty="0">
                <a:solidFill>
                  <a:srgbClr val="FF0000"/>
                </a:solidFill>
              </a:rPr>
              <a:t> </a:t>
            </a:r>
            <a:r>
              <a:rPr lang="en-US" sz="2000" b="1" dirty="0" err="1">
                <a:solidFill>
                  <a:srgbClr val="FF0000"/>
                </a:solidFill>
              </a:rPr>
              <a:t>xà</a:t>
            </a:r>
            <a:br>
              <a:rPr lang="vi-VN" sz="2000" b="1" dirty="0">
                <a:solidFill>
                  <a:srgbClr val="FF0000"/>
                </a:solidFill>
              </a:rPr>
            </a:br>
            <a:r>
              <a:rPr lang="en-US" sz="2000" b="1" dirty="0">
                <a:solidFill>
                  <a:srgbClr val="FF0000"/>
                </a:solidFill>
              </a:rPr>
              <a:t>- </a:t>
            </a:r>
            <a:r>
              <a:rPr lang="en-US" sz="2000" b="1" dirty="0" err="1">
                <a:solidFill>
                  <a:srgbClr val="FF0000"/>
                </a:solidFill>
              </a:rPr>
              <a:t>Cuối</a:t>
            </a:r>
            <a:r>
              <a:rPr lang="en-US" sz="2000" b="1" dirty="0">
                <a:solidFill>
                  <a:srgbClr val="FF0000"/>
                </a:solidFill>
              </a:rPr>
              <a:t> </a:t>
            </a:r>
            <a:r>
              <a:rPr lang="en-US" sz="2000" b="1" dirty="0" err="1">
                <a:solidFill>
                  <a:srgbClr val="FF0000"/>
                </a:solidFill>
              </a:rPr>
              <a:t>cùng</a:t>
            </a:r>
            <a:r>
              <a:rPr lang="en-US" sz="2000" b="1" dirty="0">
                <a:solidFill>
                  <a:srgbClr val="FF0000"/>
                </a:solidFill>
              </a:rPr>
              <a:t> </a:t>
            </a:r>
            <a:r>
              <a:rPr lang="en-US" sz="2000" b="1" dirty="0" err="1">
                <a:solidFill>
                  <a:srgbClr val="FF0000"/>
                </a:solidFill>
              </a:rPr>
              <a:t>Nen</a:t>
            </a:r>
            <a:r>
              <a:rPr lang="en-US" sz="2000" b="1" dirty="0">
                <a:solidFill>
                  <a:srgbClr val="FF0000"/>
                </a:solidFill>
              </a:rPr>
              <a:t>-li </a:t>
            </a:r>
            <a:r>
              <a:rPr lang="en-US" sz="2000" b="1" dirty="0" err="1">
                <a:solidFill>
                  <a:srgbClr val="FF0000"/>
                </a:solidFill>
              </a:rPr>
              <a:t>đã</a:t>
            </a:r>
            <a:r>
              <a:rPr lang="en-US" sz="2000" b="1" dirty="0">
                <a:solidFill>
                  <a:srgbClr val="FF0000"/>
                </a:solidFill>
              </a:rPr>
              <a:t> </a:t>
            </a:r>
            <a:r>
              <a:rPr lang="en-US" sz="2000" b="1" dirty="0" err="1">
                <a:solidFill>
                  <a:srgbClr val="FF0000"/>
                </a:solidFill>
              </a:rPr>
              <a:t>đứng</a:t>
            </a:r>
            <a:r>
              <a:rPr lang="en-US" sz="2000" b="1" dirty="0">
                <a:solidFill>
                  <a:srgbClr val="FF0000"/>
                </a:solidFill>
              </a:rPr>
              <a:t> </a:t>
            </a:r>
            <a:r>
              <a:rPr lang="en-US" sz="2000" b="1" dirty="0" err="1">
                <a:solidFill>
                  <a:srgbClr val="FF0000"/>
                </a:solidFill>
              </a:rPr>
              <a:t>được</a:t>
            </a:r>
            <a:r>
              <a:rPr lang="en-US" sz="2000" b="1" dirty="0">
                <a:solidFill>
                  <a:srgbClr val="FF0000"/>
                </a:solidFill>
              </a:rPr>
              <a:t> </a:t>
            </a:r>
            <a:r>
              <a:rPr lang="en-US" sz="2000" b="1" dirty="0" err="1">
                <a:solidFill>
                  <a:srgbClr val="FF0000"/>
                </a:solidFill>
              </a:rPr>
              <a:t>trên</a:t>
            </a:r>
            <a:r>
              <a:rPr lang="en-US" sz="2000" b="1" dirty="0">
                <a:solidFill>
                  <a:srgbClr val="FF0000"/>
                </a:solidFill>
              </a:rPr>
              <a:t> </a:t>
            </a:r>
            <a:r>
              <a:rPr lang="en-US" sz="2000" b="1" dirty="0" err="1">
                <a:solidFill>
                  <a:srgbClr val="FF0000"/>
                </a:solidFill>
              </a:rPr>
              <a:t>xà</a:t>
            </a:r>
            <a:r>
              <a:rPr lang="en-US" sz="2000" b="1" dirty="0">
                <a:solidFill>
                  <a:srgbClr val="FF0000"/>
                </a:solidFill>
              </a:rPr>
              <a:t>, </a:t>
            </a:r>
            <a:r>
              <a:rPr lang="en-US" sz="2000" b="1" dirty="0" err="1">
                <a:solidFill>
                  <a:srgbClr val="FF0000"/>
                </a:solidFill>
              </a:rPr>
              <a:t>tuy</a:t>
            </a:r>
            <a:r>
              <a:rPr lang="en-US" sz="2000" b="1" dirty="0">
                <a:solidFill>
                  <a:srgbClr val="FF0000"/>
                </a:solidFill>
              </a:rPr>
              <a:t> </a:t>
            </a:r>
            <a:r>
              <a:rPr lang="en-US" sz="2000" b="1" dirty="0" err="1">
                <a:solidFill>
                  <a:srgbClr val="FF0000"/>
                </a:solidFill>
              </a:rPr>
              <a:t>rất</a:t>
            </a:r>
            <a:r>
              <a:rPr lang="en-US" sz="2000" b="1" dirty="0">
                <a:solidFill>
                  <a:srgbClr val="FF0000"/>
                </a:solidFill>
              </a:rPr>
              <a:t> </a:t>
            </a:r>
            <a:r>
              <a:rPr lang="en-US" sz="2000" b="1" dirty="0" err="1">
                <a:solidFill>
                  <a:srgbClr val="FF0000"/>
                </a:solidFill>
              </a:rPr>
              <a:t>mệt</a:t>
            </a:r>
            <a:r>
              <a:rPr lang="en-US" sz="2000" b="1" dirty="0">
                <a:solidFill>
                  <a:srgbClr val="FF0000"/>
                </a:solidFill>
              </a:rPr>
              <a:t> </a:t>
            </a:r>
            <a:r>
              <a:rPr lang="en-US" sz="2000" b="1" dirty="0" err="1">
                <a:solidFill>
                  <a:srgbClr val="FF0000"/>
                </a:solidFill>
              </a:rPr>
              <a:t>nhưng</a:t>
            </a:r>
            <a:r>
              <a:rPr lang="en-US" sz="2000" b="1" dirty="0">
                <a:solidFill>
                  <a:srgbClr val="FF0000"/>
                </a:solidFill>
              </a:rPr>
              <a:t> </a:t>
            </a:r>
            <a:r>
              <a:rPr lang="en-US" sz="2000" b="1" dirty="0" err="1">
                <a:solidFill>
                  <a:srgbClr val="FF0000"/>
                </a:solidFill>
              </a:rPr>
              <a:t>nét</a:t>
            </a:r>
            <a:r>
              <a:rPr lang="en-US" sz="2000" b="1" dirty="0">
                <a:solidFill>
                  <a:srgbClr val="FF0000"/>
                </a:solidFill>
              </a:rPr>
              <a:t> </a:t>
            </a:r>
            <a:r>
              <a:rPr lang="en-US" sz="2000" b="1" dirty="0" err="1">
                <a:solidFill>
                  <a:srgbClr val="FF0000"/>
                </a:solidFill>
              </a:rPr>
              <a:t>mặt</a:t>
            </a:r>
            <a:r>
              <a:rPr lang="en-US" sz="2000" b="1" dirty="0">
                <a:solidFill>
                  <a:srgbClr val="FF0000"/>
                </a:solidFill>
              </a:rPr>
              <a:t> </a:t>
            </a:r>
            <a:r>
              <a:rPr lang="en-US" sz="2000" b="1" dirty="0" err="1">
                <a:solidFill>
                  <a:srgbClr val="FF0000"/>
                </a:solidFill>
              </a:rPr>
              <a:t>rạng</a:t>
            </a:r>
            <a:r>
              <a:rPr lang="en-US" sz="2000" b="1" dirty="0">
                <a:solidFill>
                  <a:srgbClr val="FF0000"/>
                </a:solidFill>
              </a:rPr>
              <a:t> </a:t>
            </a:r>
            <a:r>
              <a:rPr lang="en-US" sz="2000" b="1" dirty="0" err="1">
                <a:solidFill>
                  <a:srgbClr val="FF0000"/>
                </a:solidFill>
              </a:rPr>
              <a:t>rỡ</a:t>
            </a:r>
            <a:r>
              <a:rPr lang="en-US" sz="2000" b="1" dirty="0">
                <a:solidFill>
                  <a:srgbClr val="FF0000"/>
                </a:solidFill>
              </a:rPr>
              <a:t> </a:t>
            </a:r>
            <a:r>
              <a:rPr lang="en-US" sz="2000" b="1" dirty="0" err="1">
                <a:solidFill>
                  <a:srgbClr val="FF0000"/>
                </a:solidFill>
              </a:rPr>
              <a:t>vẻ</a:t>
            </a:r>
            <a:r>
              <a:rPr lang="en-US" sz="2000" b="1" dirty="0">
                <a:solidFill>
                  <a:srgbClr val="FF0000"/>
                </a:solidFill>
              </a:rPr>
              <a:t> </a:t>
            </a:r>
            <a:r>
              <a:rPr lang="en-US" sz="2000" b="1" dirty="0" err="1">
                <a:solidFill>
                  <a:srgbClr val="FF0000"/>
                </a:solidFill>
              </a:rPr>
              <a:t>chiến</a:t>
            </a:r>
            <a:r>
              <a:rPr lang="en-US" sz="2000" b="1" dirty="0">
                <a:solidFill>
                  <a:srgbClr val="FF0000"/>
                </a:solidFill>
              </a:rPr>
              <a:t> </a:t>
            </a:r>
            <a:r>
              <a:rPr lang="en-US" sz="2000" b="1" dirty="0" err="1">
                <a:solidFill>
                  <a:srgbClr val="FF0000"/>
                </a:solidFill>
              </a:rPr>
              <a:t>thắng</a:t>
            </a:r>
            <a:r>
              <a:rPr lang="en-US" sz="2000" b="1" dirty="0">
                <a:solidFill>
                  <a:srgbClr val="FF0000"/>
                </a:solidFill>
              </a:rPr>
              <a:t>.</a:t>
            </a:r>
          </a:p>
        </p:txBody>
      </p:sp>
      <p:sp>
        <p:nvSpPr>
          <p:cNvPr id="14" name="Arrow: Pentagon 13">
            <a:extLst>
              <a:ext uri="{FF2B5EF4-FFF2-40B4-BE49-F238E27FC236}">
                <a16:creationId xmlns:a16="http://schemas.microsoft.com/office/drawing/2014/main" id="{EFEC2813-F03C-46C4-B220-977ADEDD23F1}"/>
              </a:ext>
            </a:extLst>
          </p:cNvPr>
          <p:cNvSpPr/>
          <p:nvPr/>
        </p:nvSpPr>
        <p:spPr>
          <a:xfrm>
            <a:off x="9975601" y="6017360"/>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buClrTx/>
            </a:pPr>
            <a:r>
              <a:rPr lang="en-US" b="1" kern="1200" dirty="0">
                <a:solidFill>
                  <a:srgbClr val="002060"/>
                </a:solidFil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9" y="6017360"/>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buClrTx/>
            </a:pPr>
            <a:r>
              <a:rPr lang="en-US" b="1" kern="1200" dirty="0">
                <a:solidFill>
                  <a:srgbClr val="002060"/>
                </a:solidFill>
              </a:rPr>
              <a:t>ĐÚNG</a:t>
            </a:r>
          </a:p>
        </p:txBody>
      </p:sp>
      <p:pic>
        <p:nvPicPr>
          <p:cNvPr id="4" name="Fail! (sound effect)">
            <a:hlinkClick r:id="" action="ppaction://media"/>
            <a:extLst>
              <a:ext uri="{FF2B5EF4-FFF2-40B4-BE49-F238E27FC236}">
                <a16:creationId xmlns:a16="http://schemas.microsoft.com/office/drawing/2014/main" id="{86799F78-DFD1-487F-B5DF-7BBE6D5843EF}"/>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3"/>
            <a:ext cx="609600" cy="609600"/>
          </a:xfrm>
          <a:prstGeom prst="rect">
            <a:avLst/>
          </a:prstGeom>
        </p:spPr>
      </p:pic>
    </p:spTree>
    <p:extLst>
      <p:ext uri="{BB962C8B-B14F-4D97-AF65-F5344CB8AC3E}">
        <p14:creationId xmlns:p14="http://schemas.microsoft.com/office/powerpoint/2010/main" val="3105659499"/>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40" fill="hold"/>
                                        <p:tgtEl>
                                          <p:spTgt spid="2"/>
                                        </p:tgtEl>
                                      </p:cBhvr>
                                    </p:cmd>
                                  </p:childTnLst>
                                </p:cTn>
                              </p:par>
                              <p:par>
                                <p:cTn id="13" presetID="1" presetClass="mediacall" presetSubtype="0" fill="hold" nodeType="withEffect">
                                  <p:stCondLst>
                                    <p:cond delay="0"/>
                                  </p:stCondLst>
                                  <p:childTnLst>
                                    <p:cmd type="call" cmd="playFrom(0.0)">
                                      <p:cBhvr>
                                        <p:cTn id="14" dur="3032"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6.25E-7 2.59259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40"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52"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4652"/>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5152"/>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40"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animBg="1"/>
      <p:bldP spid="26" grpId="1" animBg="1"/>
      <p:bldP spid="26" grpId="2" animBg="1"/>
      <p:bldP spid="14" grpId="0" animBg="1"/>
      <p:bldP spid="14" grpId="1" animBg="1"/>
      <p:bldP spid="27" grpId="0" animBg="1"/>
      <p:bldP spid="27"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665320" y="2023748"/>
            <a:ext cx="1528133" cy="2526099"/>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665327" y="2032125"/>
            <a:ext cx="1524380" cy="251772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51" y="1914533"/>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74" y="1914528"/>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11" y="1686783"/>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672149" y="13740"/>
            <a:ext cx="1519851" cy="1519851"/>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099" y="740984"/>
            <a:ext cx="6070360" cy="1173547"/>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buClrTx/>
            </a:pPr>
            <a:r>
              <a:rPr lang="vi-VN" sz="2000" b="1" kern="1200" dirty="0">
                <a:solidFill>
                  <a:prstClr val="black"/>
                </a:solidFill>
                <a:ea typeface="Tahoma" panose="020B0604030504040204" pitchFamily="34" charset="0"/>
                <a:cs typeface="Tahoma" panose="020B0604030504040204" pitchFamily="34" charset="0"/>
              </a:rPr>
              <a:t>5. Em hãy tìm thêm một tên thích hợp cho </a:t>
            </a:r>
          </a:p>
          <a:p>
            <a:pPr algn="ctr" defTabSz="685783">
              <a:buClrTx/>
            </a:pPr>
            <a:r>
              <a:rPr lang="vi-VN" sz="2000" b="1" kern="1200" dirty="0">
                <a:solidFill>
                  <a:prstClr val="black"/>
                </a:solidFill>
                <a:ea typeface="Tahoma" panose="020B0604030504040204" pitchFamily="34" charset="0"/>
                <a:cs typeface="Tahoma" panose="020B0604030504040204" pitchFamily="34" charset="0"/>
              </a:rPr>
              <a:t>câu chuyện</a:t>
            </a:r>
            <a:endParaRPr lang="en-US" sz="2000" b="1" kern="1200" dirty="0">
              <a:solidFill>
                <a:prstClr val="black"/>
              </a:solidFill>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288648" y="3348834"/>
            <a:ext cx="5281205" cy="1177243"/>
          </a:xfrm>
          <a:prstGeom prst="rect">
            <a:avLst/>
          </a:prstGeom>
          <a:noFill/>
        </p:spPr>
        <p:txBody>
          <a:bodyPr wrap="square" lIns="68579" tIns="34289" rIns="68579" bIns="34289">
            <a:spAutoFit/>
          </a:bodyPr>
          <a:lstStyle/>
          <a:p>
            <a:pPr marL="285750" indent="-285750" algn="just" defTabSz="685783">
              <a:buClrTx/>
              <a:buFontTx/>
              <a:buChar char="-"/>
            </a:pPr>
            <a:r>
              <a:rPr lang="vi-VN" sz="1800" b="1" kern="1200" dirty="0">
                <a:solidFill>
                  <a:srgbClr val="FF0000"/>
                </a:solidFill>
                <a:latin typeface="+mn-lt"/>
                <a:ea typeface="Tahoma" panose="020B0604030504040204" pitchFamily="34" charset="0"/>
                <a:cs typeface="Tahoma" panose="020B0604030504040204" pitchFamily="34" charset="0"/>
              </a:rPr>
              <a:t>Cậu bé Nen-li dũng cảm</a:t>
            </a:r>
          </a:p>
          <a:p>
            <a:pPr marL="285750" indent="-285750" algn="just" defTabSz="685783">
              <a:buClrTx/>
              <a:buFontTx/>
              <a:buChar char="-"/>
            </a:pPr>
            <a:r>
              <a:rPr lang="vi-VN" sz="1800" b="1" kern="1200" dirty="0">
                <a:solidFill>
                  <a:srgbClr val="FF0000"/>
                </a:solidFill>
                <a:latin typeface="+mn-lt"/>
                <a:ea typeface="Tahoma" panose="020B0604030504040204" pitchFamily="34" charset="0"/>
                <a:cs typeface="Tahoma" panose="020B0604030504040204" pitchFamily="34" charset="0"/>
              </a:rPr>
              <a:t>Một tấm gương đáng khâm phục</a:t>
            </a:r>
          </a:p>
          <a:p>
            <a:pPr marL="285750" indent="-285750" algn="just" defTabSz="685783">
              <a:buClrTx/>
              <a:buFontTx/>
              <a:buChar char="-"/>
            </a:pPr>
            <a:r>
              <a:rPr lang="vi-VN" sz="1800" b="1" kern="1200" dirty="0">
                <a:solidFill>
                  <a:srgbClr val="FF0000"/>
                </a:solidFill>
                <a:latin typeface="+mn-lt"/>
                <a:ea typeface="Tahoma" panose="020B0604030504040204" pitchFamily="34" charset="0"/>
                <a:cs typeface="Tahoma" panose="020B0604030504040204" pitchFamily="34" charset="0"/>
              </a:rPr>
              <a:t>Chiến thắng tật nguyền</a:t>
            </a:r>
          </a:p>
          <a:p>
            <a:pPr marL="285750" indent="-285750" algn="just" defTabSz="685783">
              <a:buClrTx/>
              <a:buFontTx/>
              <a:buChar char="-"/>
            </a:pPr>
            <a:r>
              <a:rPr lang="vi-VN" sz="1800" b="1" kern="1200" dirty="0">
                <a:solidFill>
                  <a:srgbClr val="FF0000"/>
                </a:solidFill>
                <a:latin typeface="+mn-lt"/>
                <a:ea typeface="Tahoma" panose="020B0604030504040204" pitchFamily="34" charset="0"/>
                <a:cs typeface="Tahoma" panose="020B0604030504040204" pitchFamily="34" charset="0"/>
              </a:rPr>
              <a:t>Quyết tâm của Nen-li</a:t>
            </a:r>
            <a:endParaRPr lang="en-US" sz="1800" b="1" kern="1200" dirty="0">
              <a:solidFill>
                <a:srgbClr val="FF0000"/>
              </a:solidFill>
              <a:latin typeface="+mn-lt"/>
              <a:ea typeface="Tahoma" panose="020B0604030504040204" pitchFamily="34" charset="0"/>
              <a:cs typeface="Tahoma" panose="020B0604030504040204" pitchFamily="34" charset="0"/>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601" y="6017360"/>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buClrTx/>
            </a:pPr>
            <a:r>
              <a:rPr lang="en-US" b="1" kern="1200">
                <a:solidFill>
                  <a:srgbClr val="FF0000"/>
                </a:solidFill>
              </a:rPr>
              <a:t>WRONG</a:t>
            </a:r>
            <a:r>
              <a:rPr lang="en-US" b="1" kern="1200">
                <a:solidFill>
                  <a:srgbClr val="002060"/>
                </a:solidFil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9" y="6017360"/>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buClrTx/>
            </a:pPr>
            <a:r>
              <a:rPr lang="en-US" b="1" kern="1200">
                <a:solidFill>
                  <a:srgbClr val="FF0000"/>
                </a:solidFill>
              </a:rPr>
              <a:t>RIGHT</a:t>
            </a:r>
            <a:r>
              <a:rPr lang="en-US" b="1" kern="1200">
                <a:solidFill>
                  <a:srgbClr val="002060"/>
                </a:solidFill>
              </a:rPr>
              <a:t>/ĐÚNG</a:t>
            </a:r>
          </a:p>
        </p:txBody>
      </p:sp>
      <p:pic>
        <p:nvPicPr>
          <p:cNvPr id="4" name="Fail! (sound effect)">
            <a:hlinkClick r:id="" action="ppaction://media"/>
            <a:extLst>
              <a:ext uri="{FF2B5EF4-FFF2-40B4-BE49-F238E27FC236}">
                <a16:creationId xmlns:a16="http://schemas.microsoft.com/office/drawing/2014/main" id="{BE9BCEE7-8267-4B99-B1AC-EBAB9F54FDE4}"/>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3"/>
            <a:ext cx="609600" cy="609600"/>
          </a:xfrm>
          <a:prstGeom prst="rect">
            <a:avLst/>
          </a:prstGeom>
        </p:spPr>
      </p:pic>
    </p:spTree>
    <p:extLst>
      <p:ext uri="{BB962C8B-B14F-4D97-AF65-F5344CB8AC3E}">
        <p14:creationId xmlns:p14="http://schemas.microsoft.com/office/powerpoint/2010/main" val="1944182577"/>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40" fill="hold"/>
                                        <p:tgtEl>
                                          <p:spTgt spid="2"/>
                                        </p:tgtEl>
                                      </p:cBhvr>
                                    </p:cmd>
                                  </p:childTnLst>
                                </p:cTn>
                              </p:par>
                              <p:par>
                                <p:cTn id="13" presetID="1" presetClass="mediacall" presetSubtype="0" fill="hold" nodeType="withEffect">
                                  <p:stCondLst>
                                    <p:cond delay="0"/>
                                  </p:stCondLst>
                                  <p:childTnLst>
                                    <p:cmd type="call" cmd="playFrom(0.0)">
                                      <p:cBhvr>
                                        <p:cTn id="14" dur="3032"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0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40"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52"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4652"/>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5152"/>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40"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461E3F3-6213-4FE9-AE2E-614D25761F42}"/>
              </a:ext>
            </a:extLst>
          </p:cNvPr>
          <p:cNvPicPr>
            <a:picLocks noChangeAspect="1"/>
          </p:cNvPicPr>
          <p:nvPr/>
        </p:nvPicPr>
        <p:blipFill rotWithShape="1">
          <a:blip r:embed="rId3">
            <a:extLst>
              <a:ext uri="{28A0092B-C50C-407E-A947-70E740481C1C}">
                <a14:useLocalDpi xmlns:a14="http://schemas.microsoft.com/office/drawing/2010/main" val="0"/>
              </a:ext>
            </a:extLst>
          </a:blip>
          <a:srcRect r="44444"/>
          <a:stretch/>
        </p:blipFill>
        <p:spPr>
          <a:xfrm>
            <a:off x="0" y="0"/>
            <a:ext cx="12192000" cy="6858000"/>
          </a:xfrm>
          <a:prstGeom prst="rect">
            <a:avLst/>
          </a:prstGeom>
        </p:spPr>
      </p:pic>
      <p:sp>
        <p:nvSpPr>
          <p:cNvPr id="4" name="Shape 200">
            <a:extLst>
              <a:ext uri="{FF2B5EF4-FFF2-40B4-BE49-F238E27FC236}">
                <a16:creationId xmlns:a16="http://schemas.microsoft.com/office/drawing/2014/main" id="{96180BCE-5C61-4A79-8566-B89B6851E38C}"/>
              </a:ext>
            </a:extLst>
          </p:cNvPr>
          <p:cNvSpPr/>
          <p:nvPr/>
        </p:nvSpPr>
        <p:spPr>
          <a:xfrm>
            <a:off x="1458653" y="3245120"/>
            <a:ext cx="10733347" cy="1"/>
          </a:xfrm>
          <a:prstGeom prst="line">
            <a:avLst/>
          </a:prstGeom>
          <a:ln w="38100">
            <a:solidFill>
              <a:srgbClr val="EDEFF3"/>
            </a:solidFill>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000000"/>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000000"/>
              </a:solidFill>
              <a:effectLst/>
              <a:uLnTx/>
              <a:uFillTx/>
              <a:latin typeface="Helvetica Light"/>
              <a:sym typeface="Helvetica Light"/>
            </a:endParaRPr>
          </a:p>
        </p:txBody>
      </p:sp>
      <p:sp>
        <p:nvSpPr>
          <p:cNvPr id="12" name="Shape 208">
            <a:extLst>
              <a:ext uri="{FF2B5EF4-FFF2-40B4-BE49-F238E27FC236}">
                <a16:creationId xmlns:a16="http://schemas.microsoft.com/office/drawing/2014/main" id="{1D7B6A4D-44F7-4639-8ED7-FB19FBFCB914}"/>
              </a:ext>
            </a:extLst>
          </p:cNvPr>
          <p:cNvSpPr/>
          <p:nvPr/>
        </p:nvSpPr>
        <p:spPr>
          <a:xfrm>
            <a:off x="3098238" y="3115295"/>
            <a:ext cx="410370" cy="251351"/>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1300" b="0" i="0" u="none" strike="noStrike" kern="0" cap="all" spc="0" normalizeH="0" baseline="0" noProof="0" dirty="0">
                <a:ln>
                  <a:noFill/>
                </a:ln>
                <a:solidFill>
                  <a:srgbClr val="FFFFFF"/>
                </a:solidFill>
                <a:effectLst/>
                <a:uLnTx/>
                <a:uFillTx/>
                <a:latin typeface="Lato Bold"/>
                <a:ea typeface="+mn-ea"/>
                <a:cs typeface="+mn-cs"/>
                <a:sym typeface="Lato Bold"/>
              </a:rPr>
              <a:t>2013</a:t>
            </a:r>
          </a:p>
        </p:txBody>
      </p:sp>
      <p:sp>
        <p:nvSpPr>
          <p:cNvPr id="14" name="Shape 210">
            <a:extLst>
              <a:ext uri="{FF2B5EF4-FFF2-40B4-BE49-F238E27FC236}">
                <a16:creationId xmlns:a16="http://schemas.microsoft.com/office/drawing/2014/main" id="{143CCFE3-A651-4874-8AB3-76262037B5A2}"/>
              </a:ext>
            </a:extLst>
          </p:cNvPr>
          <p:cNvSpPr/>
          <p:nvPr/>
        </p:nvSpPr>
        <p:spPr>
          <a:xfrm>
            <a:off x="6624421" y="3115295"/>
            <a:ext cx="410370" cy="251351"/>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1300" b="0" i="0" u="none" strike="noStrike" kern="0" cap="all" spc="0" normalizeH="0" baseline="0" noProof="0">
                <a:ln>
                  <a:noFill/>
                </a:ln>
                <a:solidFill>
                  <a:srgbClr val="FFFFFF"/>
                </a:solidFill>
                <a:effectLst/>
                <a:uLnTx/>
                <a:uFillTx/>
                <a:latin typeface="Lato Bold"/>
                <a:ea typeface="+mn-ea"/>
                <a:cs typeface="+mn-cs"/>
                <a:sym typeface="Lato Bold"/>
              </a:rPr>
              <a:t>2015</a:t>
            </a:r>
          </a:p>
        </p:txBody>
      </p:sp>
      <p:sp>
        <p:nvSpPr>
          <p:cNvPr id="16" name="Shape 212">
            <a:extLst>
              <a:ext uri="{FF2B5EF4-FFF2-40B4-BE49-F238E27FC236}">
                <a16:creationId xmlns:a16="http://schemas.microsoft.com/office/drawing/2014/main" id="{0F180B3D-5990-4903-B7EE-05DE22860F01}"/>
              </a:ext>
            </a:extLst>
          </p:cNvPr>
          <p:cNvSpPr/>
          <p:nvPr/>
        </p:nvSpPr>
        <p:spPr>
          <a:xfrm>
            <a:off x="10150603" y="3115295"/>
            <a:ext cx="410370" cy="251351"/>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1300" b="0" i="0" u="none" strike="noStrike" kern="0" cap="all" spc="0" normalizeH="0" baseline="0" noProof="0">
                <a:ln>
                  <a:noFill/>
                </a:ln>
                <a:solidFill>
                  <a:srgbClr val="FFFFFF"/>
                </a:solidFill>
                <a:effectLst/>
                <a:uLnTx/>
                <a:uFillTx/>
                <a:latin typeface="Lato Bold"/>
                <a:ea typeface="+mn-ea"/>
                <a:cs typeface="+mn-cs"/>
                <a:sym typeface="Lato Bold"/>
              </a:rPr>
              <a:t>2016</a:t>
            </a:r>
          </a:p>
        </p:txBody>
      </p:sp>
      <p:sp>
        <p:nvSpPr>
          <p:cNvPr id="11" name="矩形 17">
            <a:extLst>
              <a:ext uri="{FF2B5EF4-FFF2-40B4-BE49-F238E27FC236}">
                <a16:creationId xmlns:a16="http://schemas.microsoft.com/office/drawing/2014/main" id="{3CC3A2D4-1B34-44F1-BD51-C0297B9239B9}"/>
              </a:ext>
            </a:extLst>
          </p:cNvPr>
          <p:cNvSpPr/>
          <p:nvPr/>
        </p:nvSpPr>
        <p:spPr>
          <a:xfrm>
            <a:off x="2809875" y="1558847"/>
            <a:ext cx="9065722" cy="3615597"/>
          </a:xfrm>
          <a:prstGeom prst="roundRect">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vi-VN" altLang="zh-CN" sz="4000" b="1" i="1" u="sng" strike="noStrike" kern="1200" cap="none" spc="0" normalizeH="0" baseline="0" noProof="0" dirty="0">
                <a:ln>
                  <a:noFill/>
                </a:ln>
                <a:solidFill>
                  <a:schemeClr val="tx1"/>
                </a:solidFill>
                <a:effectLst/>
                <a:uLnTx/>
                <a:uFillTx/>
                <a:ea typeface="字魂36号-正文宋楷" panose="00000500000000000000" pitchFamily="2" charset="-122"/>
                <a:cs typeface="+mn-cs"/>
                <a:sym typeface="字魂36号-正文宋楷" panose="00000500000000000000" pitchFamily="2" charset="-122"/>
              </a:rPr>
              <a:t>Nội</a:t>
            </a:r>
            <a:r>
              <a:rPr kumimoji="0" lang="vi-VN" altLang="zh-CN" sz="4000" b="1" i="1" u="sng" strike="noStrike" kern="1200" cap="none" spc="0" normalizeH="0" noProof="0" dirty="0">
                <a:ln>
                  <a:noFill/>
                </a:ln>
                <a:solidFill>
                  <a:schemeClr val="tx1"/>
                </a:solidFill>
                <a:effectLst/>
                <a:uLnTx/>
                <a:uFillTx/>
                <a:ea typeface="字魂36号-正文宋楷" panose="00000500000000000000" pitchFamily="2" charset="-122"/>
                <a:cs typeface="+mn-cs"/>
                <a:sym typeface="字魂36号-正文宋楷" panose="00000500000000000000" pitchFamily="2" charset="-122"/>
              </a:rPr>
              <a:t> dung</a:t>
            </a:r>
            <a:endParaRPr kumimoji="0" lang="vi-VN" altLang="zh-CN" sz="4000" b="1" i="1" u="sng" strike="noStrike" kern="1200" cap="none" spc="0" normalizeH="0" baseline="0" noProof="0" dirty="0">
              <a:ln>
                <a:noFill/>
              </a:ln>
              <a:solidFill>
                <a:schemeClr val="tx1"/>
              </a:solidFill>
              <a:effectLst/>
              <a:uLnTx/>
              <a:uFillTx/>
              <a:ea typeface="字魂36号-正文宋楷" panose="00000500000000000000" pitchFamily="2" charset="-122"/>
              <a:cs typeface="+mn-cs"/>
              <a:sym typeface="字魂36号-正文宋楷" panose="00000500000000000000" pitchFamily="2" charset="-122"/>
            </a:endParaRPr>
          </a:p>
          <a:p>
            <a:pPr marL="0" marR="0" lvl="0" indent="0" algn="ctr" defTabSz="609402"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schemeClr val="accent6"/>
                </a:solidFill>
                <a:effectLst/>
                <a:uLnTx/>
                <a:uFillTx/>
                <a:ea typeface="字魂36号-正文宋楷" panose="00000500000000000000" pitchFamily="2" charset="-122"/>
                <a:cs typeface="+mn-cs"/>
                <a:sym typeface="字魂36号-正文宋楷" panose="00000500000000000000" pitchFamily="2" charset="-122"/>
              </a:rPr>
              <a:t>Ca ngợi</a:t>
            </a:r>
            <a:r>
              <a:rPr kumimoji="0" lang="vi-VN" altLang="zh-CN" sz="4000" b="1" i="0" u="none" strike="noStrike" kern="1200" cap="none" spc="0" normalizeH="0" noProof="0" dirty="0">
                <a:ln>
                  <a:noFill/>
                </a:ln>
                <a:solidFill>
                  <a:schemeClr val="accent6"/>
                </a:solidFill>
                <a:effectLst/>
                <a:uLnTx/>
                <a:uFillTx/>
                <a:ea typeface="字魂36号-正文宋楷" panose="00000500000000000000" pitchFamily="2" charset="-122"/>
                <a:cs typeface="+mn-cs"/>
                <a:sym typeface="字魂36号-正文宋楷" panose="00000500000000000000" pitchFamily="2" charset="-122"/>
              </a:rPr>
              <a:t> ý chí, nghị lực quyết tâm vượt qua khó khăn của một </a:t>
            </a:r>
          </a:p>
          <a:p>
            <a:pPr marL="0" marR="0" lvl="0" indent="0" algn="ctr" defTabSz="609402"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noProof="0" dirty="0">
                <a:ln>
                  <a:noFill/>
                </a:ln>
                <a:solidFill>
                  <a:schemeClr val="accent6"/>
                </a:solidFill>
                <a:effectLst/>
                <a:uLnTx/>
                <a:uFillTx/>
                <a:ea typeface="字魂36号-正文宋楷" panose="00000500000000000000" pitchFamily="2" charset="-122"/>
                <a:cs typeface="+mn-cs"/>
                <a:sym typeface="字魂36号-正文宋楷" panose="00000500000000000000" pitchFamily="2" charset="-122"/>
              </a:rPr>
              <a:t>học sinh khuyết tật.</a:t>
            </a:r>
            <a:endParaRPr kumimoji="0" lang="zh-CN" altLang="en-US" sz="4000" b="1" i="0" u="none" strike="noStrike" kern="1200" cap="none" spc="0" normalizeH="0" baseline="0" noProof="0" dirty="0">
              <a:ln>
                <a:noFill/>
              </a:ln>
              <a:solidFill>
                <a:schemeClr val="accent6"/>
              </a:solidFill>
              <a:effectLst/>
              <a:uLnTx/>
              <a:uFillTx/>
              <a:ea typeface="字魂36号-正文宋楷" panose="00000500000000000000" pitchFamily="2" charset="-122"/>
              <a:cs typeface="+mn-cs"/>
              <a:sym typeface="字魂36号-正文宋楷" panose="00000500000000000000" pitchFamily="2" charset="-122"/>
            </a:endParaRPr>
          </a:p>
        </p:txBody>
      </p:sp>
    </p:spTree>
    <p:extLst>
      <p:ext uri="{BB962C8B-B14F-4D97-AF65-F5344CB8AC3E}">
        <p14:creationId xmlns:p14="http://schemas.microsoft.com/office/powerpoint/2010/main" val="22668729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4" grpId="0" animBg="1"/>
      <p:bldP spid="16"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13"/>
          <p:cNvSpPr txBox="1">
            <a:spLocks noGrp="1"/>
          </p:cNvSpPr>
          <p:nvPr>
            <p:ph type="title"/>
          </p:nvPr>
        </p:nvSpPr>
        <p:spPr>
          <a:xfrm>
            <a:off x="2861592" y="2600825"/>
            <a:ext cx="6292693" cy="1690000"/>
          </a:xfrm>
          <a:prstGeom prst="rect">
            <a:avLst/>
          </a:prstGeom>
          <a:noFill/>
          <a:ln>
            <a:noFill/>
          </a:ln>
        </p:spPr>
        <p:txBody>
          <a:bodyPr spcFirstLastPara="1" wrap="square" lIns="91415" tIns="91415" rIns="91415" bIns="91415" anchor="ctr" anchorCtr="0">
            <a:noAutofit/>
          </a:bodyPr>
          <a:lstStyle/>
          <a:p>
            <a:r>
              <a:rPr lang="vi-VN" sz="6500" b="1" i="1" dirty="0">
                <a:latin typeface="Dancing Script" charset="0"/>
                <a:ea typeface="Arial"/>
                <a:cs typeface="Arial"/>
                <a:sym typeface="Arial"/>
              </a:rPr>
              <a:t>3.</a:t>
            </a:r>
            <a:br>
              <a:rPr lang="vi-VN" sz="6500" b="1" i="1" dirty="0">
                <a:latin typeface="Dancing Script" charset="0"/>
                <a:ea typeface="Arial"/>
                <a:cs typeface="Arial"/>
                <a:sym typeface="Arial"/>
              </a:rPr>
            </a:br>
            <a:r>
              <a:rPr lang="vi-VN" sz="6500" b="1" i="1" dirty="0">
                <a:latin typeface="Dancing Script" charset="0"/>
                <a:ea typeface="Arial"/>
                <a:cs typeface="Arial"/>
                <a:sym typeface="Arial"/>
              </a:rPr>
              <a:t>Luyện đọc lại</a:t>
            </a:r>
            <a:endParaRPr sz="6500" b="1" i="1" dirty="0">
              <a:latin typeface="Dancing Script" charset="0"/>
              <a:ea typeface="Arial"/>
              <a:cs typeface="Arial"/>
              <a:sym typeface="Arial"/>
            </a:endParaRPr>
          </a:p>
        </p:txBody>
      </p:sp>
      <p:grpSp>
        <p:nvGrpSpPr>
          <p:cNvPr id="654" name="Google Shape;654;p13"/>
          <p:cNvGrpSpPr/>
          <p:nvPr/>
        </p:nvGrpSpPr>
        <p:grpSpPr>
          <a:xfrm>
            <a:off x="8594649" y="2699225"/>
            <a:ext cx="2978529" cy="3966373"/>
            <a:chOff x="1683375" y="238100"/>
            <a:chExt cx="1654125" cy="2202725"/>
          </a:xfrm>
        </p:grpSpPr>
        <p:sp>
          <p:nvSpPr>
            <p:cNvPr id="655" name="Google Shape;655;p13"/>
            <p:cNvSpPr/>
            <p:nvPr/>
          </p:nvSpPr>
          <p:spPr>
            <a:xfrm>
              <a:off x="2451950" y="1299150"/>
              <a:ext cx="248575" cy="181325"/>
            </a:xfrm>
            <a:custGeom>
              <a:avLst/>
              <a:gdLst/>
              <a:ahLst/>
              <a:cxnLst/>
              <a:rect l="l" t="t" r="r" b="b"/>
              <a:pathLst>
                <a:path w="9943" h="7253" extrusionOk="0">
                  <a:moveTo>
                    <a:pt x="5026" y="1"/>
                  </a:moveTo>
                  <a:lnTo>
                    <a:pt x="1" y="1888"/>
                  </a:lnTo>
                  <a:cubicBezTo>
                    <a:pt x="1265" y="3512"/>
                    <a:pt x="2778" y="4926"/>
                    <a:pt x="4484" y="6077"/>
                  </a:cubicBezTo>
                  <a:cubicBezTo>
                    <a:pt x="5306" y="6631"/>
                    <a:pt x="6202" y="7134"/>
                    <a:pt x="7187" y="7237"/>
                  </a:cubicBezTo>
                  <a:cubicBezTo>
                    <a:pt x="7291" y="7248"/>
                    <a:pt x="7397" y="7253"/>
                    <a:pt x="7503" y="7253"/>
                  </a:cubicBezTo>
                  <a:cubicBezTo>
                    <a:pt x="8396" y="7253"/>
                    <a:pt x="9315" y="6866"/>
                    <a:pt x="9750" y="6096"/>
                  </a:cubicBezTo>
                  <a:cubicBezTo>
                    <a:pt x="9864" y="5894"/>
                    <a:pt x="9943" y="5667"/>
                    <a:pt x="9933" y="5437"/>
                  </a:cubicBezTo>
                  <a:cubicBezTo>
                    <a:pt x="9922" y="5188"/>
                    <a:pt x="9812" y="4956"/>
                    <a:pt x="9695" y="4736"/>
                  </a:cubicBezTo>
                  <a:cubicBezTo>
                    <a:pt x="8647" y="2746"/>
                    <a:pt x="7001" y="1077"/>
                    <a:pt x="5026"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656" name="Google Shape;656;p13"/>
            <p:cNvSpPr/>
            <p:nvPr/>
          </p:nvSpPr>
          <p:spPr>
            <a:xfrm>
              <a:off x="1932575" y="2307100"/>
              <a:ext cx="179925" cy="96375"/>
            </a:xfrm>
            <a:custGeom>
              <a:avLst/>
              <a:gdLst/>
              <a:ahLst/>
              <a:cxnLst/>
              <a:rect l="l" t="t" r="r" b="b"/>
              <a:pathLst>
                <a:path w="7197" h="3855" extrusionOk="0">
                  <a:moveTo>
                    <a:pt x="2744" y="1"/>
                  </a:moveTo>
                  <a:lnTo>
                    <a:pt x="265" y="136"/>
                  </a:lnTo>
                  <a:cubicBezTo>
                    <a:pt x="330" y="628"/>
                    <a:pt x="0" y="2438"/>
                    <a:pt x="29" y="2934"/>
                  </a:cubicBezTo>
                  <a:cubicBezTo>
                    <a:pt x="76" y="3733"/>
                    <a:pt x="1264" y="3618"/>
                    <a:pt x="2184" y="3734"/>
                  </a:cubicBezTo>
                  <a:cubicBezTo>
                    <a:pt x="2795" y="3811"/>
                    <a:pt x="3720" y="3854"/>
                    <a:pt x="4606" y="3854"/>
                  </a:cubicBezTo>
                  <a:cubicBezTo>
                    <a:pt x="5887" y="3854"/>
                    <a:pt x="7086" y="3764"/>
                    <a:pt x="7127" y="3557"/>
                  </a:cubicBezTo>
                  <a:cubicBezTo>
                    <a:pt x="7197" y="3205"/>
                    <a:pt x="6616" y="2645"/>
                    <a:pt x="6529" y="2560"/>
                  </a:cubicBezTo>
                  <a:cubicBezTo>
                    <a:pt x="5461" y="1498"/>
                    <a:pt x="4065" y="707"/>
                    <a:pt x="2744" y="1"/>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57" name="Google Shape;657;p13"/>
            <p:cNvSpPr/>
            <p:nvPr/>
          </p:nvSpPr>
          <p:spPr>
            <a:xfrm>
              <a:off x="1769800" y="1760625"/>
              <a:ext cx="347325" cy="581800"/>
            </a:xfrm>
            <a:custGeom>
              <a:avLst/>
              <a:gdLst/>
              <a:ahLst/>
              <a:cxnLst/>
              <a:rect l="l" t="t" r="r" b="b"/>
              <a:pathLst>
                <a:path w="13893" h="23272" extrusionOk="0">
                  <a:moveTo>
                    <a:pt x="2801" y="0"/>
                  </a:moveTo>
                  <a:lnTo>
                    <a:pt x="2801" y="0"/>
                  </a:lnTo>
                  <a:cubicBezTo>
                    <a:pt x="0" y="5904"/>
                    <a:pt x="3715" y="9092"/>
                    <a:pt x="5334" y="13074"/>
                  </a:cubicBezTo>
                  <a:cubicBezTo>
                    <a:pt x="7026" y="17235"/>
                    <a:pt x="6218" y="22337"/>
                    <a:pt x="6492" y="22689"/>
                  </a:cubicBezTo>
                  <a:cubicBezTo>
                    <a:pt x="6773" y="23050"/>
                    <a:pt x="7738" y="23272"/>
                    <a:pt x="8690" y="23272"/>
                  </a:cubicBezTo>
                  <a:cubicBezTo>
                    <a:pt x="9556" y="23272"/>
                    <a:pt x="10412" y="23089"/>
                    <a:pt x="10734" y="22661"/>
                  </a:cubicBezTo>
                  <a:cubicBezTo>
                    <a:pt x="11408" y="21763"/>
                    <a:pt x="13420" y="17701"/>
                    <a:pt x="13657" y="13979"/>
                  </a:cubicBezTo>
                  <a:cubicBezTo>
                    <a:pt x="13893" y="10258"/>
                    <a:pt x="13298" y="6462"/>
                    <a:pt x="11964" y="3080"/>
                  </a:cubicBezTo>
                  <a:lnTo>
                    <a:pt x="2801" y="0"/>
                  </a:lnTo>
                  <a:close/>
                </a:path>
              </a:pathLst>
            </a:custGeom>
            <a:solidFill>
              <a:srgbClr val="365370"/>
            </a:solidFill>
            <a:ln>
              <a:noFill/>
            </a:ln>
          </p:spPr>
          <p:txBody>
            <a:bodyPr spcFirstLastPara="1" wrap="square" lIns="91425" tIns="91425" rIns="91425" bIns="91425" anchor="ctr" anchorCtr="0">
              <a:noAutofit/>
            </a:bodyPr>
            <a:lstStyle/>
            <a:p>
              <a:pPr>
                <a:buSzPts val="1400"/>
              </a:pPr>
              <a:endParaRPr>
                <a:ea typeface="+mn-ea"/>
              </a:endParaRPr>
            </a:p>
          </p:txBody>
        </p:sp>
        <p:sp>
          <p:nvSpPr>
            <p:cNvPr id="658" name="Google Shape;658;p13"/>
            <p:cNvSpPr/>
            <p:nvPr/>
          </p:nvSpPr>
          <p:spPr>
            <a:xfrm>
              <a:off x="1769800" y="1760625"/>
              <a:ext cx="347325" cy="581800"/>
            </a:xfrm>
            <a:custGeom>
              <a:avLst/>
              <a:gdLst/>
              <a:ahLst/>
              <a:cxnLst/>
              <a:rect l="l" t="t" r="r" b="b"/>
              <a:pathLst>
                <a:path w="13893" h="23272" extrusionOk="0">
                  <a:moveTo>
                    <a:pt x="2801" y="0"/>
                  </a:moveTo>
                  <a:lnTo>
                    <a:pt x="2801" y="0"/>
                  </a:lnTo>
                  <a:cubicBezTo>
                    <a:pt x="0" y="5904"/>
                    <a:pt x="3715" y="9092"/>
                    <a:pt x="5334" y="13074"/>
                  </a:cubicBezTo>
                  <a:cubicBezTo>
                    <a:pt x="7026" y="17235"/>
                    <a:pt x="6218" y="22337"/>
                    <a:pt x="6492" y="22689"/>
                  </a:cubicBezTo>
                  <a:cubicBezTo>
                    <a:pt x="6773" y="23050"/>
                    <a:pt x="7738" y="23272"/>
                    <a:pt x="8690" y="23272"/>
                  </a:cubicBezTo>
                  <a:cubicBezTo>
                    <a:pt x="9556" y="23272"/>
                    <a:pt x="10412" y="23089"/>
                    <a:pt x="10734" y="22661"/>
                  </a:cubicBezTo>
                  <a:cubicBezTo>
                    <a:pt x="11408" y="21763"/>
                    <a:pt x="13420" y="17701"/>
                    <a:pt x="13657" y="13979"/>
                  </a:cubicBezTo>
                  <a:cubicBezTo>
                    <a:pt x="13893" y="10258"/>
                    <a:pt x="13298" y="6462"/>
                    <a:pt x="11964" y="3080"/>
                  </a:cubicBezTo>
                  <a:lnTo>
                    <a:pt x="2801" y="0"/>
                  </a:lnTo>
                  <a:close/>
                </a:path>
              </a:pathLst>
            </a:custGeom>
            <a:solidFill>
              <a:srgbClr val="365370"/>
            </a:solidFill>
            <a:ln>
              <a:noFill/>
            </a:ln>
          </p:spPr>
          <p:txBody>
            <a:bodyPr spcFirstLastPara="1" wrap="square" lIns="91425" tIns="91425" rIns="91425" bIns="91425" anchor="ctr" anchorCtr="0">
              <a:noAutofit/>
            </a:bodyPr>
            <a:lstStyle/>
            <a:p>
              <a:pPr>
                <a:buSzPts val="1400"/>
              </a:pPr>
              <a:endParaRPr>
                <a:ea typeface="+mn-ea"/>
              </a:endParaRPr>
            </a:p>
          </p:txBody>
        </p:sp>
        <p:sp>
          <p:nvSpPr>
            <p:cNvPr id="659" name="Google Shape;659;p13"/>
            <p:cNvSpPr/>
            <p:nvPr/>
          </p:nvSpPr>
          <p:spPr>
            <a:xfrm>
              <a:off x="2346450" y="2275800"/>
              <a:ext cx="180275" cy="95550"/>
            </a:xfrm>
            <a:custGeom>
              <a:avLst/>
              <a:gdLst/>
              <a:ahLst/>
              <a:cxnLst/>
              <a:rect l="l" t="t" r="r" b="b"/>
              <a:pathLst>
                <a:path w="7211" h="3822" extrusionOk="0">
                  <a:moveTo>
                    <a:pt x="2696" y="0"/>
                  </a:moveTo>
                  <a:lnTo>
                    <a:pt x="220" y="185"/>
                  </a:lnTo>
                  <a:cubicBezTo>
                    <a:pt x="294" y="675"/>
                    <a:pt x="1" y="2491"/>
                    <a:pt x="38" y="2986"/>
                  </a:cubicBezTo>
                  <a:cubicBezTo>
                    <a:pt x="101" y="3785"/>
                    <a:pt x="1288" y="3646"/>
                    <a:pt x="2209" y="3743"/>
                  </a:cubicBezTo>
                  <a:cubicBezTo>
                    <a:pt x="2696" y="3795"/>
                    <a:pt x="3380" y="3821"/>
                    <a:pt x="4084" y="3821"/>
                  </a:cubicBezTo>
                  <a:cubicBezTo>
                    <a:pt x="5550" y="3821"/>
                    <a:pt x="7105" y="3707"/>
                    <a:pt x="7148" y="3470"/>
                  </a:cubicBezTo>
                  <a:cubicBezTo>
                    <a:pt x="7210" y="3117"/>
                    <a:pt x="6619" y="2569"/>
                    <a:pt x="6531" y="2485"/>
                  </a:cubicBezTo>
                  <a:cubicBezTo>
                    <a:pt x="5441" y="1443"/>
                    <a:pt x="4029" y="680"/>
                    <a:pt x="2696" y="0"/>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60" name="Google Shape;660;p13"/>
            <p:cNvSpPr/>
            <p:nvPr/>
          </p:nvSpPr>
          <p:spPr>
            <a:xfrm>
              <a:off x="2174675" y="1732600"/>
              <a:ext cx="349425" cy="578825"/>
            </a:xfrm>
            <a:custGeom>
              <a:avLst/>
              <a:gdLst/>
              <a:ahLst/>
              <a:cxnLst/>
              <a:rect l="l" t="t" r="r" b="b"/>
              <a:pathLst>
                <a:path w="13977" h="23153" extrusionOk="0">
                  <a:moveTo>
                    <a:pt x="2685" y="0"/>
                  </a:moveTo>
                  <a:cubicBezTo>
                    <a:pt x="0" y="5958"/>
                    <a:pt x="3777" y="9072"/>
                    <a:pt x="5474" y="13022"/>
                  </a:cubicBezTo>
                  <a:cubicBezTo>
                    <a:pt x="7247" y="17149"/>
                    <a:pt x="6540" y="22266"/>
                    <a:pt x="6821" y="22612"/>
                  </a:cubicBezTo>
                  <a:cubicBezTo>
                    <a:pt x="7096" y="22953"/>
                    <a:pt x="7997" y="23153"/>
                    <a:pt x="8909" y="23153"/>
                  </a:cubicBezTo>
                  <a:cubicBezTo>
                    <a:pt x="9815" y="23153"/>
                    <a:pt x="10733" y="22955"/>
                    <a:pt x="11061" y="22501"/>
                  </a:cubicBezTo>
                  <a:cubicBezTo>
                    <a:pt x="11717" y="21591"/>
                    <a:pt x="13650" y="17489"/>
                    <a:pt x="13813" y="13763"/>
                  </a:cubicBezTo>
                  <a:cubicBezTo>
                    <a:pt x="13976" y="10039"/>
                    <a:pt x="13307" y="6255"/>
                    <a:pt x="11906" y="2900"/>
                  </a:cubicBezTo>
                  <a:lnTo>
                    <a:pt x="2685" y="0"/>
                  </a:lnTo>
                  <a:close/>
                </a:path>
              </a:pathLst>
            </a:custGeom>
            <a:solidFill>
              <a:srgbClr val="365370"/>
            </a:solidFill>
            <a:ln>
              <a:noFill/>
            </a:ln>
          </p:spPr>
          <p:txBody>
            <a:bodyPr spcFirstLastPara="1" wrap="square" lIns="91425" tIns="91425" rIns="91425" bIns="91425" anchor="ctr" anchorCtr="0">
              <a:noAutofit/>
            </a:bodyPr>
            <a:lstStyle/>
            <a:p>
              <a:pPr>
                <a:buSzPts val="1400"/>
              </a:pPr>
              <a:endParaRPr>
                <a:ea typeface="+mn-ea"/>
              </a:endParaRPr>
            </a:p>
          </p:txBody>
        </p:sp>
        <p:sp>
          <p:nvSpPr>
            <p:cNvPr id="661" name="Google Shape;661;p13"/>
            <p:cNvSpPr/>
            <p:nvPr/>
          </p:nvSpPr>
          <p:spPr>
            <a:xfrm>
              <a:off x="2174675" y="1732600"/>
              <a:ext cx="349425" cy="578825"/>
            </a:xfrm>
            <a:custGeom>
              <a:avLst/>
              <a:gdLst/>
              <a:ahLst/>
              <a:cxnLst/>
              <a:rect l="l" t="t" r="r" b="b"/>
              <a:pathLst>
                <a:path w="13977" h="23153" extrusionOk="0">
                  <a:moveTo>
                    <a:pt x="2685" y="0"/>
                  </a:moveTo>
                  <a:cubicBezTo>
                    <a:pt x="0" y="5958"/>
                    <a:pt x="3777" y="9072"/>
                    <a:pt x="5474" y="13022"/>
                  </a:cubicBezTo>
                  <a:cubicBezTo>
                    <a:pt x="7247" y="17149"/>
                    <a:pt x="6540" y="22266"/>
                    <a:pt x="6821" y="22612"/>
                  </a:cubicBezTo>
                  <a:cubicBezTo>
                    <a:pt x="7096" y="22953"/>
                    <a:pt x="7997" y="23153"/>
                    <a:pt x="8909" y="23153"/>
                  </a:cubicBezTo>
                  <a:cubicBezTo>
                    <a:pt x="9815" y="23153"/>
                    <a:pt x="10733" y="22955"/>
                    <a:pt x="11061" y="22501"/>
                  </a:cubicBezTo>
                  <a:cubicBezTo>
                    <a:pt x="11717" y="21591"/>
                    <a:pt x="13650" y="17489"/>
                    <a:pt x="13813" y="13763"/>
                  </a:cubicBezTo>
                  <a:cubicBezTo>
                    <a:pt x="13976" y="10039"/>
                    <a:pt x="13307" y="6255"/>
                    <a:pt x="11906" y="2900"/>
                  </a:cubicBezTo>
                  <a:lnTo>
                    <a:pt x="2685" y="0"/>
                  </a:lnTo>
                  <a:close/>
                </a:path>
              </a:pathLst>
            </a:custGeom>
            <a:solidFill>
              <a:srgbClr val="365370"/>
            </a:solidFill>
            <a:ln>
              <a:noFill/>
            </a:ln>
          </p:spPr>
          <p:txBody>
            <a:bodyPr spcFirstLastPara="1" wrap="square" lIns="91425" tIns="91425" rIns="91425" bIns="91425" anchor="ctr" anchorCtr="0">
              <a:noAutofit/>
            </a:bodyPr>
            <a:lstStyle/>
            <a:p>
              <a:pPr>
                <a:buSzPts val="1400"/>
              </a:pPr>
              <a:endParaRPr>
                <a:ea typeface="+mn-ea"/>
              </a:endParaRPr>
            </a:p>
          </p:txBody>
        </p:sp>
        <p:sp>
          <p:nvSpPr>
            <p:cNvPr id="662" name="Google Shape;662;p13"/>
            <p:cNvSpPr/>
            <p:nvPr/>
          </p:nvSpPr>
          <p:spPr>
            <a:xfrm>
              <a:off x="1783600" y="1624075"/>
              <a:ext cx="797825" cy="374300"/>
            </a:xfrm>
            <a:custGeom>
              <a:avLst/>
              <a:gdLst/>
              <a:ahLst/>
              <a:cxnLst/>
              <a:rect l="l" t="t" r="r" b="b"/>
              <a:pathLst>
                <a:path w="31913" h="14972" extrusionOk="0">
                  <a:moveTo>
                    <a:pt x="2749" y="0"/>
                  </a:moveTo>
                  <a:cubicBezTo>
                    <a:pt x="1362" y="875"/>
                    <a:pt x="1078" y="4450"/>
                    <a:pt x="245" y="5861"/>
                  </a:cubicBezTo>
                  <a:cubicBezTo>
                    <a:pt x="121" y="6071"/>
                    <a:pt x="1" y="6300"/>
                    <a:pt x="14" y="6544"/>
                  </a:cubicBezTo>
                  <a:cubicBezTo>
                    <a:pt x="25" y="6732"/>
                    <a:pt x="114" y="6906"/>
                    <a:pt x="208" y="7070"/>
                  </a:cubicBezTo>
                  <a:cubicBezTo>
                    <a:pt x="1689" y="9654"/>
                    <a:pt x="5737" y="12169"/>
                    <a:pt x="8439" y="13422"/>
                  </a:cubicBezTo>
                  <a:cubicBezTo>
                    <a:pt x="9683" y="14000"/>
                    <a:pt x="10952" y="14565"/>
                    <a:pt x="12304" y="14793"/>
                  </a:cubicBezTo>
                  <a:cubicBezTo>
                    <a:pt x="13355" y="14971"/>
                    <a:pt x="14428" y="14940"/>
                    <a:pt x="15494" y="14952"/>
                  </a:cubicBezTo>
                  <a:cubicBezTo>
                    <a:pt x="15568" y="14952"/>
                    <a:pt x="15641" y="14953"/>
                    <a:pt x="15714" y="14953"/>
                  </a:cubicBezTo>
                  <a:cubicBezTo>
                    <a:pt x="19106" y="14953"/>
                    <a:pt x="22373" y="14137"/>
                    <a:pt x="25762" y="14137"/>
                  </a:cubicBezTo>
                  <a:cubicBezTo>
                    <a:pt x="25864" y="14137"/>
                    <a:pt x="25966" y="14138"/>
                    <a:pt x="26068" y="14139"/>
                  </a:cubicBezTo>
                  <a:cubicBezTo>
                    <a:pt x="26150" y="14141"/>
                    <a:pt x="26231" y="14141"/>
                    <a:pt x="26312" y="14141"/>
                  </a:cubicBezTo>
                  <a:cubicBezTo>
                    <a:pt x="28167" y="14141"/>
                    <a:pt x="29732" y="13827"/>
                    <a:pt x="30114" y="13482"/>
                  </a:cubicBezTo>
                  <a:cubicBezTo>
                    <a:pt x="31046" y="12638"/>
                    <a:pt x="31463" y="11344"/>
                    <a:pt x="31912" y="8159"/>
                  </a:cubicBezTo>
                  <a:lnTo>
                    <a:pt x="2749" y="0"/>
                  </a:ln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63" name="Google Shape;663;p13"/>
            <p:cNvSpPr/>
            <p:nvPr/>
          </p:nvSpPr>
          <p:spPr>
            <a:xfrm>
              <a:off x="1800400" y="1140900"/>
              <a:ext cx="843400" cy="767325"/>
            </a:xfrm>
            <a:custGeom>
              <a:avLst/>
              <a:gdLst/>
              <a:ahLst/>
              <a:cxnLst/>
              <a:rect l="l" t="t" r="r" b="b"/>
              <a:pathLst>
                <a:path w="33736" h="30693" extrusionOk="0">
                  <a:moveTo>
                    <a:pt x="11915" y="0"/>
                  </a:moveTo>
                  <a:cubicBezTo>
                    <a:pt x="3406" y="5024"/>
                    <a:pt x="1311" y="17594"/>
                    <a:pt x="576" y="19906"/>
                  </a:cubicBezTo>
                  <a:cubicBezTo>
                    <a:pt x="0" y="21713"/>
                    <a:pt x="2372" y="24702"/>
                    <a:pt x="3822" y="25682"/>
                  </a:cubicBezTo>
                  <a:cubicBezTo>
                    <a:pt x="5780" y="27006"/>
                    <a:pt x="7960" y="28790"/>
                    <a:pt x="10229" y="29350"/>
                  </a:cubicBezTo>
                  <a:cubicBezTo>
                    <a:pt x="12377" y="29880"/>
                    <a:pt x="14599" y="30397"/>
                    <a:pt x="16786" y="30663"/>
                  </a:cubicBezTo>
                  <a:cubicBezTo>
                    <a:pt x="16955" y="30684"/>
                    <a:pt x="17122" y="30693"/>
                    <a:pt x="17289" y="30693"/>
                  </a:cubicBezTo>
                  <a:cubicBezTo>
                    <a:pt x="18959" y="30693"/>
                    <a:pt x="20554" y="29757"/>
                    <a:pt x="22181" y="29757"/>
                  </a:cubicBezTo>
                  <a:cubicBezTo>
                    <a:pt x="22473" y="29757"/>
                    <a:pt x="22766" y="29787"/>
                    <a:pt x="23060" y="29858"/>
                  </a:cubicBezTo>
                  <a:cubicBezTo>
                    <a:pt x="24020" y="30089"/>
                    <a:pt x="25034" y="30203"/>
                    <a:pt x="26049" y="30203"/>
                  </a:cubicBezTo>
                  <a:cubicBezTo>
                    <a:pt x="27147" y="30203"/>
                    <a:pt x="28248" y="30070"/>
                    <a:pt x="29284" y="29809"/>
                  </a:cubicBezTo>
                  <a:cubicBezTo>
                    <a:pt x="32475" y="29003"/>
                    <a:pt x="33266" y="28666"/>
                    <a:pt x="31953" y="25509"/>
                  </a:cubicBezTo>
                  <a:cubicBezTo>
                    <a:pt x="30123" y="21111"/>
                    <a:pt x="33736" y="13417"/>
                    <a:pt x="29953" y="6594"/>
                  </a:cubicBezTo>
                  <a:lnTo>
                    <a:pt x="11915" y="0"/>
                  </a:ln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664" name="Google Shape;664;p13"/>
            <p:cNvSpPr/>
            <p:nvPr/>
          </p:nvSpPr>
          <p:spPr>
            <a:xfrm>
              <a:off x="2585625" y="1375525"/>
              <a:ext cx="250100" cy="255675"/>
            </a:xfrm>
            <a:custGeom>
              <a:avLst/>
              <a:gdLst/>
              <a:ahLst/>
              <a:cxnLst/>
              <a:rect l="l" t="t" r="r" b="b"/>
              <a:pathLst>
                <a:path w="10004" h="10227" extrusionOk="0">
                  <a:moveTo>
                    <a:pt x="4334" y="0"/>
                  </a:moveTo>
                  <a:cubicBezTo>
                    <a:pt x="3939" y="0"/>
                    <a:pt x="3468" y="38"/>
                    <a:pt x="2914" y="138"/>
                  </a:cubicBezTo>
                  <a:cubicBezTo>
                    <a:pt x="1366" y="413"/>
                    <a:pt x="370" y="1214"/>
                    <a:pt x="185" y="1716"/>
                  </a:cubicBezTo>
                  <a:cubicBezTo>
                    <a:pt x="0" y="2219"/>
                    <a:pt x="303" y="7408"/>
                    <a:pt x="606" y="10227"/>
                  </a:cubicBezTo>
                  <a:lnTo>
                    <a:pt x="10003" y="6420"/>
                  </a:lnTo>
                  <a:cubicBezTo>
                    <a:pt x="9156" y="4921"/>
                    <a:pt x="6128" y="416"/>
                    <a:pt x="6128" y="416"/>
                  </a:cubicBezTo>
                  <a:cubicBezTo>
                    <a:pt x="6128" y="416"/>
                    <a:pt x="5640" y="0"/>
                    <a:pt x="4334" y="0"/>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665" name="Google Shape;665;p13"/>
            <p:cNvSpPr/>
            <p:nvPr/>
          </p:nvSpPr>
          <p:spPr>
            <a:xfrm>
              <a:off x="2588675" y="1526225"/>
              <a:ext cx="254925" cy="131175"/>
            </a:xfrm>
            <a:custGeom>
              <a:avLst/>
              <a:gdLst/>
              <a:ahLst/>
              <a:cxnLst/>
              <a:rect l="l" t="t" r="r" b="b"/>
              <a:pathLst>
                <a:path w="10197" h="5247" extrusionOk="0">
                  <a:moveTo>
                    <a:pt x="8715" y="1"/>
                  </a:moveTo>
                  <a:cubicBezTo>
                    <a:pt x="7591" y="1"/>
                    <a:pt x="6054" y="493"/>
                    <a:pt x="5282" y="771"/>
                  </a:cubicBezTo>
                  <a:cubicBezTo>
                    <a:pt x="3638" y="1362"/>
                    <a:pt x="2637" y="1881"/>
                    <a:pt x="1245" y="2971"/>
                  </a:cubicBezTo>
                  <a:cubicBezTo>
                    <a:pt x="604" y="3472"/>
                    <a:pt x="0" y="4534"/>
                    <a:pt x="1019" y="4968"/>
                  </a:cubicBezTo>
                  <a:cubicBezTo>
                    <a:pt x="1486" y="5166"/>
                    <a:pt x="1969" y="5246"/>
                    <a:pt x="2455" y="5246"/>
                  </a:cubicBezTo>
                  <a:cubicBezTo>
                    <a:pt x="3202" y="5246"/>
                    <a:pt x="3957" y="5058"/>
                    <a:pt x="4677" y="4822"/>
                  </a:cubicBezTo>
                  <a:cubicBezTo>
                    <a:pt x="6440" y="4242"/>
                    <a:pt x="8216" y="3273"/>
                    <a:pt x="9685" y="1968"/>
                  </a:cubicBezTo>
                  <a:cubicBezTo>
                    <a:pt x="10035" y="1657"/>
                    <a:pt x="10196" y="1129"/>
                    <a:pt x="10015" y="652"/>
                  </a:cubicBezTo>
                  <a:cubicBezTo>
                    <a:pt x="9949" y="477"/>
                    <a:pt x="9861" y="329"/>
                    <a:pt x="9733" y="239"/>
                  </a:cubicBezTo>
                  <a:cubicBezTo>
                    <a:pt x="9490" y="68"/>
                    <a:pt x="9131" y="1"/>
                    <a:pt x="8715" y="1"/>
                  </a:cubicBezTo>
                  <a:close/>
                </a:path>
              </a:pathLst>
            </a:custGeom>
            <a:solidFill>
              <a:srgbClr val="748491"/>
            </a:solidFill>
            <a:ln>
              <a:noFill/>
            </a:ln>
          </p:spPr>
          <p:txBody>
            <a:bodyPr spcFirstLastPara="1" wrap="square" lIns="91425" tIns="91425" rIns="91425" bIns="91425" anchor="ctr" anchorCtr="0">
              <a:noAutofit/>
            </a:bodyPr>
            <a:lstStyle/>
            <a:p>
              <a:pPr>
                <a:buSzPts val="1400"/>
              </a:pPr>
              <a:endParaRPr>
                <a:ea typeface="+mn-ea"/>
              </a:endParaRPr>
            </a:p>
          </p:txBody>
        </p:sp>
        <p:sp>
          <p:nvSpPr>
            <p:cNvPr id="666" name="Google Shape;666;p13"/>
            <p:cNvSpPr/>
            <p:nvPr/>
          </p:nvSpPr>
          <p:spPr>
            <a:xfrm>
              <a:off x="2636850" y="1581800"/>
              <a:ext cx="1550" cy="1250"/>
            </a:xfrm>
            <a:custGeom>
              <a:avLst/>
              <a:gdLst/>
              <a:ahLst/>
              <a:cxnLst/>
              <a:rect l="l" t="t" r="r" b="b"/>
              <a:pathLst>
                <a:path w="62" h="50" extrusionOk="0">
                  <a:moveTo>
                    <a:pt x="31" y="1"/>
                  </a:moveTo>
                  <a:cubicBezTo>
                    <a:pt x="1" y="3"/>
                    <a:pt x="1" y="47"/>
                    <a:pt x="31" y="49"/>
                  </a:cubicBezTo>
                  <a:cubicBezTo>
                    <a:pt x="61" y="47"/>
                    <a:pt x="61" y="3"/>
                    <a:pt x="31" y="1"/>
                  </a:cubicBezTo>
                  <a:close/>
                </a:path>
              </a:pathLst>
            </a:custGeom>
            <a:solidFill>
              <a:srgbClr val="494C4F"/>
            </a:solidFill>
            <a:ln>
              <a:noFill/>
            </a:ln>
          </p:spPr>
          <p:txBody>
            <a:bodyPr spcFirstLastPara="1" wrap="square" lIns="91425" tIns="91425" rIns="91425" bIns="91425" anchor="ctr" anchorCtr="0">
              <a:noAutofit/>
            </a:bodyPr>
            <a:lstStyle/>
            <a:p>
              <a:pPr>
                <a:buSzPts val="1400"/>
              </a:pPr>
              <a:endParaRPr>
                <a:ea typeface="+mn-ea"/>
              </a:endParaRPr>
            </a:p>
          </p:txBody>
        </p:sp>
        <p:sp>
          <p:nvSpPr>
            <p:cNvPr id="667" name="Google Shape;667;p13"/>
            <p:cNvSpPr/>
            <p:nvPr/>
          </p:nvSpPr>
          <p:spPr>
            <a:xfrm>
              <a:off x="2050900" y="1029075"/>
              <a:ext cx="674200" cy="347325"/>
            </a:xfrm>
            <a:custGeom>
              <a:avLst/>
              <a:gdLst/>
              <a:ahLst/>
              <a:cxnLst/>
              <a:rect l="l" t="t" r="r" b="b"/>
              <a:pathLst>
                <a:path w="26968" h="13893" extrusionOk="0">
                  <a:moveTo>
                    <a:pt x="3879" y="0"/>
                  </a:moveTo>
                  <a:cubicBezTo>
                    <a:pt x="2176" y="797"/>
                    <a:pt x="1011" y="2797"/>
                    <a:pt x="535" y="4200"/>
                  </a:cubicBezTo>
                  <a:cubicBezTo>
                    <a:pt x="0" y="5777"/>
                    <a:pt x="586" y="8450"/>
                    <a:pt x="2328" y="9506"/>
                  </a:cubicBezTo>
                  <a:cubicBezTo>
                    <a:pt x="5603" y="11492"/>
                    <a:pt x="10686" y="13485"/>
                    <a:pt x="14982" y="13787"/>
                  </a:cubicBezTo>
                  <a:cubicBezTo>
                    <a:pt x="15867" y="13849"/>
                    <a:pt x="16765" y="13892"/>
                    <a:pt x="17659" y="13892"/>
                  </a:cubicBezTo>
                  <a:cubicBezTo>
                    <a:pt x="19194" y="13892"/>
                    <a:pt x="20717" y="13763"/>
                    <a:pt x="22143" y="13376"/>
                  </a:cubicBezTo>
                  <a:cubicBezTo>
                    <a:pt x="26603" y="12167"/>
                    <a:pt x="26544" y="9089"/>
                    <a:pt x="26811" y="7392"/>
                  </a:cubicBezTo>
                  <a:cubicBezTo>
                    <a:pt x="26968" y="6397"/>
                    <a:pt x="26541" y="5407"/>
                    <a:pt x="26119" y="4452"/>
                  </a:cubicBezTo>
                  <a:lnTo>
                    <a:pt x="3879" y="0"/>
                  </a:ln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68" name="Google Shape;668;p13"/>
            <p:cNvSpPr/>
            <p:nvPr/>
          </p:nvSpPr>
          <p:spPr>
            <a:xfrm>
              <a:off x="2743950" y="581325"/>
              <a:ext cx="210875" cy="331875"/>
            </a:xfrm>
            <a:custGeom>
              <a:avLst/>
              <a:gdLst/>
              <a:ahLst/>
              <a:cxnLst/>
              <a:rect l="l" t="t" r="r" b="b"/>
              <a:pathLst>
                <a:path w="8435" h="13275" extrusionOk="0">
                  <a:moveTo>
                    <a:pt x="989" y="0"/>
                  </a:moveTo>
                  <a:cubicBezTo>
                    <a:pt x="257" y="1416"/>
                    <a:pt x="1" y="3073"/>
                    <a:pt x="271" y="4645"/>
                  </a:cubicBezTo>
                  <a:cubicBezTo>
                    <a:pt x="444" y="5646"/>
                    <a:pt x="822" y="6600"/>
                    <a:pt x="1235" y="7529"/>
                  </a:cubicBezTo>
                  <a:cubicBezTo>
                    <a:pt x="1941" y="9121"/>
                    <a:pt x="2755" y="10664"/>
                    <a:pt x="3672" y="12145"/>
                  </a:cubicBezTo>
                  <a:cubicBezTo>
                    <a:pt x="3921" y="12550"/>
                    <a:pt x="4205" y="12972"/>
                    <a:pt x="4642" y="13159"/>
                  </a:cubicBezTo>
                  <a:cubicBezTo>
                    <a:pt x="4846" y="13246"/>
                    <a:pt x="5068" y="13274"/>
                    <a:pt x="5292" y="13274"/>
                  </a:cubicBezTo>
                  <a:cubicBezTo>
                    <a:pt x="5400" y="13274"/>
                    <a:pt x="5508" y="13268"/>
                    <a:pt x="5615" y="13258"/>
                  </a:cubicBezTo>
                  <a:cubicBezTo>
                    <a:pt x="6169" y="13210"/>
                    <a:pt x="6731" y="13078"/>
                    <a:pt x="7181" y="12752"/>
                  </a:cubicBezTo>
                  <a:cubicBezTo>
                    <a:pt x="8070" y="12106"/>
                    <a:pt x="8296" y="10889"/>
                    <a:pt x="8356" y="9792"/>
                  </a:cubicBezTo>
                  <a:cubicBezTo>
                    <a:pt x="8435" y="8333"/>
                    <a:pt x="8341" y="6848"/>
                    <a:pt x="7883" y="5460"/>
                  </a:cubicBezTo>
                  <a:cubicBezTo>
                    <a:pt x="7426" y="4074"/>
                    <a:pt x="6583" y="2784"/>
                    <a:pt x="5377" y="1960"/>
                  </a:cubicBezTo>
                  <a:lnTo>
                    <a:pt x="989" y="0"/>
                  </a:ln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669" name="Google Shape;669;p13"/>
            <p:cNvSpPr/>
            <p:nvPr/>
          </p:nvSpPr>
          <p:spPr>
            <a:xfrm>
              <a:off x="2858175" y="847750"/>
              <a:ext cx="102850" cy="150125"/>
            </a:xfrm>
            <a:custGeom>
              <a:avLst/>
              <a:gdLst/>
              <a:ahLst/>
              <a:cxnLst/>
              <a:rect l="l" t="t" r="r" b="b"/>
              <a:pathLst>
                <a:path w="4114" h="6005" extrusionOk="0">
                  <a:moveTo>
                    <a:pt x="2111" y="1"/>
                  </a:moveTo>
                  <a:cubicBezTo>
                    <a:pt x="1577" y="1"/>
                    <a:pt x="1049" y="222"/>
                    <a:pt x="660" y="588"/>
                  </a:cubicBezTo>
                  <a:cubicBezTo>
                    <a:pt x="330" y="899"/>
                    <a:pt x="101" y="1302"/>
                    <a:pt x="0" y="1745"/>
                  </a:cubicBezTo>
                  <a:lnTo>
                    <a:pt x="629" y="5300"/>
                  </a:lnTo>
                  <a:cubicBezTo>
                    <a:pt x="846" y="5705"/>
                    <a:pt x="1299" y="5951"/>
                    <a:pt x="1758" y="5995"/>
                  </a:cubicBezTo>
                  <a:cubicBezTo>
                    <a:pt x="1818" y="6001"/>
                    <a:pt x="1878" y="6004"/>
                    <a:pt x="1937" y="6004"/>
                  </a:cubicBezTo>
                  <a:cubicBezTo>
                    <a:pt x="2335" y="6004"/>
                    <a:pt x="2730" y="5878"/>
                    <a:pt x="3087" y="5698"/>
                  </a:cubicBezTo>
                  <a:cubicBezTo>
                    <a:pt x="3500" y="5489"/>
                    <a:pt x="3897" y="5176"/>
                    <a:pt x="4039" y="4735"/>
                  </a:cubicBezTo>
                  <a:cubicBezTo>
                    <a:pt x="4113" y="4501"/>
                    <a:pt x="4110" y="4251"/>
                    <a:pt x="4107" y="4005"/>
                  </a:cubicBezTo>
                  <a:cubicBezTo>
                    <a:pt x="4102" y="3617"/>
                    <a:pt x="4096" y="3229"/>
                    <a:pt x="4090" y="2839"/>
                  </a:cubicBezTo>
                  <a:cubicBezTo>
                    <a:pt x="4079" y="2112"/>
                    <a:pt x="4052" y="1330"/>
                    <a:pt x="3619" y="744"/>
                  </a:cubicBezTo>
                  <a:cubicBezTo>
                    <a:pt x="3288" y="295"/>
                    <a:pt x="2739" y="23"/>
                    <a:pt x="2182" y="2"/>
                  </a:cubicBezTo>
                  <a:cubicBezTo>
                    <a:pt x="2158" y="1"/>
                    <a:pt x="2135" y="1"/>
                    <a:pt x="2111" y="1"/>
                  </a:cubicBezTo>
                  <a:close/>
                </a:path>
              </a:pathLst>
            </a:custGeom>
            <a:solidFill>
              <a:srgbClr val="E2A983"/>
            </a:solidFill>
            <a:ln>
              <a:noFill/>
            </a:ln>
          </p:spPr>
          <p:txBody>
            <a:bodyPr spcFirstLastPara="1" wrap="square" lIns="91425" tIns="91425" rIns="91425" bIns="91425" anchor="ctr" anchorCtr="0">
              <a:noAutofit/>
            </a:bodyPr>
            <a:lstStyle/>
            <a:p>
              <a:pPr>
                <a:buSzPts val="1400"/>
              </a:pPr>
              <a:endParaRPr>
                <a:ea typeface="+mn-ea"/>
              </a:endParaRPr>
            </a:p>
          </p:txBody>
        </p:sp>
        <p:sp>
          <p:nvSpPr>
            <p:cNvPr id="670" name="Google Shape;670;p13"/>
            <p:cNvSpPr/>
            <p:nvPr/>
          </p:nvSpPr>
          <p:spPr>
            <a:xfrm>
              <a:off x="2026150" y="436600"/>
              <a:ext cx="912875" cy="801950"/>
            </a:xfrm>
            <a:custGeom>
              <a:avLst/>
              <a:gdLst/>
              <a:ahLst/>
              <a:cxnLst/>
              <a:rect l="l" t="t" r="r" b="b"/>
              <a:pathLst>
                <a:path w="36515" h="32078" extrusionOk="0">
                  <a:moveTo>
                    <a:pt x="19094" y="1"/>
                  </a:moveTo>
                  <a:cubicBezTo>
                    <a:pt x="19026" y="1"/>
                    <a:pt x="18958" y="1"/>
                    <a:pt x="18890" y="2"/>
                  </a:cubicBezTo>
                  <a:cubicBezTo>
                    <a:pt x="12251" y="72"/>
                    <a:pt x="5737" y="3697"/>
                    <a:pt x="1984" y="9407"/>
                  </a:cubicBezTo>
                  <a:lnTo>
                    <a:pt x="263" y="14819"/>
                  </a:lnTo>
                  <a:cubicBezTo>
                    <a:pt x="420" y="16943"/>
                    <a:pt x="0" y="19112"/>
                    <a:pt x="437" y="21193"/>
                  </a:cubicBezTo>
                  <a:cubicBezTo>
                    <a:pt x="834" y="23085"/>
                    <a:pt x="1919" y="24757"/>
                    <a:pt x="3223" y="26137"/>
                  </a:cubicBezTo>
                  <a:cubicBezTo>
                    <a:pt x="7346" y="30500"/>
                    <a:pt x="13484" y="32078"/>
                    <a:pt x="19400" y="32078"/>
                  </a:cubicBezTo>
                  <a:cubicBezTo>
                    <a:pt x="19831" y="32078"/>
                    <a:pt x="20261" y="32069"/>
                    <a:pt x="20690" y="32053"/>
                  </a:cubicBezTo>
                  <a:cubicBezTo>
                    <a:pt x="23657" y="31941"/>
                    <a:pt x="26667" y="31481"/>
                    <a:pt x="29339" y="30129"/>
                  </a:cubicBezTo>
                  <a:cubicBezTo>
                    <a:pt x="32010" y="28776"/>
                    <a:pt x="34322" y="26433"/>
                    <a:pt x="35188" y="23472"/>
                  </a:cubicBezTo>
                  <a:cubicBezTo>
                    <a:pt x="36514" y="18939"/>
                    <a:pt x="34312" y="14186"/>
                    <a:pt x="32174" y="10003"/>
                  </a:cubicBezTo>
                  <a:lnTo>
                    <a:pt x="30623" y="7998"/>
                  </a:lnTo>
                  <a:cubicBezTo>
                    <a:pt x="29362" y="5052"/>
                    <a:pt x="27281" y="2372"/>
                    <a:pt x="24457" y="1053"/>
                  </a:cubicBezTo>
                  <a:cubicBezTo>
                    <a:pt x="22784" y="272"/>
                    <a:pt x="20928" y="1"/>
                    <a:pt x="19094" y="1"/>
                  </a:cubicBezTo>
                  <a:close/>
                </a:path>
              </a:pathLst>
            </a:custGeom>
            <a:solidFill>
              <a:srgbClr val="FFD2B3"/>
            </a:solidFill>
            <a:ln>
              <a:noFill/>
            </a:ln>
          </p:spPr>
          <p:txBody>
            <a:bodyPr spcFirstLastPara="1" wrap="square" lIns="91425" tIns="91425" rIns="91425" bIns="91425" anchor="ctr" anchorCtr="0">
              <a:noAutofit/>
            </a:bodyPr>
            <a:lstStyle/>
            <a:p>
              <a:pPr>
                <a:buSzPts val="1400"/>
              </a:pPr>
              <a:endParaRPr>
                <a:ea typeface="+mn-ea"/>
              </a:endParaRPr>
            </a:p>
          </p:txBody>
        </p:sp>
        <p:sp>
          <p:nvSpPr>
            <p:cNvPr id="671" name="Google Shape;671;p13"/>
            <p:cNvSpPr/>
            <p:nvPr/>
          </p:nvSpPr>
          <p:spPr>
            <a:xfrm>
              <a:off x="1927175" y="720200"/>
              <a:ext cx="275525" cy="259750"/>
            </a:xfrm>
            <a:custGeom>
              <a:avLst/>
              <a:gdLst/>
              <a:ahLst/>
              <a:cxnLst/>
              <a:rect l="l" t="t" r="r" b="b"/>
              <a:pathLst>
                <a:path w="11021" h="10390" extrusionOk="0">
                  <a:moveTo>
                    <a:pt x="11021" y="0"/>
                  </a:moveTo>
                  <a:lnTo>
                    <a:pt x="1067" y="341"/>
                  </a:lnTo>
                  <a:cubicBezTo>
                    <a:pt x="1" y="3444"/>
                    <a:pt x="2002" y="10389"/>
                    <a:pt x="4804" y="10389"/>
                  </a:cubicBezTo>
                  <a:cubicBezTo>
                    <a:pt x="4840" y="10389"/>
                    <a:pt x="4877" y="10388"/>
                    <a:pt x="4913" y="10386"/>
                  </a:cubicBezTo>
                  <a:cubicBezTo>
                    <a:pt x="5060" y="10376"/>
                    <a:pt x="5164" y="10245"/>
                    <a:pt x="5250" y="10126"/>
                  </a:cubicBezTo>
                  <a:lnTo>
                    <a:pt x="7339" y="7212"/>
                  </a:lnTo>
                  <a:cubicBezTo>
                    <a:pt x="7389" y="7478"/>
                    <a:pt x="7439" y="7744"/>
                    <a:pt x="7489" y="8010"/>
                  </a:cubicBezTo>
                  <a:cubicBezTo>
                    <a:pt x="7921" y="7936"/>
                    <a:pt x="8229" y="7559"/>
                    <a:pt x="8479" y="7199"/>
                  </a:cubicBezTo>
                  <a:cubicBezTo>
                    <a:pt x="9946" y="5083"/>
                    <a:pt x="10834" y="2568"/>
                    <a:pt x="11021" y="0"/>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672" name="Google Shape;672;p13"/>
            <p:cNvSpPr/>
            <p:nvPr/>
          </p:nvSpPr>
          <p:spPr>
            <a:xfrm>
              <a:off x="2285725" y="299550"/>
              <a:ext cx="685350" cy="528275"/>
            </a:xfrm>
            <a:custGeom>
              <a:avLst/>
              <a:gdLst/>
              <a:ahLst/>
              <a:cxnLst/>
              <a:rect l="l" t="t" r="r" b="b"/>
              <a:pathLst>
                <a:path w="27414" h="21131" extrusionOk="0">
                  <a:moveTo>
                    <a:pt x="13872" y="0"/>
                  </a:moveTo>
                  <a:cubicBezTo>
                    <a:pt x="12079" y="0"/>
                    <a:pt x="10295" y="497"/>
                    <a:pt x="8684" y="1742"/>
                  </a:cubicBezTo>
                  <a:cubicBezTo>
                    <a:pt x="6878" y="2004"/>
                    <a:pt x="6098" y="3797"/>
                    <a:pt x="4966" y="5166"/>
                  </a:cubicBezTo>
                  <a:lnTo>
                    <a:pt x="0" y="16323"/>
                  </a:lnTo>
                  <a:cubicBezTo>
                    <a:pt x="1215" y="17360"/>
                    <a:pt x="2691" y="18103"/>
                    <a:pt x="4260" y="18467"/>
                  </a:cubicBezTo>
                  <a:cubicBezTo>
                    <a:pt x="4342" y="18486"/>
                    <a:pt x="4429" y="18504"/>
                    <a:pt x="4513" y="18504"/>
                  </a:cubicBezTo>
                  <a:cubicBezTo>
                    <a:pt x="4579" y="18504"/>
                    <a:pt x="4642" y="18493"/>
                    <a:pt x="4701" y="18465"/>
                  </a:cubicBezTo>
                  <a:cubicBezTo>
                    <a:pt x="4985" y="18325"/>
                    <a:pt x="4929" y="17918"/>
                    <a:pt x="4829" y="17622"/>
                  </a:cubicBezTo>
                  <a:lnTo>
                    <a:pt x="4340" y="16175"/>
                  </a:lnTo>
                  <a:lnTo>
                    <a:pt x="4340" y="16175"/>
                  </a:lnTo>
                  <a:cubicBezTo>
                    <a:pt x="5005" y="16558"/>
                    <a:pt x="5699" y="16950"/>
                    <a:pt x="6468" y="17010"/>
                  </a:cubicBezTo>
                  <a:cubicBezTo>
                    <a:pt x="6522" y="17014"/>
                    <a:pt x="6576" y="17017"/>
                    <a:pt x="6630" y="17017"/>
                  </a:cubicBezTo>
                  <a:cubicBezTo>
                    <a:pt x="7354" y="17017"/>
                    <a:pt x="8117" y="16643"/>
                    <a:pt x="8327" y="15973"/>
                  </a:cubicBezTo>
                  <a:cubicBezTo>
                    <a:pt x="8359" y="15872"/>
                    <a:pt x="8383" y="15759"/>
                    <a:pt x="8468" y="15694"/>
                  </a:cubicBezTo>
                  <a:cubicBezTo>
                    <a:pt x="8514" y="15659"/>
                    <a:pt x="8566" y="15645"/>
                    <a:pt x="8620" y="15645"/>
                  </a:cubicBezTo>
                  <a:cubicBezTo>
                    <a:pt x="8735" y="15645"/>
                    <a:pt x="8862" y="15708"/>
                    <a:pt x="8966" y="15771"/>
                  </a:cubicBezTo>
                  <a:lnTo>
                    <a:pt x="11611" y="17380"/>
                  </a:lnTo>
                  <a:cubicBezTo>
                    <a:pt x="12640" y="18007"/>
                    <a:pt x="13741" y="18654"/>
                    <a:pt x="14953" y="18657"/>
                  </a:cubicBezTo>
                  <a:cubicBezTo>
                    <a:pt x="15190" y="18657"/>
                    <a:pt x="15440" y="18629"/>
                    <a:pt x="15632" y="18493"/>
                  </a:cubicBezTo>
                  <a:cubicBezTo>
                    <a:pt x="15868" y="18326"/>
                    <a:pt x="15970" y="18033"/>
                    <a:pt x="16035" y="17756"/>
                  </a:cubicBezTo>
                  <a:cubicBezTo>
                    <a:pt x="16308" y="16575"/>
                    <a:pt x="16185" y="15338"/>
                    <a:pt x="15684" y="14235"/>
                  </a:cubicBezTo>
                  <a:lnTo>
                    <a:pt x="15684" y="14235"/>
                  </a:lnTo>
                  <a:cubicBezTo>
                    <a:pt x="17123" y="15717"/>
                    <a:pt x="17851" y="17708"/>
                    <a:pt x="18965" y="19436"/>
                  </a:cubicBezTo>
                  <a:cubicBezTo>
                    <a:pt x="19367" y="20059"/>
                    <a:pt x="19908" y="20671"/>
                    <a:pt x="20583" y="20968"/>
                  </a:cubicBezTo>
                  <a:cubicBezTo>
                    <a:pt x="20827" y="21075"/>
                    <a:pt x="21084" y="21131"/>
                    <a:pt x="21338" y="21131"/>
                  </a:cubicBezTo>
                  <a:cubicBezTo>
                    <a:pt x="21767" y="21131"/>
                    <a:pt x="22187" y="20972"/>
                    <a:pt x="22514" y="20642"/>
                  </a:cubicBezTo>
                  <a:cubicBezTo>
                    <a:pt x="24245" y="18898"/>
                    <a:pt x="23311" y="15778"/>
                    <a:pt x="22599" y="13780"/>
                  </a:cubicBezTo>
                  <a:lnTo>
                    <a:pt x="22599" y="13780"/>
                  </a:lnTo>
                  <a:cubicBezTo>
                    <a:pt x="22944" y="14333"/>
                    <a:pt x="24138" y="16349"/>
                    <a:pt x="24630" y="16785"/>
                  </a:cubicBezTo>
                  <a:cubicBezTo>
                    <a:pt x="24797" y="16933"/>
                    <a:pt x="24935" y="16998"/>
                    <a:pt x="25048" y="16998"/>
                  </a:cubicBezTo>
                  <a:cubicBezTo>
                    <a:pt x="25810" y="16998"/>
                    <a:pt x="25381" y="13967"/>
                    <a:pt x="24694" y="12828"/>
                  </a:cubicBezTo>
                  <a:lnTo>
                    <a:pt x="24694" y="12828"/>
                  </a:lnTo>
                  <a:cubicBezTo>
                    <a:pt x="25485" y="13521"/>
                    <a:pt x="26018" y="13787"/>
                    <a:pt x="26371" y="13787"/>
                  </a:cubicBezTo>
                  <a:cubicBezTo>
                    <a:pt x="27414" y="13787"/>
                    <a:pt x="26882" y="11470"/>
                    <a:pt x="26783" y="11036"/>
                  </a:cubicBezTo>
                  <a:cubicBezTo>
                    <a:pt x="26391" y="9309"/>
                    <a:pt x="25332" y="8569"/>
                    <a:pt x="24328" y="7405"/>
                  </a:cubicBezTo>
                  <a:lnTo>
                    <a:pt x="24328" y="7405"/>
                  </a:lnTo>
                  <a:cubicBezTo>
                    <a:pt x="24762" y="7578"/>
                    <a:pt x="25210" y="7719"/>
                    <a:pt x="25551" y="7719"/>
                  </a:cubicBezTo>
                  <a:cubicBezTo>
                    <a:pt x="25774" y="7719"/>
                    <a:pt x="25951" y="7659"/>
                    <a:pt x="26048" y="7509"/>
                  </a:cubicBezTo>
                  <a:cubicBezTo>
                    <a:pt x="26093" y="7436"/>
                    <a:pt x="26082" y="7344"/>
                    <a:pt x="26076" y="7260"/>
                  </a:cubicBezTo>
                  <a:cubicBezTo>
                    <a:pt x="25947" y="5533"/>
                    <a:pt x="19856" y="0"/>
                    <a:pt x="13872" y="0"/>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673" name="Google Shape;673;p13"/>
            <p:cNvSpPr/>
            <p:nvPr/>
          </p:nvSpPr>
          <p:spPr>
            <a:xfrm>
              <a:off x="2014325" y="1316275"/>
              <a:ext cx="496475" cy="312025"/>
            </a:xfrm>
            <a:custGeom>
              <a:avLst/>
              <a:gdLst/>
              <a:ahLst/>
              <a:cxnLst/>
              <a:rect l="l" t="t" r="r" b="b"/>
              <a:pathLst>
                <a:path w="19859" h="12481" extrusionOk="0">
                  <a:moveTo>
                    <a:pt x="7364" y="1"/>
                  </a:moveTo>
                  <a:lnTo>
                    <a:pt x="1" y="7767"/>
                  </a:lnTo>
                  <a:cubicBezTo>
                    <a:pt x="2334" y="10189"/>
                    <a:pt x="6259" y="11813"/>
                    <a:pt x="9641" y="12294"/>
                  </a:cubicBezTo>
                  <a:cubicBezTo>
                    <a:pt x="10502" y="12416"/>
                    <a:pt x="11395" y="12480"/>
                    <a:pt x="12297" y="12480"/>
                  </a:cubicBezTo>
                  <a:cubicBezTo>
                    <a:pt x="14937" y="12480"/>
                    <a:pt x="17651" y="11931"/>
                    <a:pt x="19858" y="10686"/>
                  </a:cubicBezTo>
                  <a:lnTo>
                    <a:pt x="17990" y="7178"/>
                  </a:lnTo>
                  <a:cubicBezTo>
                    <a:pt x="13660" y="6737"/>
                    <a:pt x="9347" y="3631"/>
                    <a:pt x="7364"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674" name="Google Shape;674;p13"/>
            <p:cNvSpPr/>
            <p:nvPr/>
          </p:nvSpPr>
          <p:spPr>
            <a:xfrm>
              <a:off x="2536450" y="1453825"/>
              <a:ext cx="148425" cy="130250"/>
            </a:xfrm>
            <a:custGeom>
              <a:avLst/>
              <a:gdLst/>
              <a:ahLst/>
              <a:cxnLst/>
              <a:rect l="l" t="t" r="r" b="b"/>
              <a:pathLst>
                <a:path w="5937" h="5210" extrusionOk="0">
                  <a:moveTo>
                    <a:pt x="2832" y="0"/>
                  </a:moveTo>
                  <a:cubicBezTo>
                    <a:pt x="2579" y="0"/>
                    <a:pt x="2088" y="159"/>
                    <a:pt x="1465" y="384"/>
                  </a:cubicBezTo>
                  <a:cubicBezTo>
                    <a:pt x="790" y="629"/>
                    <a:pt x="693" y="1056"/>
                    <a:pt x="154" y="1582"/>
                  </a:cubicBezTo>
                  <a:lnTo>
                    <a:pt x="1" y="4927"/>
                  </a:lnTo>
                  <a:cubicBezTo>
                    <a:pt x="627" y="5111"/>
                    <a:pt x="1267" y="5209"/>
                    <a:pt x="1894" y="5209"/>
                  </a:cubicBezTo>
                  <a:cubicBezTo>
                    <a:pt x="2943" y="5209"/>
                    <a:pt x="3957" y="4934"/>
                    <a:pt x="4816" y="4317"/>
                  </a:cubicBezTo>
                  <a:cubicBezTo>
                    <a:pt x="5402" y="3896"/>
                    <a:pt x="5936" y="3089"/>
                    <a:pt x="5465" y="2247"/>
                  </a:cubicBezTo>
                  <a:cubicBezTo>
                    <a:pt x="5031" y="1474"/>
                    <a:pt x="4216" y="1184"/>
                    <a:pt x="3451" y="1184"/>
                  </a:cubicBezTo>
                  <a:cubicBezTo>
                    <a:pt x="3169" y="1184"/>
                    <a:pt x="2895" y="1223"/>
                    <a:pt x="2648" y="1292"/>
                  </a:cubicBezTo>
                  <a:cubicBezTo>
                    <a:pt x="2575" y="1312"/>
                    <a:pt x="2518" y="1322"/>
                    <a:pt x="2475" y="1322"/>
                  </a:cubicBezTo>
                  <a:cubicBezTo>
                    <a:pt x="2074" y="1322"/>
                    <a:pt x="2878" y="502"/>
                    <a:pt x="2993" y="230"/>
                  </a:cubicBezTo>
                  <a:cubicBezTo>
                    <a:pt x="3061" y="68"/>
                    <a:pt x="2997" y="0"/>
                    <a:pt x="2832" y="0"/>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75" name="Google Shape;675;p13"/>
            <p:cNvSpPr/>
            <p:nvPr/>
          </p:nvSpPr>
          <p:spPr>
            <a:xfrm>
              <a:off x="1683375" y="468775"/>
              <a:ext cx="220050" cy="205400"/>
            </a:xfrm>
            <a:custGeom>
              <a:avLst/>
              <a:gdLst/>
              <a:ahLst/>
              <a:cxnLst/>
              <a:rect l="l" t="t" r="r" b="b"/>
              <a:pathLst>
                <a:path w="8802" h="8216" extrusionOk="0">
                  <a:moveTo>
                    <a:pt x="5493" y="1"/>
                  </a:moveTo>
                  <a:cubicBezTo>
                    <a:pt x="5445" y="1"/>
                    <a:pt x="5397" y="9"/>
                    <a:pt x="5350" y="28"/>
                  </a:cubicBezTo>
                  <a:cubicBezTo>
                    <a:pt x="5237" y="73"/>
                    <a:pt x="5146" y="177"/>
                    <a:pt x="5025" y="193"/>
                  </a:cubicBezTo>
                  <a:cubicBezTo>
                    <a:pt x="5014" y="195"/>
                    <a:pt x="5002" y="196"/>
                    <a:pt x="4990" y="196"/>
                  </a:cubicBezTo>
                  <a:cubicBezTo>
                    <a:pt x="4924" y="196"/>
                    <a:pt x="4858" y="172"/>
                    <a:pt x="4792" y="158"/>
                  </a:cubicBezTo>
                  <a:cubicBezTo>
                    <a:pt x="4736" y="146"/>
                    <a:pt x="4679" y="140"/>
                    <a:pt x="4623" y="140"/>
                  </a:cubicBezTo>
                  <a:cubicBezTo>
                    <a:pt x="4433" y="140"/>
                    <a:pt x="4247" y="208"/>
                    <a:pt x="4101" y="334"/>
                  </a:cubicBezTo>
                  <a:cubicBezTo>
                    <a:pt x="3977" y="279"/>
                    <a:pt x="3845" y="253"/>
                    <a:pt x="3712" y="253"/>
                  </a:cubicBezTo>
                  <a:cubicBezTo>
                    <a:pt x="3335" y="253"/>
                    <a:pt x="2954" y="461"/>
                    <a:pt x="2768" y="804"/>
                  </a:cubicBezTo>
                  <a:cubicBezTo>
                    <a:pt x="2702" y="673"/>
                    <a:pt x="2557" y="597"/>
                    <a:pt x="2415" y="597"/>
                  </a:cubicBezTo>
                  <a:cubicBezTo>
                    <a:pt x="2337" y="597"/>
                    <a:pt x="2261" y="619"/>
                    <a:pt x="2198" y="667"/>
                  </a:cubicBezTo>
                  <a:cubicBezTo>
                    <a:pt x="2021" y="803"/>
                    <a:pt x="1998" y="1111"/>
                    <a:pt x="2155" y="1272"/>
                  </a:cubicBezTo>
                  <a:cubicBezTo>
                    <a:pt x="2071" y="1221"/>
                    <a:pt x="1975" y="1196"/>
                    <a:pt x="1878" y="1196"/>
                  </a:cubicBezTo>
                  <a:cubicBezTo>
                    <a:pt x="1741" y="1196"/>
                    <a:pt x="1603" y="1246"/>
                    <a:pt x="1501" y="1342"/>
                  </a:cubicBezTo>
                  <a:cubicBezTo>
                    <a:pt x="1326" y="1506"/>
                    <a:pt x="1271" y="1791"/>
                    <a:pt x="1371" y="2012"/>
                  </a:cubicBezTo>
                  <a:cubicBezTo>
                    <a:pt x="1066" y="2116"/>
                    <a:pt x="802" y="2315"/>
                    <a:pt x="617" y="2579"/>
                  </a:cubicBezTo>
                  <a:cubicBezTo>
                    <a:pt x="562" y="2657"/>
                    <a:pt x="512" y="2748"/>
                    <a:pt x="521" y="2844"/>
                  </a:cubicBezTo>
                  <a:cubicBezTo>
                    <a:pt x="527" y="2928"/>
                    <a:pt x="598" y="3009"/>
                    <a:pt x="675" y="3009"/>
                  </a:cubicBezTo>
                  <a:cubicBezTo>
                    <a:pt x="687" y="3009"/>
                    <a:pt x="698" y="3007"/>
                    <a:pt x="710" y="3003"/>
                  </a:cubicBezTo>
                  <a:lnTo>
                    <a:pt x="710" y="3003"/>
                  </a:lnTo>
                  <a:cubicBezTo>
                    <a:pt x="494" y="3226"/>
                    <a:pt x="595" y="3675"/>
                    <a:pt x="885" y="3774"/>
                  </a:cubicBezTo>
                  <a:cubicBezTo>
                    <a:pt x="515" y="3882"/>
                    <a:pt x="313" y="4385"/>
                    <a:pt x="500" y="4732"/>
                  </a:cubicBezTo>
                  <a:lnTo>
                    <a:pt x="500" y="4732"/>
                  </a:lnTo>
                  <a:cubicBezTo>
                    <a:pt x="484" y="4703"/>
                    <a:pt x="467" y="4691"/>
                    <a:pt x="449" y="4691"/>
                  </a:cubicBezTo>
                  <a:cubicBezTo>
                    <a:pt x="367" y="4691"/>
                    <a:pt x="275" y="4952"/>
                    <a:pt x="277" y="4996"/>
                  </a:cubicBezTo>
                  <a:cubicBezTo>
                    <a:pt x="285" y="5219"/>
                    <a:pt x="518" y="5376"/>
                    <a:pt x="712" y="5388"/>
                  </a:cubicBezTo>
                  <a:cubicBezTo>
                    <a:pt x="610" y="5428"/>
                    <a:pt x="471" y="5490"/>
                    <a:pt x="392" y="5586"/>
                  </a:cubicBezTo>
                  <a:cubicBezTo>
                    <a:pt x="296" y="5704"/>
                    <a:pt x="282" y="5907"/>
                    <a:pt x="399" y="6003"/>
                  </a:cubicBezTo>
                  <a:cubicBezTo>
                    <a:pt x="338" y="6013"/>
                    <a:pt x="0" y="6172"/>
                    <a:pt x="247" y="6435"/>
                  </a:cubicBezTo>
                  <a:cubicBezTo>
                    <a:pt x="330" y="6525"/>
                    <a:pt x="415" y="6552"/>
                    <a:pt x="500" y="6552"/>
                  </a:cubicBezTo>
                  <a:cubicBezTo>
                    <a:pt x="637" y="6552"/>
                    <a:pt x="778" y="6482"/>
                    <a:pt x="928" y="6482"/>
                  </a:cubicBezTo>
                  <a:cubicBezTo>
                    <a:pt x="960" y="6482"/>
                    <a:pt x="993" y="6486"/>
                    <a:pt x="1027" y="6494"/>
                  </a:cubicBezTo>
                  <a:cubicBezTo>
                    <a:pt x="1084" y="6507"/>
                    <a:pt x="1144" y="6520"/>
                    <a:pt x="1189" y="6557"/>
                  </a:cubicBezTo>
                  <a:cubicBezTo>
                    <a:pt x="1248" y="6606"/>
                    <a:pt x="1270" y="6688"/>
                    <a:pt x="1295" y="6763"/>
                  </a:cubicBezTo>
                  <a:cubicBezTo>
                    <a:pt x="1352" y="6935"/>
                    <a:pt x="1449" y="7099"/>
                    <a:pt x="1596" y="7197"/>
                  </a:cubicBezTo>
                  <a:cubicBezTo>
                    <a:pt x="1673" y="7249"/>
                    <a:pt x="1768" y="7276"/>
                    <a:pt x="1862" y="7276"/>
                  </a:cubicBezTo>
                  <a:cubicBezTo>
                    <a:pt x="2012" y="7276"/>
                    <a:pt x="2159" y="7207"/>
                    <a:pt x="2231" y="7060"/>
                  </a:cubicBezTo>
                  <a:cubicBezTo>
                    <a:pt x="2247" y="7073"/>
                    <a:pt x="2265" y="7082"/>
                    <a:pt x="2281" y="7094"/>
                  </a:cubicBezTo>
                  <a:cubicBezTo>
                    <a:pt x="2354" y="7401"/>
                    <a:pt x="2598" y="7662"/>
                    <a:pt x="2864" y="7835"/>
                  </a:cubicBezTo>
                  <a:cubicBezTo>
                    <a:pt x="2936" y="7881"/>
                    <a:pt x="3017" y="7926"/>
                    <a:pt x="3100" y="7926"/>
                  </a:cubicBezTo>
                  <a:cubicBezTo>
                    <a:pt x="3113" y="7926"/>
                    <a:pt x="3127" y="7925"/>
                    <a:pt x="3140" y="7922"/>
                  </a:cubicBezTo>
                  <a:cubicBezTo>
                    <a:pt x="3236" y="7904"/>
                    <a:pt x="3316" y="7781"/>
                    <a:pt x="3260" y="7696"/>
                  </a:cubicBezTo>
                  <a:lnTo>
                    <a:pt x="3260" y="7696"/>
                  </a:lnTo>
                  <a:cubicBezTo>
                    <a:pt x="3415" y="7911"/>
                    <a:pt x="3590" y="8142"/>
                    <a:pt x="3842" y="8205"/>
                  </a:cubicBezTo>
                  <a:cubicBezTo>
                    <a:pt x="3871" y="8212"/>
                    <a:pt x="3902" y="8215"/>
                    <a:pt x="3932" y="8215"/>
                  </a:cubicBezTo>
                  <a:cubicBezTo>
                    <a:pt x="4161" y="8215"/>
                    <a:pt x="4400" y="8019"/>
                    <a:pt x="4353" y="7795"/>
                  </a:cubicBezTo>
                  <a:lnTo>
                    <a:pt x="4353" y="7795"/>
                  </a:lnTo>
                  <a:cubicBezTo>
                    <a:pt x="4506" y="7984"/>
                    <a:pt x="4708" y="8156"/>
                    <a:pt x="4947" y="8167"/>
                  </a:cubicBezTo>
                  <a:cubicBezTo>
                    <a:pt x="4953" y="8167"/>
                    <a:pt x="4959" y="8167"/>
                    <a:pt x="4965" y="8167"/>
                  </a:cubicBezTo>
                  <a:cubicBezTo>
                    <a:pt x="5183" y="8167"/>
                    <a:pt x="5405" y="7974"/>
                    <a:pt x="5391" y="7757"/>
                  </a:cubicBezTo>
                  <a:cubicBezTo>
                    <a:pt x="5403" y="7755"/>
                    <a:pt x="5415" y="7751"/>
                    <a:pt x="5427" y="7749"/>
                  </a:cubicBezTo>
                  <a:cubicBezTo>
                    <a:pt x="5543" y="7901"/>
                    <a:pt x="5729" y="7992"/>
                    <a:pt x="5914" y="7992"/>
                  </a:cubicBezTo>
                  <a:cubicBezTo>
                    <a:pt x="5986" y="7992"/>
                    <a:pt x="6059" y="7978"/>
                    <a:pt x="6126" y="7948"/>
                  </a:cubicBezTo>
                  <a:cubicBezTo>
                    <a:pt x="6343" y="7855"/>
                    <a:pt x="6480" y="7616"/>
                    <a:pt x="6485" y="7375"/>
                  </a:cubicBezTo>
                  <a:cubicBezTo>
                    <a:pt x="6520" y="7356"/>
                    <a:pt x="6558" y="7339"/>
                    <a:pt x="6593" y="7318"/>
                  </a:cubicBezTo>
                  <a:cubicBezTo>
                    <a:pt x="6736" y="7419"/>
                    <a:pt x="6899" y="7492"/>
                    <a:pt x="7065" y="7492"/>
                  </a:cubicBezTo>
                  <a:cubicBezTo>
                    <a:pt x="7111" y="7492"/>
                    <a:pt x="7157" y="7487"/>
                    <a:pt x="7203" y="7475"/>
                  </a:cubicBezTo>
                  <a:cubicBezTo>
                    <a:pt x="7457" y="7407"/>
                    <a:pt x="7637" y="7061"/>
                    <a:pt x="7478" y="6843"/>
                  </a:cubicBezTo>
                  <a:lnTo>
                    <a:pt x="7478" y="6843"/>
                  </a:lnTo>
                  <a:cubicBezTo>
                    <a:pt x="7552" y="6911"/>
                    <a:pt x="7650" y="6944"/>
                    <a:pt x="7748" y="6944"/>
                  </a:cubicBezTo>
                  <a:cubicBezTo>
                    <a:pt x="7860" y="6944"/>
                    <a:pt x="7971" y="6901"/>
                    <a:pt x="8048" y="6817"/>
                  </a:cubicBezTo>
                  <a:cubicBezTo>
                    <a:pt x="8192" y="6659"/>
                    <a:pt x="8189" y="6381"/>
                    <a:pt x="8040" y="6226"/>
                  </a:cubicBezTo>
                  <a:lnTo>
                    <a:pt x="8040" y="6226"/>
                  </a:lnTo>
                  <a:cubicBezTo>
                    <a:pt x="8062" y="6229"/>
                    <a:pt x="8085" y="6230"/>
                    <a:pt x="8108" y="6230"/>
                  </a:cubicBezTo>
                  <a:cubicBezTo>
                    <a:pt x="8356" y="6230"/>
                    <a:pt x="8603" y="6098"/>
                    <a:pt x="8745" y="5885"/>
                  </a:cubicBezTo>
                  <a:cubicBezTo>
                    <a:pt x="8774" y="5840"/>
                    <a:pt x="8800" y="5786"/>
                    <a:pt x="8788" y="5734"/>
                  </a:cubicBezTo>
                  <a:cubicBezTo>
                    <a:pt x="8773" y="5667"/>
                    <a:pt x="8705" y="5630"/>
                    <a:pt x="8644" y="5602"/>
                  </a:cubicBezTo>
                  <a:lnTo>
                    <a:pt x="8177" y="5386"/>
                  </a:lnTo>
                  <a:cubicBezTo>
                    <a:pt x="8411" y="5238"/>
                    <a:pt x="8664" y="5063"/>
                    <a:pt x="8737" y="4788"/>
                  </a:cubicBezTo>
                  <a:cubicBezTo>
                    <a:pt x="8802" y="4549"/>
                    <a:pt x="8618" y="4253"/>
                    <a:pt x="8403" y="4253"/>
                  </a:cubicBezTo>
                  <a:cubicBezTo>
                    <a:pt x="8379" y="4253"/>
                    <a:pt x="8355" y="4257"/>
                    <a:pt x="8331" y="4264"/>
                  </a:cubicBezTo>
                  <a:lnTo>
                    <a:pt x="8331" y="4238"/>
                  </a:lnTo>
                  <a:cubicBezTo>
                    <a:pt x="8474" y="4099"/>
                    <a:pt x="8532" y="3869"/>
                    <a:pt x="8458" y="3678"/>
                  </a:cubicBezTo>
                  <a:cubicBezTo>
                    <a:pt x="8418" y="3578"/>
                    <a:pt x="8347" y="3492"/>
                    <a:pt x="8255" y="3436"/>
                  </a:cubicBezTo>
                  <a:cubicBezTo>
                    <a:pt x="8230" y="3312"/>
                    <a:pt x="8199" y="3189"/>
                    <a:pt x="8161" y="3069"/>
                  </a:cubicBezTo>
                  <a:lnTo>
                    <a:pt x="8385" y="2757"/>
                  </a:lnTo>
                  <a:cubicBezTo>
                    <a:pt x="8450" y="2667"/>
                    <a:pt x="8518" y="2557"/>
                    <a:pt x="8486" y="2450"/>
                  </a:cubicBezTo>
                  <a:cubicBezTo>
                    <a:pt x="8420" y="2230"/>
                    <a:pt x="8075" y="2314"/>
                    <a:pt x="7914" y="2156"/>
                  </a:cubicBezTo>
                  <a:cubicBezTo>
                    <a:pt x="8114" y="2043"/>
                    <a:pt x="8101" y="1712"/>
                    <a:pt x="7939" y="1546"/>
                  </a:cubicBezTo>
                  <a:cubicBezTo>
                    <a:pt x="7793" y="1397"/>
                    <a:pt x="7578" y="1355"/>
                    <a:pt x="7371" y="1350"/>
                  </a:cubicBezTo>
                  <a:lnTo>
                    <a:pt x="7328" y="1261"/>
                  </a:lnTo>
                  <a:cubicBezTo>
                    <a:pt x="7373" y="1105"/>
                    <a:pt x="7406" y="942"/>
                    <a:pt x="7350" y="794"/>
                  </a:cubicBezTo>
                  <a:cubicBezTo>
                    <a:pt x="7306" y="677"/>
                    <a:pt x="7179" y="593"/>
                    <a:pt x="7065" y="593"/>
                  </a:cubicBezTo>
                  <a:cubicBezTo>
                    <a:pt x="7021" y="593"/>
                    <a:pt x="6980" y="606"/>
                    <a:pt x="6945" y="633"/>
                  </a:cubicBezTo>
                  <a:lnTo>
                    <a:pt x="6945" y="633"/>
                  </a:lnTo>
                  <a:cubicBezTo>
                    <a:pt x="7038" y="509"/>
                    <a:pt x="6913" y="288"/>
                    <a:pt x="6753" y="241"/>
                  </a:cubicBezTo>
                  <a:cubicBezTo>
                    <a:pt x="6697" y="225"/>
                    <a:pt x="6640" y="220"/>
                    <a:pt x="6583" y="220"/>
                  </a:cubicBezTo>
                  <a:cubicBezTo>
                    <a:pt x="6493" y="220"/>
                    <a:pt x="6402" y="232"/>
                    <a:pt x="6312" y="232"/>
                  </a:cubicBezTo>
                  <a:cubicBezTo>
                    <a:pt x="6277" y="232"/>
                    <a:pt x="6243" y="231"/>
                    <a:pt x="6210" y="226"/>
                  </a:cubicBezTo>
                  <a:cubicBezTo>
                    <a:pt x="5963" y="191"/>
                    <a:pt x="5726" y="1"/>
                    <a:pt x="5493"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676" name="Google Shape;676;p13"/>
            <p:cNvSpPr/>
            <p:nvPr/>
          </p:nvSpPr>
          <p:spPr>
            <a:xfrm>
              <a:off x="1813100" y="238100"/>
              <a:ext cx="665375" cy="449775"/>
            </a:xfrm>
            <a:custGeom>
              <a:avLst/>
              <a:gdLst/>
              <a:ahLst/>
              <a:cxnLst/>
              <a:rect l="l" t="t" r="r" b="b"/>
              <a:pathLst>
                <a:path w="26615" h="17991" extrusionOk="0">
                  <a:moveTo>
                    <a:pt x="16861" y="1"/>
                  </a:moveTo>
                  <a:cubicBezTo>
                    <a:pt x="12780" y="1"/>
                    <a:pt x="8685" y="1514"/>
                    <a:pt x="5682" y="4374"/>
                  </a:cubicBezTo>
                  <a:cubicBezTo>
                    <a:pt x="3957" y="6018"/>
                    <a:pt x="2618" y="8046"/>
                    <a:pt x="1361" y="10096"/>
                  </a:cubicBezTo>
                  <a:cubicBezTo>
                    <a:pt x="685" y="11197"/>
                    <a:pt x="1" y="12465"/>
                    <a:pt x="282" y="13737"/>
                  </a:cubicBezTo>
                  <a:cubicBezTo>
                    <a:pt x="313" y="13879"/>
                    <a:pt x="362" y="14027"/>
                    <a:pt x="476" y="14112"/>
                  </a:cubicBezTo>
                  <a:cubicBezTo>
                    <a:pt x="552" y="14171"/>
                    <a:pt x="644" y="14190"/>
                    <a:pt x="741" y="14190"/>
                  </a:cubicBezTo>
                  <a:cubicBezTo>
                    <a:pt x="838" y="14190"/>
                    <a:pt x="940" y="14170"/>
                    <a:pt x="1036" y="14151"/>
                  </a:cubicBezTo>
                  <a:cubicBezTo>
                    <a:pt x="1409" y="14078"/>
                    <a:pt x="1706" y="14042"/>
                    <a:pt x="1969" y="14042"/>
                  </a:cubicBezTo>
                  <a:cubicBezTo>
                    <a:pt x="2595" y="14042"/>
                    <a:pt x="3031" y="14246"/>
                    <a:pt x="3848" y="14644"/>
                  </a:cubicBezTo>
                  <a:cubicBezTo>
                    <a:pt x="4189" y="14811"/>
                    <a:pt x="4524" y="15018"/>
                    <a:pt x="4752" y="15328"/>
                  </a:cubicBezTo>
                  <a:cubicBezTo>
                    <a:pt x="5176" y="15902"/>
                    <a:pt x="5162" y="16724"/>
                    <a:pt x="5560" y="17319"/>
                  </a:cubicBezTo>
                  <a:cubicBezTo>
                    <a:pt x="5851" y="17755"/>
                    <a:pt x="6366" y="17990"/>
                    <a:pt x="6875" y="17990"/>
                  </a:cubicBezTo>
                  <a:cubicBezTo>
                    <a:pt x="7216" y="17990"/>
                    <a:pt x="7554" y="17885"/>
                    <a:pt x="7823" y="17663"/>
                  </a:cubicBezTo>
                  <a:lnTo>
                    <a:pt x="23989" y="10177"/>
                  </a:lnTo>
                  <a:cubicBezTo>
                    <a:pt x="23999" y="10178"/>
                    <a:pt x="24010" y="10178"/>
                    <a:pt x="24020" y="10178"/>
                  </a:cubicBezTo>
                  <a:cubicBezTo>
                    <a:pt x="25210" y="10178"/>
                    <a:pt x="25975" y="8845"/>
                    <a:pt x="26308" y="7653"/>
                  </a:cubicBezTo>
                  <a:cubicBezTo>
                    <a:pt x="26484" y="7020"/>
                    <a:pt x="26615" y="6362"/>
                    <a:pt x="26548" y="5707"/>
                  </a:cubicBezTo>
                  <a:cubicBezTo>
                    <a:pt x="26450" y="4742"/>
                    <a:pt x="26614" y="2990"/>
                    <a:pt x="25977" y="2279"/>
                  </a:cubicBezTo>
                  <a:cubicBezTo>
                    <a:pt x="24203" y="300"/>
                    <a:pt x="20860" y="285"/>
                    <a:pt x="18263" y="60"/>
                  </a:cubicBezTo>
                  <a:cubicBezTo>
                    <a:pt x="17797" y="20"/>
                    <a:pt x="17329" y="1"/>
                    <a:pt x="16861" y="1"/>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77" name="Google Shape;677;p13"/>
            <p:cNvSpPr/>
            <p:nvPr/>
          </p:nvSpPr>
          <p:spPr>
            <a:xfrm>
              <a:off x="1901625" y="254300"/>
              <a:ext cx="729475" cy="557100"/>
            </a:xfrm>
            <a:custGeom>
              <a:avLst/>
              <a:gdLst/>
              <a:ahLst/>
              <a:cxnLst/>
              <a:rect l="l" t="t" r="r" b="b"/>
              <a:pathLst>
                <a:path w="29179" h="22284" extrusionOk="0">
                  <a:moveTo>
                    <a:pt x="23966" y="0"/>
                  </a:moveTo>
                  <a:cubicBezTo>
                    <a:pt x="23765" y="0"/>
                    <a:pt x="23563" y="69"/>
                    <a:pt x="23417" y="204"/>
                  </a:cubicBezTo>
                  <a:cubicBezTo>
                    <a:pt x="23321" y="197"/>
                    <a:pt x="23227" y="198"/>
                    <a:pt x="23132" y="196"/>
                  </a:cubicBezTo>
                  <a:cubicBezTo>
                    <a:pt x="23030" y="99"/>
                    <a:pt x="22885" y="46"/>
                    <a:pt x="22743" y="46"/>
                  </a:cubicBezTo>
                  <a:cubicBezTo>
                    <a:pt x="22588" y="46"/>
                    <a:pt x="22437" y="108"/>
                    <a:pt x="22347" y="240"/>
                  </a:cubicBezTo>
                  <a:cubicBezTo>
                    <a:pt x="22333" y="243"/>
                    <a:pt x="22319" y="247"/>
                    <a:pt x="22305" y="250"/>
                  </a:cubicBezTo>
                  <a:cubicBezTo>
                    <a:pt x="22177" y="153"/>
                    <a:pt x="22020" y="106"/>
                    <a:pt x="21861" y="106"/>
                  </a:cubicBezTo>
                  <a:cubicBezTo>
                    <a:pt x="21634" y="106"/>
                    <a:pt x="21405" y="203"/>
                    <a:pt x="21262" y="388"/>
                  </a:cubicBezTo>
                  <a:lnTo>
                    <a:pt x="21051" y="652"/>
                  </a:lnTo>
                  <a:lnTo>
                    <a:pt x="21088" y="676"/>
                  </a:lnTo>
                  <a:cubicBezTo>
                    <a:pt x="21004" y="700"/>
                    <a:pt x="20922" y="729"/>
                    <a:pt x="20852" y="782"/>
                  </a:cubicBezTo>
                  <a:cubicBezTo>
                    <a:pt x="20765" y="850"/>
                    <a:pt x="20700" y="958"/>
                    <a:pt x="20707" y="1072"/>
                  </a:cubicBezTo>
                  <a:cubicBezTo>
                    <a:pt x="20715" y="1177"/>
                    <a:pt x="20781" y="1266"/>
                    <a:pt x="20853" y="1340"/>
                  </a:cubicBezTo>
                  <a:cubicBezTo>
                    <a:pt x="20865" y="1354"/>
                    <a:pt x="20881" y="1363"/>
                    <a:pt x="20894" y="1376"/>
                  </a:cubicBezTo>
                  <a:lnTo>
                    <a:pt x="20659" y="1669"/>
                  </a:lnTo>
                  <a:cubicBezTo>
                    <a:pt x="20582" y="1627"/>
                    <a:pt x="20497" y="1602"/>
                    <a:pt x="20413" y="1602"/>
                  </a:cubicBezTo>
                  <a:cubicBezTo>
                    <a:pt x="20368" y="1602"/>
                    <a:pt x="20323" y="1609"/>
                    <a:pt x="20280" y="1624"/>
                  </a:cubicBezTo>
                  <a:cubicBezTo>
                    <a:pt x="20071" y="1698"/>
                    <a:pt x="19932" y="1927"/>
                    <a:pt x="19934" y="2155"/>
                  </a:cubicBezTo>
                  <a:cubicBezTo>
                    <a:pt x="19936" y="2339"/>
                    <a:pt x="20027" y="2513"/>
                    <a:pt x="20160" y="2637"/>
                  </a:cubicBezTo>
                  <a:cubicBezTo>
                    <a:pt x="20155" y="2713"/>
                    <a:pt x="20164" y="2791"/>
                    <a:pt x="20187" y="2864"/>
                  </a:cubicBezTo>
                  <a:cubicBezTo>
                    <a:pt x="20116" y="2866"/>
                    <a:pt x="20045" y="2881"/>
                    <a:pt x="19981" y="2910"/>
                  </a:cubicBezTo>
                  <a:cubicBezTo>
                    <a:pt x="19636" y="3062"/>
                    <a:pt x="19367" y="3388"/>
                    <a:pt x="19278" y="3766"/>
                  </a:cubicBezTo>
                  <a:cubicBezTo>
                    <a:pt x="19269" y="3793"/>
                    <a:pt x="19268" y="3822"/>
                    <a:pt x="19274" y="3850"/>
                  </a:cubicBezTo>
                  <a:cubicBezTo>
                    <a:pt x="19280" y="3867"/>
                    <a:pt x="19291" y="3884"/>
                    <a:pt x="19303" y="3897"/>
                  </a:cubicBezTo>
                  <a:cubicBezTo>
                    <a:pt x="19215" y="4082"/>
                    <a:pt x="19180" y="4289"/>
                    <a:pt x="19206" y="4494"/>
                  </a:cubicBezTo>
                  <a:cubicBezTo>
                    <a:pt x="19156" y="4441"/>
                    <a:pt x="19091" y="4419"/>
                    <a:pt x="19023" y="4419"/>
                  </a:cubicBezTo>
                  <a:cubicBezTo>
                    <a:pt x="18897" y="4419"/>
                    <a:pt x="18759" y="4494"/>
                    <a:pt x="18674" y="4598"/>
                  </a:cubicBezTo>
                  <a:cubicBezTo>
                    <a:pt x="18543" y="4758"/>
                    <a:pt x="18477" y="4967"/>
                    <a:pt x="18340" y="5123"/>
                  </a:cubicBezTo>
                  <a:cubicBezTo>
                    <a:pt x="18162" y="5325"/>
                    <a:pt x="17889" y="5408"/>
                    <a:pt x="17691" y="5588"/>
                  </a:cubicBezTo>
                  <a:cubicBezTo>
                    <a:pt x="17494" y="5769"/>
                    <a:pt x="17418" y="6159"/>
                    <a:pt x="17655" y="6282"/>
                  </a:cubicBezTo>
                  <a:cubicBezTo>
                    <a:pt x="17600" y="6258"/>
                    <a:pt x="17545" y="6247"/>
                    <a:pt x="17489" y="6247"/>
                  </a:cubicBezTo>
                  <a:cubicBezTo>
                    <a:pt x="17094" y="6247"/>
                    <a:pt x="16733" y="6804"/>
                    <a:pt x="16984" y="7163"/>
                  </a:cubicBezTo>
                  <a:cubicBezTo>
                    <a:pt x="16918" y="7141"/>
                    <a:pt x="16851" y="7131"/>
                    <a:pt x="16785" y="7131"/>
                  </a:cubicBezTo>
                  <a:cubicBezTo>
                    <a:pt x="16350" y="7131"/>
                    <a:pt x="15936" y="7567"/>
                    <a:pt x="15948" y="8021"/>
                  </a:cubicBezTo>
                  <a:cubicBezTo>
                    <a:pt x="15886" y="8068"/>
                    <a:pt x="15826" y="8118"/>
                    <a:pt x="15762" y="8166"/>
                  </a:cubicBezTo>
                  <a:cubicBezTo>
                    <a:pt x="15637" y="8146"/>
                    <a:pt x="15511" y="8132"/>
                    <a:pt x="15387" y="8132"/>
                  </a:cubicBezTo>
                  <a:cubicBezTo>
                    <a:pt x="15227" y="8132"/>
                    <a:pt x="15071" y="8156"/>
                    <a:pt x="14924" y="8223"/>
                  </a:cubicBezTo>
                  <a:cubicBezTo>
                    <a:pt x="14627" y="8359"/>
                    <a:pt x="14423" y="8749"/>
                    <a:pt x="14552" y="9042"/>
                  </a:cubicBezTo>
                  <a:cubicBezTo>
                    <a:pt x="14540" y="9050"/>
                    <a:pt x="14528" y="9059"/>
                    <a:pt x="14515" y="9068"/>
                  </a:cubicBezTo>
                  <a:cubicBezTo>
                    <a:pt x="14352" y="8945"/>
                    <a:pt x="14152" y="8869"/>
                    <a:pt x="13956" y="8869"/>
                  </a:cubicBezTo>
                  <a:cubicBezTo>
                    <a:pt x="13847" y="8869"/>
                    <a:pt x="13739" y="8893"/>
                    <a:pt x="13639" y="8945"/>
                  </a:cubicBezTo>
                  <a:cubicBezTo>
                    <a:pt x="13347" y="9101"/>
                    <a:pt x="13212" y="9535"/>
                    <a:pt x="13398" y="9807"/>
                  </a:cubicBezTo>
                  <a:lnTo>
                    <a:pt x="13376" y="9822"/>
                  </a:lnTo>
                  <a:lnTo>
                    <a:pt x="12848" y="9564"/>
                  </a:lnTo>
                  <a:cubicBezTo>
                    <a:pt x="12604" y="9685"/>
                    <a:pt x="12343" y="9823"/>
                    <a:pt x="12225" y="10075"/>
                  </a:cubicBezTo>
                  <a:cubicBezTo>
                    <a:pt x="12162" y="10210"/>
                    <a:pt x="12174" y="10383"/>
                    <a:pt x="12239" y="10515"/>
                  </a:cubicBezTo>
                  <a:cubicBezTo>
                    <a:pt x="12191" y="10544"/>
                    <a:pt x="12142" y="10572"/>
                    <a:pt x="12095" y="10600"/>
                  </a:cubicBezTo>
                  <a:cubicBezTo>
                    <a:pt x="11993" y="10585"/>
                    <a:pt x="11891" y="10577"/>
                    <a:pt x="11788" y="10577"/>
                  </a:cubicBezTo>
                  <a:cubicBezTo>
                    <a:pt x="11574" y="10577"/>
                    <a:pt x="11360" y="10611"/>
                    <a:pt x="11157" y="10685"/>
                  </a:cubicBezTo>
                  <a:cubicBezTo>
                    <a:pt x="11180" y="10821"/>
                    <a:pt x="11203" y="10958"/>
                    <a:pt x="11225" y="11095"/>
                  </a:cubicBezTo>
                  <a:cubicBezTo>
                    <a:pt x="11257" y="11285"/>
                    <a:pt x="10170" y="11243"/>
                    <a:pt x="10028" y="11374"/>
                  </a:cubicBezTo>
                  <a:cubicBezTo>
                    <a:pt x="9871" y="11515"/>
                    <a:pt x="9744" y="11700"/>
                    <a:pt x="9555" y="11789"/>
                  </a:cubicBezTo>
                  <a:cubicBezTo>
                    <a:pt x="9285" y="11914"/>
                    <a:pt x="8938" y="11818"/>
                    <a:pt x="8699" y="12000"/>
                  </a:cubicBezTo>
                  <a:cubicBezTo>
                    <a:pt x="8472" y="12172"/>
                    <a:pt x="8409" y="12550"/>
                    <a:pt x="8138" y="12634"/>
                  </a:cubicBezTo>
                  <a:cubicBezTo>
                    <a:pt x="8103" y="12644"/>
                    <a:pt x="8067" y="12649"/>
                    <a:pt x="8031" y="12649"/>
                  </a:cubicBezTo>
                  <a:cubicBezTo>
                    <a:pt x="7895" y="12649"/>
                    <a:pt x="7756" y="12585"/>
                    <a:pt x="7619" y="12555"/>
                  </a:cubicBezTo>
                  <a:cubicBezTo>
                    <a:pt x="7579" y="12546"/>
                    <a:pt x="7544" y="12542"/>
                    <a:pt x="7511" y="12542"/>
                  </a:cubicBezTo>
                  <a:cubicBezTo>
                    <a:pt x="7135" y="12542"/>
                    <a:pt x="7254" y="13092"/>
                    <a:pt x="6962" y="13092"/>
                  </a:cubicBezTo>
                  <a:cubicBezTo>
                    <a:pt x="6960" y="13092"/>
                    <a:pt x="6958" y="13092"/>
                    <a:pt x="6956" y="13092"/>
                  </a:cubicBezTo>
                  <a:cubicBezTo>
                    <a:pt x="6873" y="13090"/>
                    <a:pt x="6814" y="13014"/>
                    <a:pt x="6740" y="12974"/>
                  </a:cubicBezTo>
                  <a:cubicBezTo>
                    <a:pt x="6694" y="12949"/>
                    <a:pt x="6652" y="12938"/>
                    <a:pt x="6613" y="12938"/>
                  </a:cubicBezTo>
                  <a:cubicBezTo>
                    <a:pt x="6423" y="12938"/>
                    <a:pt x="6316" y="13203"/>
                    <a:pt x="6209" y="13338"/>
                  </a:cubicBezTo>
                  <a:cubicBezTo>
                    <a:pt x="6084" y="13496"/>
                    <a:pt x="5962" y="13533"/>
                    <a:pt x="5835" y="13533"/>
                  </a:cubicBezTo>
                  <a:cubicBezTo>
                    <a:pt x="5727" y="13533"/>
                    <a:pt x="5615" y="13506"/>
                    <a:pt x="5495" y="13506"/>
                  </a:cubicBezTo>
                  <a:cubicBezTo>
                    <a:pt x="5454" y="13506"/>
                    <a:pt x="5413" y="13509"/>
                    <a:pt x="5371" y="13517"/>
                  </a:cubicBezTo>
                  <a:cubicBezTo>
                    <a:pt x="4969" y="13592"/>
                    <a:pt x="4872" y="13965"/>
                    <a:pt x="4518" y="14082"/>
                  </a:cubicBezTo>
                  <a:cubicBezTo>
                    <a:pt x="4408" y="14119"/>
                    <a:pt x="4304" y="14151"/>
                    <a:pt x="4198" y="14185"/>
                  </a:cubicBezTo>
                  <a:cubicBezTo>
                    <a:pt x="4104" y="14116"/>
                    <a:pt x="3989" y="14077"/>
                    <a:pt x="3875" y="14077"/>
                  </a:cubicBezTo>
                  <a:cubicBezTo>
                    <a:pt x="3818" y="14077"/>
                    <a:pt x="3762" y="14086"/>
                    <a:pt x="3708" y="14107"/>
                  </a:cubicBezTo>
                  <a:cubicBezTo>
                    <a:pt x="3571" y="14159"/>
                    <a:pt x="3468" y="14279"/>
                    <a:pt x="3411" y="14418"/>
                  </a:cubicBezTo>
                  <a:cubicBezTo>
                    <a:pt x="3329" y="14440"/>
                    <a:pt x="3250" y="14459"/>
                    <a:pt x="3172" y="14480"/>
                  </a:cubicBezTo>
                  <a:cubicBezTo>
                    <a:pt x="3019" y="14355"/>
                    <a:pt x="2823" y="14283"/>
                    <a:pt x="2629" y="14283"/>
                  </a:cubicBezTo>
                  <a:cubicBezTo>
                    <a:pt x="2545" y="14283"/>
                    <a:pt x="2460" y="14297"/>
                    <a:pt x="2380" y="14325"/>
                  </a:cubicBezTo>
                  <a:cubicBezTo>
                    <a:pt x="2326" y="14438"/>
                    <a:pt x="2283" y="14554"/>
                    <a:pt x="2248" y="14675"/>
                  </a:cubicBezTo>
                  <a:cubicBezTo>
                    <a:pt x="2158" y="14688"/>
                    <a:pt x="2067" y="14704"/>
                    <a:pt x="1985" y="14712"/>
                  </a:cubicBezTo>
                  <a:cubicBezTo>
                    <a:pt x="1930" y="14746"/>
                    <a:pt x="1878" y="14786"/>
                    <a:pt x="1830" y="14830"/>
                  </a:cubicBezTo>
                  <a:cubicBezTo>
                    <a:pt x="1791" y="14819"/>
                    <a:pt x="1751" y="14813"/>
                    <a:pt x="1712" y="14813"/>
                  </a:cubicBezTo>
                  <a:cubicBezTo>
                    <a:pt x="1625" y="14813"/>
                    <a:pt x="1541" y="14843"/>
                    <a:pt x="1483" y="14912"/>
                  </a:cubicBezTo>
                  <a:cubicBezTo>
                    <a:pt x="1392" y="15020"/>
                    <a:pt x="1401" y="15176"/>
                    <a:pt x="1463" y="15301"/>
                  </a:cubicBezTo>
                  <a:cubicBezTo>
                    <a:pt x="1437" y="15344"/>
                    <a:pt x="1412" y="15391"/>
                    <a:pt x="1387" y="15436"/>
                  </a:cubicBezTo>
                  <a:cubicBezTo>
                    <a:pt x="1340" y="15431"/>
                    <a:pt x="1293" y="15429"/>
                    <a:pt x="1245" y="15429"/>
                  </a:cubicBezTo>
                  <a:cubicBezTo>
                    <a:pt x="1145" y="15429"/>
                    <a:pt x="1045" y="15441"/>
                    <a:pt x="948" y="15472"/>
                  </a:cubicBezTo>
                  <a:cubicBezTo>
                    <a:pt x="718" y="15547"/>
                    <a:pt x="515" y="15749"/>
                    <a:pt x="494" y="15996"/>
                  </a:cubicBezTo>
                  <a:cubicBezTo>
                    <a:pt x="474" y="16229"/>
                    <a:pt x="645" y="16361"/>
                    <a:pt x="807" y="16476"/>
                  </a:cubicBezTo>
                  <a:cubicBezTo>
                    <a:pt x="657" y="16599"/>
                    <a:pt x="512" y="16724"/>
                    <a:pt x="489" y="16937"/>
                  </a:cubicBezTo>
                  <a:cubicBezTo>
                    <a:pt x="467" y="17132"/>
                    <a:pt x="561" y="17328"/>
                    <a:pt x="711" y="17443"/>
                  </a:cubicBezTo>
                  <a:cubicBezTo>
                    <a:pt x="707" y="17466"/>
                    <a:pt x="703" y="17488"/>
                    <a:pt x="697" y="17509"/>
                  </a:cubicBezTo>
                  <a:cubicBezTo>
                    <a:pt x="450" y="17536"/>
                    <a:pt x="226" y="17774"/>
                    <a:pt x="231" y="18037"/>
                  </a:cubicBezTo>
                  <a:cubicBezTo>
                    <a:pt x="234" y="18236"/>
                    <a:pt x="370" y="18412"/>
                    <a:pt x="542" y="18495"/>
                  </a:cubicBezTo>
                  <a:cubicBezTo>
                    <a:pt x="343" y="18536"/>
                    <a:pt x="154" y="18701"/>
                    <a:pt x="93" y="18910"/>
                  </a:cubicBezTo>
                  <a:cubicBezTo>
                    <a:pt x="1" y="19223"/>
                    <a:pt x="129" y="19566"/>
                    <a:pt x="330" y="19821"/>
                  </a:cubicBezTo>
                  <a:cubicBezTo>
                    <a:pt x="389" y="19895"/>
                    <a:pt x="470" y="19970"/>
                    <a:pt x="558" y="19988"/>
                  </a:cubicBezTo>
                  <a:cubicBezTo>
                    <a:pt x="526" y="20201"/>
                    <a:pt x="584" y="20431"/>
                    <a:pt x="732" y="20585"/>
                  </a:cubicBezTo>
                  <a:cubicBezTo>
                    <a:pt x="855" y="20713"/>
                    <a:pt x="1028" y="20779"/>
                    <a:pt x="1202" y="20779"/>
                  </a:cubicBezTo>
                  <a:cubicBezTo>
                    <a:pt x="1262" y="20779"/>
                    <a:pt x="1323" y="20771"/>
                    <a:pt x="1381" y="20755"/>
                  </a:cubicBezTo>
                  <a:lnTo>
                    <a:pt x="1381" y="20755"/>
                  </a:lnTo>
                  <a:cubicBezTo>
                    <a:pt x="1327" y="20817"/>
                    <a:pt x="1294" y="20904"/>
                    <a:pt x="1306" y="20988"/>
                  </a:cubicBezTo>
                  <a:cubicBezTo>
                    <a:pt x="1328" y="21144"/>
                    <a:pt x="1448" y="21266"/>
                    <a:pt x="1573" y="21355"/>
                  </a:cubicBezTo>
                  <a:cubicBezTo>
                    <a:pt x="1748" y="21482"/>
                    <a:pt x="1959" y="21572"/>
                    <a:pt x="2170" y="21572"/>
                  </a:cubicBezTo>
                  <a:cubicBezTo>
                    <a:pt x="2216" y="21572"/>
                    <a:pt x="2262" y="21568"/>
                    <a:pt x="2308" y="21559"/>
                  </a:cubicBezTo>
                  <a:cubicBezTo>
                    <a:pt x="2408" y="21538"/>
                    <a:pt x="2499" y="21484"/>
                    <a:pt x="2578" y="21416"/>
                  </a:cubicBezTo>
                  <a:cubicBezTo>
                    <a:pt x="2705" y="21474"/>
                    <a:pt x="2832" y="21527"/>
                    <a:pt x="2962" y="21573"/>
                  </a:cubicBezTo>
                  <a:cubicBezTo>
                    <a:pt x="3036" y="21685"/>
                    <a:pt x="3126" y="21782"/>
                    <a:pt x="3248" y="21837"/>
                  </a:cubicBezTo>
                  <a:cubicBezTo>
                    <a:pt x="3312" y="21866"/>
                    <a:pt x="3381" y="21880"/>
                    <a:pt x="3451" y="21880"/>
                  </a:cubicBezTo>
                  <a:cubicBezTo>
                    <a:pt x="3561" y="21880"/>
                    <a:pt x="3672" y="21846"/>
                    <a:pt x="3765" y="21788"/>
                  </a:cubicBezTo>
                  <a:cubicBezTo>
                    <a:pt x="3866" y="21807"/>
                    <a:pt x="3967" y="21822"/>
                    <a:pt x="4070" y="21837"/>
                  </a:cubicBezTo>
                  <a:cubicBezTo>
                    <a:pt x="4155" y="21985"/>
                    <a:pt x="4292" y="22103"/>
                    <a:pt x="4458" y="22132"/>
                  </a:cubicBezTo>
                  <a:cubicBezTo>
                    <a:pt x="4484" y="22136"/>
                    <a:pt x="4510" y="22139"/>
                    <a:pt x="4536" y="22139"/>
                  </a:cubicBezTo>
                  <a:cubicBezTo>
                    <a:pt x="4706" y="22139"/>
                    <a:pt x="4870" y="22047"/>
                    <a:pt x="4982" y="21911"/>
                  </a:cubicBezTo>
                  <a:cubicBezTo>
                    <a:pt x="5077" y="21915"/>
                    <a:pt x="5172" y="21916"/>
                    <a:pt x="5267" y="21917"/>
                  </a:cubicBezTo>
                  <a:cubicBezTo>
                    <a:pt x="5397" y="22092"/>
                    <a:pt x="5583" y="22224"/>
                    <a:pt x="5794" y="22262"/>
                  </a:cubicBezTo>
                  <a:cubicBezTo>
                    <a:pt x="5839" y="22270"/>
                    <a:pt x="5885" y="22274"/>
                    <a:pt x="5930" y="22274"/>
                  </a:cubicBezTo>
                  <a:cubicBezTo>
                    <a:pt x="6203" y="22274"/>
                    <a:pt x="6474" y="22134"/>
                    <a:pt x="6632" y="21903"/>
                  </a:cubicBezTo>
                  <a:cubicBezTo>
                    <a:pt x="6860" y="22080"/>
                    <a:pt x="7104" y="22264"/>
                    <a:pt x="7390" y="22282"/>
                  </a:cubicBezTo>
                  <a:cubicBezTo>
                    <a:pt x="7401" y="22283"/>
                    <a:pt x="7411" y="22283"/>
                    <a:pt x="7422" y="22283"/>
                  </a:cubicBezTo>
                  <a:cubicBezTo>
                    <a:pt x="7698" y="22283"/>
                    <a:pt x="7990" y="22059"/>
                    <a:pt x="7959" y="21777"/>
                  </a:cubicBezTo>
                  <a:lnTo>
                    <a:pt x="7959" y="21777"/>
                  </a:lnTo>
                  <a:cubicBezTo>
                    <a:pt x="8049" y="22025"/>
                    <a:pt x="8303" y="22153"/>
                    <a:pt x="8555" y="22153"/>
                  </a:cubicBezTo>
                  <a:cubicBezTo>
                    <a:pt x="8780" y="22153"/>
                    <a:pt x="9003" y="22051"/>
                    <a:pt x="9105" y="21839"/>
                  </a:cubicBezTo>
                  <a:cubicBezTo>
                    <a:pt x="9205" y="21999"/>
                    <a:pt x="9390" y="22095"/>
                    <a:pt x="9573" y="22095"/>
                  </a:cubicBezTo>
                  <a:cubicBezTo>
                    <a:pt x="9628" y="22095"/>
                    <a:pt x="9682" y="22086"/>
                    <a:pt x="9735" y="22068"/>
                  </a:cubicBezTo>
                  <a:cubicBezTo>
                    <a:pt x="9962" y="21989"/>
                    <a:pt x="10122" y="21742"/>
                    <a:pt x="10107" y="21494"/>
                  </a:cubicBezTo>
                  <a:lnTo>
                    <a:pt x="10107" y="21494"/>
                  </a:lnTo>
                  <a:cubicBezTo>
                    <a:pt x="10218" y="21736"/>
                    <a:pt x="10480" y="21864"/>
                    <a:pt x="10742" y="21864"/>
                  </a:cubicBezTo>
                  <a:cubicBezTo>
                    <a:pt x="10825" y="21864"/>
                    <a:pt x="10907" y="21851"/>
                    <a:pt x="10985" y="21825"/>
                  </a:cubicBezTo>
                  <a:cubicBezTo>
                    <a:pt x="11287" y="21723"/>
                    <a:pt x="11515" y="21467"/>
                    <a:pt x="11677" y="21182"/>
                  </a:cubicBezTo>
                  <a:lnTo>
                    <a:pt x="11747" y="21167"/>
                  </a:lnTo>
                  <a:cubicBezTo>
                    <a:pt x="11864" y="21378"/>
                    <a:pt x="12093" y="21518"/>
                    <a:pt x="12328" y="21518"/>
                  </a:cubicBezTo>
                  <a:cubicBezTo>
                    <a:pt x="12358" y="21518"/>
                    <a:pt x="12388" y="21516"/>
                    <a:pt x="12418" y="21511"/>
                  </a:cubicBezTo>
                  <a:cubicBezTo>
                    <a:pt x="12699" y="21466"/>
                    <a:pt x="12938" y="21214"/>
                    <a:pt x="12976" y="20921"/>
                  </a:cubicBezTo>
                  <a:cubicBezTo>
                    <a:pt x="13111" y="21107"/>
                    <a:pt x="13335" y="21217"/>
                    <a:pt x="13559" y="21217"/>
                  </a:cubicBezTo>
                  <a:cubicBezTo>
                    <a:pt x="13617" y="21217"/>
                    <a:pt x="13676" y="21209"/>
                    <a:pt x="13733" y="21193"/>
                  </a:cubicBezTo>
                  <a:cubicBezTo>
                    <a:pt x="14007" y="21117"/>
                    <a:pt x="14224" y="20857"/>
                    <a:pt x="14258" y="20565"/>
                  </a:cubicBezTo>
                  <a:cubicBezTo>
                    <a:pt x="14431" y="20662"/>
                    <a:pt x="14616" y="20761"/>
                    <a:pt x="14812" y="20761"/>
                  </a:cubicBezTo>
                  <a:cubicBezTo>
                    <a:pt x="14824" y="20761"/>
                    <a:pt x="14836" y="20760"/>
                    <a:pt x="14847" y="20759"/>
                  </a:cubicBezTo>
                  <a:cubicBezTo>
                    <a:pt x="15055" y="20746"/>
                    <a:pt x="15268" y="20563"/>
                    <a:pt x="15238" y="20348"/>
                  </a:cubicBezTo>
                  <a:lnTo>
                    <a:pt x="15238" y="20348"/>
                  </a:lnTo>
                  <a:cubicBezTo>
                    <a:pt x="15438" y="20452"/>
                    <a:pt x="15677" y="20550"/>
                    <a:pt x="15893" y="20550"/>
                  </a:cubicBezTo>
                  <a:cubicBezTo>
                    <a:pt x="16025" y="20550"/>
                    <a:pt x="16149" y="20513"/>
                    <a:pt x="16250" y="20417"/>
                  </a:cubicBezTo>
                  <a:cubicBezTo>
                    <a:pt x="16327" y="20343"/>
                    <a:pt x="16378" y="20244"/>
                    <a:pt x="16451" y="20167"/>
                  </a:cubicBezTo>
                  <a:cubicBezTo>
                    <a:pt x="16553" y="20062"/>
                    <a:pt x="16693" y="20007"/>
                    <a:pt x="16827" y="19955"/>
                  </a:cubicBezTo>
                  <a:lnTo>
                    <a:pt x="17949" y="19520"/>
                  </a:lnTo>
                  <a:cubicBezTo>
                    <a:pt x="18168" y="19435"/>
                    <a:pt x="18436" y="19206"/>
                    <a:pt x="18297" y="19011"/>
                  </a:cubicBezTo>
                  <a:cubicBezTo>
                    <a:pt x="18937" y="18902"/>
                    <a:pt x="19533" y="18536"/>
                    <a:pt x="19931" y="18004"/>
                  </a:cubicBezTo>
                  <a:cubicBezTo>
                    <a:pt x="19988" y="18036"/>
                    <a:pt x="20051" y="18050"/>
                    <a:pt x="20114" y="18050"/>
                  </a:cubicBezTo>
                  <a:cubicBezTo>
                    <a:pt x="20326" y="18050"/>
                    <a:pt x="20544" y="17887"/>
                    <a:pt x="20571" y="17663"/>
                  </a:cubicBezTo>
                  <a:cubicBezTo>
                    <a:pt x="20606" y="17773"/>
                    <a:pt x="20705" y="17820"/>
                    <a:pt x="20816" y="17820"/>
                  </a:cubicBezTo>
                  <a:cubicBezTo>
                    <a:pt x="20922" y="17820"/>
                    <a:pt x="21037" y="17778"/>
                    <a:pt x="21117" y="17707"/>
                  </a:cubicBezTo>
                  <a:cubicBezTo>
                    <a:pt x="21281" y="17561"/>
                    <a:pt x="21384" y="17341"/>
                    <a:pt x="21577" y="17239"/>
                  </a:cubicBezTo>
                  <a:cubicBezTo>
                    <a:pt x="21674" y="17187"/>
                    <a:pt x="21793" y="17164"/>
                    <a:pt x="21880" y="17102"/>
                  </a:cubicBezTo>
                  <a:cubicBezTo>
                    <a:pt x="21953" y="17141"/>
                    <a:pt x="22034" y="17162"/>
                    <a:pt x="22117" y="17162"/>
                  </a:cubicBezTo>
                  <a:cubicBezTo>
                    <a:pt x="22119" y="17162"/>
                    <a:pt x="22121" y="17162"/>
                    <a:pt x="22123" y="17162"/>
                  </a:cubicBezTo>
                  <a:cubicBezTo>
                    <a:pt x="22471" y="17152"/>
                    <a:pt x="22758" y="16892"/>
                    <a:pt x="23013" y="16646"/>
                  </a:cubicBezTo>
                  <a:cubicBezTo>
                    <a:pt x="23105" y="16696"/>
                    <a:pt x="23204" y="16719"/>
                    <a:pt x="23302" y="16719"/>
                  </a:cubicBezTo>
                  <a:cubicBezTo>
                    <a:pt x="23765" y="16719"/>
                    <a:pt x="24234" y="16222"/>
                    <a:pt x="24106" y="15734"/>
                  </a:cubicBezTo>
                  <a:lnTo>
                    <a:pt x="24106" y="15734"/>
                  </a:lnTo>
                  <a:cubicBezTo>
                    <a:pt x="24134" y="15739"/>
                    <a:pt x="24162" y="15742"/>
                    <a:pt x="24190" y="15742"/>
                  </a:cubicBezTo>
                  <a:cubicBezTo>
                    <a:pt x="24576" y="15742"/>
                    <a:pt x="24923" y="15308"/>
                    <a:pt x="24821" y="14914"/>
                  </a:cubicBezTo>
                  <a:lnTo>
                    <a:pt x="24821" y="14914"/>
                  </a:lnTo>
                  <a:cubicBezTo>
                    <a:pt x="24833" y="14914"/>
                    <a:pt x="24846" y="14915"/>
                    <a:pt x="24858" y="14915"/>
                  </a:cubicBezTo>
                  <a:cubicBezTo>
                    <a:pt x="25264" y="14915"/>
                    <a:pt x="25606" y="14428"/>
                    <a:pt x="25465" y="14028"/>
                  </a:cubicBezTo>
                  <a:cubicBezTo>
                    <a:pt x="25688" y="13967"/>
                    <a:pt x="25921" y="13902"/>
                    <a:pt x="26092" y="13744"/>
                  </a:cubicBezTo>
                  <a:cubicBezTo>
                    <a:pt x="26266" y="13586"/>
                    <a:pt x="26357" y="13305"/>
                    <a:pt x="26235" y="13102"/>
                  </a:cubicBezTo>
                  <a:cubicBezTo>
                    <a:pt x="26684" y="13084"/>
                    <a:pt x="27110" y="12783"/>
                    <a:pt x="27292" y="12358"/>
                  </a:cubicBezTo>
                  <a:cubicBezTo>
                    <a:pt x="27236" y="12198"/>
                    <a:pt x="27115" y="12069"/>
                    <a:pt x="26958" y="12003"/>
                  </a:cubicBezTo>
                  <a:lnTo>
                    <a:pt x="26958" y="12003"/>
                  </a:lnTo>
                  <a:cubicBezTo>
                    <a:pt x="26962" y="12003"/>
                    <a:pt x="26966" y="12003"/>
                    <a:pt x="26971" y="12003"/>
                  </a:cubicBezTo>
                  <a:cubicBezTo>
                    <a:pt x="27349" y="12003"/>
                    <a:pt x="27711" y="11723"/>
                    <a:pt x="27818" y="11348"/>
                  </a:cubicBezTo>
                  <a:lnTo>
                    <a:pt x="27482" y="11154"/>
                  </a:lnTo>
                  <a:lnTo>
                    <a:pt x="27482" y="11154"/>
                  </a:lnTo>
                  <a:cubicBezTo>
                    <a:pt x="27527" y="11165"/>
                    <a:pt x="27573" y="11171"/>
                    <a:pt x="27619" y="11171"/>
                  </a:cubicBezTo>
                  <a:cubicBezTo>
                    <a:pt x="27977" y="11171"/>
                    <a:pt x="28325" y="10837"/>
                    <a:pt x="28317" y="10457"/>
                  </a:cubicBezTo>
                  <a:lnTo>
                    <a:pt x="27878" y="10190"/>
                  </a:lnTo>
                  <a:cubicBezTo>
                    <a:pt x="28270" y="10183"/>
                    <a:pt x="28485" y="9616"/>
                    <a:pt x="28276" y="9300"/>
                  </a:cubicBezTo>
                  <a:cubicBezTo>
                    <a:pt x="28555" y="9081"/>
                    <a:pt x="28658" y="8624"/>
                    <a:pt x="28441" y="8339"/>
                  </a:cubicBezTo>
                  <a:cubicBezTo>
                    <a:pt x="28433" y="8330"/>
                    <a:pt x="28422" y="8324"/>
                    <a:pt x="28416" y="8315"/>
                  </a:cubicBezTo>
                  <a:lnTo>
                    <a:pt x="28447" y="8193"/>
                  </a:lnTo>
                  <a:cubicBezTo>
                    <a:pt x="28565" y="8175"/>
                    <a:pt x="28677" y="8135"/>
                    <a:pt x="28762" y="8046"/>
                  </a:cubicBezTo>
                  <a:cubicBezTo>
                    <a:pt x="28959" y="7837"/>
                    <a:pt x="28950" y="7485"/>
                    <a:pt x="28810" y="7231"/>
                  </a:cubicBezTo>
                  <a:cubicBezTo>
                    <a:pt x="28783" y="7186"/>
                    <a:pt x="28753" y="7141"/>
                    <a:pt x="28720" y="7100"/>
                  </a:cubicBezTo>
                  <a:cubicBezTo>
                    <a:pt x="28756" y="6850"/>
                    <a:pt x="28726" y="6571"/>
                    <a:pt x="28536" y="6488"/>
                  </a:cubicBezTo>
                  <a:cubicBezTo>
                    <a:pt x="28537" y="6472"/>
                    <a:pt x="28538" y="6456"/>
                    <a:pt x="28539" y="6439"/>
                  </a:cubicBezTo>
                  <a:cubicBezTo>
                    <a:pt x="28688" y="6376"/>
                    <a:pt x="28831" y="6284"/>
                    <a:pt x="28901" y="6136"/>
                  </a:cubicBezTo>
                  <a:cubicBezTo>
                    <a:pt x="28981" y="5967"/>
                    <a:pt x="28920" y="5719"/>
                    <a:pt x="28744" y="5668"/>
                  </a:cubicBezTo>
                  <a:cubicBezTo>
                    <a:pt x="28899" y="5563"/>
                    <a:pt x="29011" y="5405"/>
                    <a:pt x="29058" y="5225"/>
                  </a:cubicBezTo>
                  <a:cubicBezTo>
                    <a:pt x="28981" y="5142"/>
                    <a:pt x="28894" y="5069"/>
                    <a:pt x="28799" y="5009"/>
                  </a:cubicBezTo>
                  <a:cubicBezTo>
                    <a:pt x="28844" y="4970"/>
                    <a:pt x="28887" y="4927"/>
                    <a:pt x="28926" y="4883"/>
                  </a:cubicBezTo>
                  <a:cubicBezTo>
                    <a:pt x="29068" y="4720"/>
                    <a:pt x="29178" y="4502"/>
                    <a:pt x="29135" y="4288"/>
                  </a:cubicBezTo>
                  <a:cubicBezTo>
                    <a:pt x="29080" y="4007"/>
                    <a:pt x="28780" y="3851"/>
                    <a:pt x="28500" y="3851"/>
                  </a:cubicBezTo>
                  <a:cubicBezTo>
                    <a:pt x="28494" y="3770"/>
                    <a:pt x="28483" y="3690"/>
                    <a:pt x="28471" y="3611"/>
                  </a:cubicBezTo>
                  <a:cubicBezTo>
                    <a:pt x="28577" y="3501"/>
                    <a:pt x="28654" y="3363"/>
                    <a:pt x="28676" y="3210"/>
                  </a:cubicBezTo>
                  <a:cubicBezTo>
                    <a:pt x="28687" y="3133"/>
                    <a:pt x="28687" y="3053"/>
                    <a:pt x="28659" y="2981"/>
                  </a:cubicBezTo>
                  <a:cubicBezTo>
                    <a:pt x="28593" y="2806"/>
                    <a:pt x="28399" y="2738"/>
                    <a:pt x="28215" y="2721"/>
                  </a:cubicBezTo>
                  <a:cubicBezTo>
                    <a:pt x="28191" y="2666"/>
                    <a:pt x="28165" y="2612"/>
                    <a:pt x="28139" y="2559"/>
                  </a:cubicBezTo>
                  <a:cubicBezTo>
                    <a:pt x="28146" y="2549"/>
                    <a:pt x="28155" y="2539"/>
                    <a:pt x="28162" y="2530"/>
                  </a:cubicBezTo>
                  <a:cubicBezTo>
                    <a:pt x="28269" y="2373"/>
                    <a:pt x="28338" y="2159"/>
                    <a:pt x="28248" y="1991"/>
                  </a:cubicBezTo>
                  <a:cubicBezTo>
                    <a:pt x="28149" y="1804"/>
                    <a:pt x="27914" y="1765"/>
                    <a:pt x="27705" y="1765"/>
                  </a:cubicBezTo>
                  <a:cubicBezTo>
                    <a:pt x="27693" y="1765"/>
                    <a:pt x="27682" y="1765"/>
                    <a:pt x="27670" y="1765"/>
                  </a:cubicBezTo>
                  <a:cubicBezTo>
                    <a:pt x="27634" y="1765"/>
                    <a:pt x="27596" y="1769"/>
                    <a:pt x="27558" y="1772"/>
                  </a:cubicBezTo>
                  <a:cubicBezTo>
                    <a:pt x="27480" y="1724"/>
                    <a:pt x="27396" y="1692"/>
                    <a:pt x="27320" y="1692"/>
                  </a:cubicBezTo>
                  <a:cubicBezTo>
                    <a:pt x="27260" y="1692"/>
                    <a:pt x="27205" y="1712"/>
                    <a:pt x="27161" y="1758"/>
                  </a:cubicBezTo>
                  <a:cubicBezTo>
                    <a:pt x="27145" y="1744"/>
                    <a:pt x="27128" y="1732"/>
                    <a:pt x="27111" y="1719"/>
                  </a:cubicBezTo>
                  <a:cubicBezTo>
                    <a:pt x="26943" y="1345"/>
                    <a:pt x="26757" y="963"/>
                    <a:pt x="26441" y="716"/>
                  </a:cubicBezTo>
                  <a:cubicBezTo>
                    <a:pt x="26267" y="580"/>
                    <a:pt x="26043" y="502"/>
                    <a:pt x="25828" y="502"/>
                  </a:cubicBezTo>
                  <a:cubicBezTo>
                    <a:pt x="25644" y="502"/>
                    <a:pt x="25467" y="559"/>
                    <a:pt x="25332" y="687"/>
                  </a:cubicBezTo>
                  <a:cubicBezTo>
                    <a:pt x="25319" y="680"/>
                    <a:pt x="25304" y="675"/>
                    <a:pt x="25290" y="669"/>
                  </a:cubicBezTo>
                  <a:cubicBezTo>
                    <a:pt x="25283" y="429"/>
                    <a:pt x="25099" y="203"/>
                    <a:pt x="24866" y="176"/>
                  </a:cubicBezTo>
                  <a:lnTo>
                    <a:pt x="24617" y="357"/>
                  </a:lnTo>
                  <a:cubicBezTo>
                    <a:pt x="24486" y="117"/>
                    <a:pt x="24227" y="0"/>
                    <a:pt x="23966"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678" name="Google Shape;678;p13"/>
            <p:cNvSpPr/>
            <p:nvPr/>
          </p:nvSpPr>
          <p:spPr>
            <a:xfrm>
              <a:off x="1994175" y="954325"/>
              <a:ext cx="154400" cy="159200"/>
            </a:xfrm>
            <a:custGeom>
              <a:avLst/>
              <a:gdLst/>
              <a:ahLst/>
              <a:cxnLst/>
              <a:rect l="l" t="t" r="r" b="b"/>
              <a:pathLst>
                <a:path w="6176" h="6368" extrusionOk="0">
                  <a:moveTo>
                    <a:pt x="2903" y="1"/>
                  </a:moveTo>
                  <a:cubicBezTo>
                    <a:pt x="2056" y="1"/>
                    <a:pt x="1218" y="417"/>
                    <a:pt x="716" y="1060"/>
                  </a:cubicBezTo>
                  <a:cubicBezTo>
                    <a:pt x="147" y="1788"/>
                    <a:pt x="1" y="2769"/>
                    <a:pt x="257" y="3638"/>
                  </a:cubicBezTo>
                  <a:cubicBezTo>
                    <a:pt x="515" y="4506"/>
                    <a:pt x="1150" y="5258"/>
                    <a:pt x="1952" y="5762"/>
                  </a:cubicBezTo>
                  <a:cubicBezTo>
                    <a:pt x="2532" y="6126"/>
                    <a:pt x="3228" y="6367"/>
                    <a:pt x="3921" y="6367"/>
                  </a:cubicBezTo>
                  <a:cubicBezTo>
                    <a:pt x="4116" y="6367"/>
                    <a:pt x="4311" y="6348"/>
                    <a:pt x="4502" y="6307"/>
                  </a:cubicBezTo>
                  <a:cubicBezTo>
                    <a:pt x="5376" y="6121"/>
                    <a:pt x="6145" y="5410"/>
                    <a:pt x="6176" y="4575"/>
                  </a:cubicBezTo>
                  <a:lnTo>
                    <a:pt x="4557" y="1094"/>
                  </a:lnTo>
                  <a:cubicBezTo>
                    <a:pt x="4508" y="509"/>
                    <a:pt x="3865" y="107"/>
                    <a:pt x="3242" y="23"/>
                  </a:cubicBezTo>
                  <a:cubicBezTo>
                    <a:pt x="3130" y="8"/>
                    <a:pt x="3017" y="1"/>
                    <a:pt x="2903" y="1"/>
                  </a:cubicBezTo>
                  <a:close/>
                </a:path>
              </a:pathLst>
            </a:custGeom>
            <a:solidFill>
              <a:srgbClr val="FFD2B3"/>
            </a:solidFill>
            <a:ln>
              <a:noFill/>
            </a:ln>
          </p:spPr>
          <p:txBody>
            <a:bodyPr spcFirstLastPara="1" wrap="square" lIns="91425" tIns="91425" rIns="91425" bIns="91425" anchor="ctr" anchorCtr="0">
              <a:noAutofit/>
            </a:bodyPr>
            <a:lstStyle/>
            <a:p>
              <a:pPr>
                <a:buSzPts val="1400"/>
              </a:pPr>
              <a:endParaRPr>
                <a:ea typeface="+mn-ea"/>
              </a:endParaRPr>
            </a:p>
          </p:txBody>
        </p:sp>
        <p:sp>
          <p:nvSpPr>
            <p:cNvPr id="679" name="Google Shape;679;p13"/>
            <p:cNvSpPr/>
            <p:nvPr/>
          </p:nvSpPr>
          <p:spPr>
            <a:xfrm>
              <a:off x="2433325" y="1461025"/>
              <a:ext cx="113575" cy="145075"/>
            </a:xfrm>
            <a:custGeom>
              <a:avLst/>
              <a:gdLst/>
              <a:ahLst/>
              <a:cxnLst/>
              <a:rect l="l" t="t" r="r" b="b"/>
              <a:pathLst>
                <a:path w="4543" h="5803" extrusionOk="0">
                  <a:moveTo>
                    <a:pt x="3174" y="0"/>
                  </a:moveTo>
                  <a:cubicBezTo>
                    <a:pt x="2799" y="0"/>
                    <a:pt x="2356" y="87"/>
                    <a:pt x="1840" y="330"/>
                  </a:cubicBezTo>
                  <a:lnTo>
                    <a:pt x="1842" y="329"/>
                  </a:lnTo>
                  <a:cubicBezTo>
                    <a:pt x="1705" y="247"/>
                    <a:pt x="1553" y="210"/>
                    <a:pt x="1398" y="210"/>
                  </a:cubicBezTo>
                  <a:cubicBezTo>
                    <a:pt x="1030" y="210"/>
                    <a:pt x="647" y="419"/>
                    <a:pt x="421" y="725"/>
                  </a:cubicBezTo>
                  <a:cubicBezTo>
                    <a:pt x="101" y="1159"/>
                    <a:pt x="29" y="1724"/>
                    <a:pt x="14" y="2263"/>
                  </a:cubicBezTo>
                  <a:cubicBezTo>
                    <a:pt x="1" y="2735"/>
                    <a:pt x="24" y="3207"/>
                    <a:pt x="84" y="3676"/>
                  </a:cubicBezTo>
                  <a:cubicBezTo>
                    <a:pt x="162" y="4282"/>
                    <a:pt x="321" y="4920"/>
                    <a:pt x="770" y="5336"/>
                  </a:cubicBezTo>
                  <a:cubicBezTo>
                    <a:pt x="1123" y="5663"/>
                    <a:pt x="1613" y="5802"/>
                    <a:pt x="2101" y="5802"/>
                  </a:cubicBezTo>
                  <a:cubicBezTo>
                    <a:pt x="2223" y="5802"/>
                    <a:pt x="2345" y="5794"/>
                    <a:pt x="2464" y="5777"/>
                  </a:cubicBezTo>
                  <a:cubicBezTo>
                    <a:pt x="3063" y="5695"/>
                    <a:pt x="3621" y="5438"/>
                    <a:pt x="4168" y="5185"/>
                  </a:cubicBezTo>
                  <a:cubicBezTo>
                    <a:pt x="4299" y="5125"/>
                    <a:pt x="4442" y="5052"/>
                    <a:pt x="4495" y="4918"/>
                  </a:cubicBezTo>
                  <a:cubicBezTo>
                    <a:pt x="4542" y="4796"/>
                    <a:pt x="4501" y="4659"/>
                    <a:pt x="4461" y="4533"/>
                  </a:cubicBezTo>
                  <a:cubicBezTo>
                    <a:pt x="4028" y="3171"/>
                    <a:pt x="3816" y="1651"/>
                    <a:pt x="4386" y="342"/>
                  </a:cubicBezTo>
                  <a:cubicBezTo>
                    <a:pt x="4118" y="184"/>
                    <a:pt x="3718" y="0"/>
                    <a:pt x="3174" y="0"/>
                  </a:cubicBezTo>
                  <a:close/>
                </a:path>
              </a:pathLst>
            </a:custGeom>
            <a:solidFill>
              <a:srgbClr val="F4BE38"/>
            </a:solidFill>
            <a:ln>
              <a:noFill/>
            </a:ln>
          </p:spPr>
          <p:txBody>
            <a:bodyPr spcFirstLastPara="1" wrap="square" lIns="91425" tIns="91425" rIns="91425" bIns="91425" anchor="ctr" anchorCtr="0">
              <a:noAutofit/>
            </a:bodyPr>
            <a:lstStyle/>
            <a:p>
              <a:pPr>
                <a:buSzPts val="1400"/>
              </a:pPr>
              <a:endParaRPr>
                <a:ea typeface="+mn-ea"/>
              </a:endParaRPr>
            </a:p>
          </p:txBody>
        </p:sp>
        <p:sp>
          <p:nvSpPr>
            <p:cNvPr id="680" name="Google Shape;680;p13"/>
            <p:cNvSpPr/>
            <p:nvPr/>
          </p:nvSpPr>
          <p:spPr>
            <a:xfrm>
              <a:off x="2591475" y="1818100"/>
              <a:ext cx="746025" cy="622725"/>
            </a:xfrm>
            <a:custGeom>
              <a:avLst/>
              <a:gdLst/>
              <a:ahLst/>
              <a:cxnLst/>
              <a:rect l="l" t="t" r="r" b="b"/>
              <a:pathLst>
                <a:path w="29841" h="24909" extrusionOk="0">
                  <a:moveTo>
                    <a:pt x="15430" y="1"/>
                  </a:moveTo>
                  <a:cubicBezTo>
                    <a:pt x="12865" y="1"/>
                    <a:pt x="10267" y="718"/>
                    <a:pt x="8176" y="2154"/>
                  </a:cubicBezTo>
                  <a:cubicBezTo>
                    <a:pt x="4463" y="4703"/>
                    <a:pt x="1130" y="8369"/>
                    <a:pt x="481" y="12862"/>
                  </a:cubicBezTo>
                  <a:cubicBezTo>
                    <a:pt x="1" y="16194"/>
                    <a:pt x="906" y="19836"/>
                    <a:pt x="3447" y="22218"/>
                  </a:cubicBezTo>
                  <a:cubicBezTo>
                    <a:pt x="5633" y="24268"/>
                    <a:pt x="8790" y="24908"/>
                    <a:pt x="11757" y="24908"/>
                  </a:cubicBezTo>
                  <a:cubicBezTo>
                    <a:pt x="11836" y="24908"/>
                    <a:pt x="11915" y="24908"/>
                    <a:pt x="11994" y="24907"/>
                  </a:cubicBezTo>
                  <a:cubicBezTo>
                    <a:pt x="17873" y="24839"/>
                    <a:pt x="26655" y="24614"/>
                    <a:pt x="29252" y="18254"/>
                  </a:cubicBezTo>
                  <a:cubicBezTo>
                    <a:pt x="29777" y="16967"/>
                    <a:pt x="29840" y="15657"/>
                    <a:pt x="29649" y="14357"/>
                  </a:cubicBezTo>
                  <a:cubicBezTo>
                    <a:pt x="28778" y="8441"/>
                    <a:pt x="25027" y="2038"/>
                    <a:pt x="18732" y="413"/>
                  </a:cubicBezTo>
                  <a:cubicBezTo>
                    <a:pt x="17668" y="138"/>
                    <a:pt x="16552" y="1"/>
                    <a:pt x="15430" y="1"/>
                  </a:cubicBezTo>
                  <a:close/>
                </a:path>
              </a:pathLst>
            </a:custGeom>
            <a:solidFill>
              <a:srgbClr val="FFFFFF"/>
            </a:solidFill>
            <a:ln>
              <a:noFill/>
            </a:ln>
          </p:spPr>
          <p:txBody>
            <a:bodyPr spcFirstLastPara="1" wrap="square" lIns="91425" tIns="91425" rIns="91425" bIns="91425" anchor="ctr" anchorCtr="0">
              <a:noAutofit/>
            </a:bodyPr>
            <a:lstStyle/>
            <a:p>
              <a:pPr>
                <a:buSzPts val="1400"/>
              </a:pPr>
              <a:endParaRPr>
                <a:ea typeface="+mn-ea"/>
              </a:endParaRPr>
            </a:p>
          </p:txBody>
        </p:sp>
        <p:sp>
          <p:nvSpPr>
            <p:cNvPr id="681" name="Google Shape;681;p13"/>
            <p:cNvSpPr/>
            <p:nvPr/>
          </p:nvSpPr>
          <p:spPr>
            <a:xfrm>
              <a:off x="2831550" y="2303675"/>
              <a:ext cx="22425" cy="16200"/>
            </a:xfrm>
            <a:custGeom>
              <a:avLst/>
              <a:gdLst/>
              <a:ahLst/>
              <a:cxnLst/>
              <a:rect l="l" t="t" r="r" b="b"/>
              <a:pathLst>
                <a:path w="897" h="648" extrusionOk="0">
                  <a:moveTo>
                    <a:pt x="230" y="0"/>
                  </a:moveTo>
                  <a:cubicBezTo>
                    <a:pt x="114" y="0"/>
                    <a:pt x="1" y="117"/>
                    <a:pt x="84" y="235"/>
                  </a:cubicBezTo>
                  <a:cubicBezTo>
                    <a:pt x="219" y="425"/>
                    <a:pt x="430" y="647"/>
                    <a:pt x="675" y="647"/>
                  </a:cubicBezTo>
                  <a:cubicBezTo>
                    <a:pt x="704" y="647"/>
                    <a:pt x="734" y="644"/>
                    <a:pt x="765" y="637"/>
                  </a:cubicBezTo>
                  <a:cubicBezTo>
                    <a:pt x="845" y="620"/>
                    <a:pt x="897" y="509"/>
                    <a:pt x="846" y="438"/>
                  </a:cubicBezTo>
                  <a:cubicBezTo>
                    <a:pt x="720" y="264"/>
                    <a:pt x="495" y="187"/>
                    <a:pt x="336" y="41"/>
                  </a:cubicBezTo>
                  <a:cubicBezTo>
                    <a:pt x="305" y="13"/>
                    <a:pt x="267" y="0"/>
                    <a:pt x="230"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2" name="Google Shape;682;p13"/>
            <p:cNvSpPr/>
            <p:nvPr/>
          </p:nvSpPr>
          <p:spPr>
            <a:xfrm>
              <a:off x="2872350" y="2323700"/>
              <a:ext cx="24825" cy="13325"/>
            </a:xfrm>
            <a:custGeom>
              <a:avLst/>
              <a:gdLst/>
              <a:ahLst/>
              <a:cxnLst/>
              <a:rect l="l" t="t" r="r" b="b"/>
              <a:pathLst>
                <a:path w="993" h="533" extrusionOk="0">
                  <a:moveTo>
                    <a:pt x="186" y="1"/>
                  </a:moveTo>
                  <a:cubicBezTo>
                    <a:pt x="49" y="1"/>
                    <a:pt x="0" y="208"/>
                    <a:pt x="119" y="293"/>
                  </a:cubicBezTo>
                  <a:cubicBezTo>
                    <a:pt x="299" y="421"/>
                    <a:pt x="534" y="532"/>
                    <a:pt x="761" y="532"/>
                  </a:cubicBezTo>
                  <a:cubicBezTo>
                    <a:pt x="798" y="532"/>
                    <a:pt x="835" y="529"/>
                    <a:pt x="871" y="523"/>
                  </a:cubicBezTo>
                  <a:cubicBezTo>
                    <a:pt x="993" y="503"/>
                    <a:pt x="980" y="345"/>
                    <a:pt x="901" y="286"/>
                  </a:cubicBezTo>
                  <a:cubicBezTo>
                    <a:pt x="718" y="151"/>
                    <a:pt x="452" y="85"/>
                    <a:pt x="239" y="10"/>
                  </a:cubicBezTo>
                  <a:cubicBezTo>
                    <a:pt x="220" y="4"/>
                    <a:pt x="202" y="1"/>
                    <a:pt x="186"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3" name="Google Shape;683;p13"/>
            <p:cNvSpPr/>
            <p:nvPr/>
          </p:nvSpPr>
          <p:spPr>
            <a:xfrm>
              <a:off x="2844200" y="2327975"/>
              <a:ext cx="14975" cy="7625"/>
            </a:xfrm>
            <a:custGeom>
              <a:avLst/>
              <a:gdLst/>
              <a:ahLst/>
              <a:cxnLst/>
              <a:rect l="l" t="t" r="r" b="b"/>
              <a:pathLst>
                <a:path w="599" h="305" extrusionOk="0">
                  <a:moveTo>
                    <a:pt x="230" y="1"/>
                  </a:moveTo>
                  <a:cubicBezTo>
                    <a:pt x="62" y="1"/>
                    <a:pt x="0" y="262"/>
                    <a:pt x="176" y="287"/>
                  </a:cubicBezTo>
                  <a:cubicBezTo>
                    <a:pt x="248" y="296"/>
                    <a:pt x="308" y="305"/>
                    <a:pt x="371" y="305"/>
                  </a:cubicBezTo>
                  <a:cubicBezTo>
                    <a:pt x="405" y="305"/>
                    <a:pt x="440" y="302"/>
                    <a:pt x="478" y="296"/>
                  </a:cubicBezTo>
                  <a:cubicBezTo>
                    <a:pt x="581" y="280"/>
                    <a:pt x="598" y="116"/>
                    <a:pt x="507" y="73"/>
                  </a:cubicBezTo>
                  <a:cubicBezTo>
                    <a:pt x="422" y="32"/>
                    <a:pt x="351" y="18"/>
                    <a:pt x="255" y="3"/>
                  </a:cubicBezTo>
                  <a:cubicBezTo>
                    <a:pt x="247" y="1"/>
                    <a:pt x="238" y="1"/>
                    <a:pt x="230"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4" name="Google Shape;684;p13"/>
            <p:cNvSpPr/>
            <p:nvPr/>
          </p:nvSpPr>
          <p:spPr>
            <a:xfrm>
              <a:off x="2813025" y="2260825"/>
              <a:ext cx="17800" cy="12525"/>
            </a:xfrm>
            <a:custGeom>
              <a:avLst/>
              <a:gdLst/>
              <a:ahLst/>
              <a:cxnLst/>
              <a:rect l="l" t="t" r="r" b="b"/>
              <a:pathLst>
                <a:path w="712" h="501" extrusionOk="0">
                  <a:moveTo>
                    <a:pt x="183" y="0"/>
                  </a:moveTo>
                  <a:cubicBezTo>
                    <a:pt x="65" y="0"/>
                    <a:pt x="1" y="170"/>
                    <a:pt x="117" y="257"/>
                  </a:cubicBezTo>
                  <a:lnTo>
                    <a:pt x="116" y="257"/>
                  </a:lnTo>
                  <a:cubicBezTo>
                    <a:pt x="252" y="360"/>
                    <a:pt x="376" y="456"/>
                    <a:pt x="544" y="496"/>
                  </a:cubicBezTo>
                  <a:cubicBezTo>
                    <a:pt x="555" y="499"/>
                    <a:pt x="565" y="500"/>
                    <a:pt x="575" y="500"/>
                  </a:cubicBezTo>
                  <a:cubicBezTo>
                    <a:pt x="669" y="500"/>
                    <a:pt x="711" y="387"/>
                    <a:pt x="652" y="311"/>
                  </a:cubicBezTo>
                  <a:cubicBezTo>
                    <a:pt x="547" y="175"/>
                    <a:pt x="406" y="102"/>
                    <a:pt x="255" y="21"/>
                  </a:cubicBezTo>
                  <a:cubicBezTo>
                    <a:pt x="230" y="7"/>
                    <a:pt x="206" y="0"/>
                    <a:pt x="183"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5" name="Google Shape;685;p13"/>
            <p:cNvSpPr/>
            <p:nvPr/>
          </p:nvSpPr>
          <p:spPr>
            <a:xfrm>
              <a:off x="2755925" y="2216625"/>
              <a:ext cx="28100" cy="20975"/>
            </a:xfrm>
            <a:custGeom>
              <a:avLst/>
              <a:gdLst/>
              <a:ahLst/>
              <a:cxnLst/>
              <a:rect l="l" t="t" r="r" b="b"/>
              <a:pathLst>
                <a:path w="1124" h="839" extrusionOk="0">
                  <a:moveTo>
                    <a:pt x="188" y="1"/>
                  </a:moveTo>
                  <a:cubicBezTo>
                    <a:pt x="66" y="1"/>
                    <a:pt x="0" y="196"/>
                    <a:pt x="124" y="259"/>
                  </a:cubicBezTo>
                  <a:lnTo>
                    <a:pt x="123" y="259"/>
                  </a:lnTo>
                  <a:cubicBezTo>
                    <a:pt x="272" y="336"/>
                    <a:pt x="412" y="430"/>
                    <a:pt x="539" y="539"/>
                  </a:cubicBezTo>
                  <a:cubicBezTo>
                    <a:pt x="650" y="634"/>
                    <a:pt x="734" y="756"/>
                    <a:pt x="865" y="823"/>
                  </a:cubicBezTo>
                  <a:cubicBezTo>
                    <a:pt x="887" y="834"/>
                    <a:pt x="911" y="839"/>
                    <a:pt x="935" y="839"/>
                  </a:cubicBezTo>
                  <a:cubicBezTo>
                    <a:pt x="1029" y="839"/>
                    <a:pt x="1123" y="758"/>
                    <a:pt x="1087" y="652"/>
                  </a:cubicBezTo>
                  <a:cubicBezTo>
                    <a:pt x="972" y="313"/>
                    <a:pt x="544" y="120"/>
                    <a:pt x="230" y="8"/>
                  </a:cubicBezTo>
                  <a:cubicBezTo>
                    <a:pt x="216" y="3"/>
                    <a:pt x="202" y="1"/>
                    <a:pt x="188"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6" name="Google Shape;686;p13"/>
            <p:cNvSpPr/>
            <p:nvPr/>
          </p:nvSpPr>
          <p:spPr>
            <a:xfrm>
              <a:off x="2720600" y="2193175"/>
              <a:ext cx="17300" cy="10375"/>
            </a:xfrm>
            <a:custGeom>
              <a:avLst/>
              <a:gdLst/>
              <a:ahLst/>
              <a:cxnLst/>
              <a:rect l="l" t="t" r="r" b="b"/>
              <a:pathLst>
                <a:path w="692" h="415" extrusionOk="0">
                  <a:moveTo>
                    <a:pt x="186" y="1"/>
                  </a:moveTo>
                  <a:cubicBezTo>
                    <a:pt x="71" y="1"/>
                    <a:pt x="0" y="148"/>
                    <a:pt x="84" y="253"/>
                  </a:cubicBezTo>
                  <a:cubicBezTo>
                    <a:pt x="160" y="349"/>
                    <a:pt x="288" y="414"/>
                    <a:pt x="410" y="414"/>
                  </a:cubicBezTo>
                  <a:cubicBezTo>
                    <a:pt x="494" y="414"/>
                    <a:pt x="575" y="384"/>
                    <a:pt x="635" y="311"/>
                  </a:cubicBezTo>
                  <a:cubicBezTo>
                    <a:pt x="691" y="244"/>
                    <a:pt x="668" y="158"/>
                    <a:pt x="586" y="126"/>
                  </a:cubicBezTo>
                  <a:cubicBezTo>
                    <a:pt x="477" y="84"/>
                    <a:pt x="369" y="80"/>
                    <a:pt x="262" y="22"/>
                  </a:cubicBezTo>
                  <a:cubicBezTo>
                    <a:pt x="235" y="7"/>
                    <a:pt x="210" y="1"/>
                    <a:pt x="186"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7" name="Google Shape;687;p13"/>
            <p:cNvSpPr/>
            <p:nvPr/>
          </p:nvSpPr>
          <p:spPr>
            <a:xfrm>
              <a:off x="2750925" y="2168650"/>
              <a:ext cx="20175" cy="13575"/>
            </a:xfrm>
            <a:custGeom>
              <a:avLst/>
              <a:gdLst/>
              <a:ahLst/>
              <a:cxnLst/>
              <a:rect l="l" t="t" r="r" b="b"/>
              <a:pathLst>
                <a:path w="807" h="543" extrusionOk="0">
                  <a:moveTo>
                    <a:pt x="230" y="1"/>
                  </a:moveTo>
                  <a:cubicBezTo>
                    <a:pt x="92" y="1"/>
                    <a:pt x="0" y="210"/>
                    <a:pt x="149" y="302"/>
                  </a:cubicBezTo>
                  <a:cubicBezTo>
                    <a:pt x="292" y="390"/>
                    <a:pt x="427" y="487"/>
                    <a:pt x="588" y="536"/>
                  </a:cubicBezTo>
                  <a:cubicBezTo>
                    <a:pt x="602" y="541"/>
                    <a:pt x="615" y="543"/>
                    <a:pt x="628" y="543"/>
                  </a:cubicBezTo>
                  <a:cubicBezTo>
                    <a:pt x="739" y="543"/>
                    <a:pt x="807" y="392"/>
                    <a:pt x="722" y="306"/>
                  </a:cubicBezTo>
                  <a:cubicBezTo>
                    <a:pt x="603" y="186"/>
                    <a:pt x="455" y="111"/>
                    <a:pt x="311" y="25"/>
                  </a:cubicBezTo>
                  <a:cubicBezTo>
                    <a:pt x="283" y="8"/>
                    <a:pt x="256" y="1"/>
                    <a:pt x="230"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8" name="Google Shape;688;p13"/>
            <p:cNvSpPr/>
            <p:nvPr/>
          </p:nvSpPr>
          <p:spPr>
            <a:xfrm>
              <a:off x="2794575" y="2217925"/>
              <a:ext cx="19175" cy="10075"/>
            </a:xfrm>
            <a:custGeom>
              <a:avLst/>
              <a:gdLst/>
              <a:ahLst/>
              <a:cxnLst/>
              <a:rect l="l" t="t" r="r" b="b"/>
              <a:pathLst>
                <a:path w="767" h="403" extrusionOk="0">
                  <a:moveTo>
                    <a:pt x="135" y="1"/>
                  </a:moveTo>
                  <a:cubicBezTo>
                    <a:pt x="55" y="1"/>
                    <a:pt x="0" y="111"/>
                    <a:pt x="87" y="153"/>
                  </a:cubicBezTo>
                  <a:cubicBezTo>
                    <a:pt x="264" y="240"/>
                    <a:pt x="443" y="343"/>
                    <a:pt x="633" y="399"/>
                  </a:cubicBezTo>
                  <a:cubicBezTo>
                    <a:pt x="642" y="401"/>
                    <a:pt x="650" y="402"/>
                    <a:pt x="658" y="402"/>
                  </a:cubicBezTo>
                  <a:cubicBezTo>
                    <a:pt x="733" y="402"/>
                    <a:pt x="767" y="293"/>
                    <a:pt x="697" y="249"/>
                  </a:cubicBezTo>
                  <a:cubicBezTo>
                    <a:pt x="536" y="146"/>
                    <a:pt x="347" y="83"/>
                    <a:pt x="171" y="8"/>
                  </a:cubicBezTo>
                  <a:cubicBezTo>
                    <a:pt x="159" y="3"/>
                    <a:pt x="147" y="1"/>
                    <a:pt x="135"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9" name="Google Shape;689;p13"/>
            <p:cNvSpPr/>
            <p:nvPr/>
          </p:nvSpPr>
          <p:spPr>
            <a:xfrm>
              <a:off x="2797175" y="2241225"/>
              <a:ext cx="15125" cy="13675"/>
            </a:xfrm>
            <a:custGeom>
              <a:avLst/>
              <a:gdLst/>
              <a:ahLst/>
              <a:cxnLst/>
              <a:rect l="l" t="t" r="r" b="b"/>
              <a:pathLst>
                <a:path w="605" h="547" extrusionOk="0">
                  <a:moveTo>
                    <a:pt x="186" y="0"/>
                  </a:moveTo>
                  <a:cubicBezTo>
                    <a:pt x="73" y="0"/>
                    <a:pt x="0" y="177"/>
                    <a:pt x="119" y="261"/>
                  </a:cubicBezTo>
                  <a:lnTo>
                    <a:pt x="119" y="262"/>
                  </a:lnTo>
                  <a:cubicBezTo>
                    <a:pt x="236" y="344"/>
                    <a:pt x="317" y="460"/>
                    <a:pt x="440" y="532"/>
                  </a:cubicBezTo>
                  <a:cubicBezTo>
                    <a:pt x="458" y="542"/>
                    <a:pt x="475" y="547"/>
                    <a:pt x="492" y="547"/>
                  </a:cubicBezTo>
                  <a:cubicBezTo>
                    <a:pt x="554" y="547"/>
                    <a:pt x="605" y="483"/>
                    <a:pt x="592" y="415"/>
                  </a:cubicBezTo>
                  <a:cubicBezTo>
                    <a:pt x="557" y="232"/>
                    <a:pt x="407" y="121"/>
                    <a:pt x="258" y="24"/>
                  </a:cubicBezTo>
                  <a:cubicBezTo>
                    <a:pt x="233" y="7"/>
                    <a:pt x="209" y="0"/>
                    <a:pt x="186"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0" name="Google Shape;690;p13"/>
            <p:cNvSpPr/>
            <p:nvPr/>
          </p:nvSpPr>
          <p:spPr>
            <a:xfrm>
              <a:off x="2710425" y="2166175"/>
              <a:ext cx="6900" cy="11250"/>
            </a:xfrm>
            <a:custGeom>
              <a:avLst/>
              <a:gdLst/>
              <a:ahLst/>
              <a:cxnLst/>
              <a:rect l="l" t="t" r="r" b="b"/>
              <a:pathLst>
                <a:path w="276" h="450" extrusionOk="0">
                  <a:moveTo>
                    <a:pt x="89" y="0"/>
                  </a:moveTo>
                  <a:cubicBezTo>
                    <a:pt x="45" y="0"/>
                    <a:pt x="0" y="30"/>
                    <a:pt x="7" y="81"/>
                  </a:cubicBezTo>
                  <a:cubicBezTo>
                    <a:pt x="18" y="193"/>
                    <a:pt x="50" y="302"/>
                    <a:pt x="101" y="404"/>
                  </a:cubicBezTo>
                  <a:cubicBezTo>
                    <a:pt x="117" y="436"/>
                    <a:pt x="143" y="450"/>
                    <a:pt x="169" y="450"/>
                  </a:cubicBezTo>
                  <a:cubicBezTo>
                    <a:pt x="221" y="450"/>
                    <a:pt x="276" y="397"/>
                    <a:pt x="266" y="335"/>
                  </a:cubicBezTo>
                  <a:cubicBezTo>
                    <a:pt x="248" y="230"/>
                    <a:pt x="213" y="130"/>
                    <a:pt x="160" y="39"/>
                  </a:cubicBezTo>
                  <a:cubicBezTo>
                    <a:pt x="145" y="13"/>
                    <a:pt x="117" y="0"/>
                    <a:pt x="89"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1" name="Google Shape;691;p13"/>
            <p:cNvSpPr/>
            <p:nvPr/>
          </p:nvSpPr>
          <p:spPr>
            <a:xfrm>
              <a:off x="2907675" y="2347975"/>
              <a:ext cx="24375" cy="18175"/>
            </a:xfrm>
            <a:custGeom>
              <a:avLst/>
              <a:gdLst/>
              <a:ahLst/>
              <a:cxnLst/>
              <a:rect l="l" t="t" r="r" b="b"/>
              <a:pathLst>
                <a:path w="975" h="727" extrusionOk="0">
                  <a:moveTo>
                    <a:pt x="159" y="0"/>
                  </a:moveTo>
                  <a:cubicBezTo>
                    <a:pt x="83" y="0"/>
                    <a:pt x="0" y="75"/>
                    <a:pt x="33" y="156"/>
                  </a:cubicBezTo>
                  <a:cubicBezTo>
                    <a:pt x="140" y="421"/>
                    <a:pt x="415" y="727"/>
                    <a:pt x="725" y="727"/>
                  </a:cubicBezTo>
                  <a:cubicBezTo>
                    <a:pt x="762" y="727"/>
                    <a:pt x="801" y="722"/>
                    <a:pt x="839" y="713"/>
                  </a:cubicBezTo>
                  <a:cubicBezTo>
                    <a:pt x="961" y="681"/>
                    <a:pt x="974" y="515"/>
                    <a:pt x="872" y="451"/>
                  </a:cubicBezTo>
                  <a:cubicBezTo>
                    <a:pt x="767" y="385"/>
                    <a:pt x="645" y="368"/>
                    <a:pt x="536" y="306"/>
                  </a:cubicBezTo>
                  <a:cubicBezTo>
                    <a:pt x="415" y="239"/>
                    <a:pt x="323" y="144"/>
                    <a:pt x="236" y="37"/>
                  </a:cubicBezTo>
                  <a:cubicBezTo>
                    <a:pt x="216" y="11"/>
                    <a:pt x="188" y="0"/>
                    <a:pt x="159"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2" name="Google Shape;692;p13"/>
            <p:cNvSpPr/>
            <p:nvPr/>
          </p:nvSpPr>
          <p:spPr>
            <a:xfrm>
              <a:off x="2944975" y="2361750"/>
              <a:ext cx="24350" cy="14600"/>
            </a:xfrm>
            <a:custGeom>
              <a:avLst/>
              <a:gdLst/>
              <a:ahLst/>
              <a:cxnLst/>
              <a:rect l="l" t="t" r="r" b="b"/>
              <a:pathLst>
                <a:path w="974" h="584" extrusionOk="0">
                  <a:moveTo>
                    <a:pt x="160" y="1"/>
                  </a:moveTo>
                  <a:cubicBezTo>
                    <a:pt x="57" y="1"/>
                    <a:pt x="1" y="153"/>
                    <a:pt x="102" y="231"/>
                  </a:cubicBezTo>
                  <a:cubicBezTo>
                    <a:pt x="293" y="376"/>
                    <a:pt x="514" y="545"/>
                    <a:pt x="756" y="582"/>
                  </a:cubicBezTo>
                  <a:cubicBezTo>
                    <a:pt x="762" y="583"/>
                    <a:pt x="768" y="584"/>
                    <a:pt x="774" y="584"/>
                  </a:cubicBezTo>
                  <a:cubicBezTo>
                    <a:pt x="872" y="584"/>
                    <a:pt x="974" y="461"/>
                    <a:pt x="873" y="381"/>
                  </a:cubicBezTo>
                  <a:cubicBezTo>
                    <a:pt x="680" y="231"/>
                    <a:pt x="437" y="144"/>
                    <a:pt x="225" y="20"/>
                  </a:cubicBezTo>
                  <a:cubicBezTo>
                    <a:pt x="202" y="6"/>
                    <a:pt x="180" y="1"/>
                    <a:pt x="160"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3" name="Google Shape;693;p13"/>
            <p:cNvSpPr/>
            <p:nvPr/>
          </p:nvSpPr>
          <p:spPr>
            <a:xfrm>
              <a:off x="2935350" y="2329925"/>
              <a:ext cx="14800" cy="6525"/>
            </a:xfrm>
            <a:custGeom>
              <a:avLst/>
              <a:gdLst/>
              <a:ahLst/>
              <a:cxnLst/>
              <a:rect l="l" t="t" r="r" b="b"/>
              <a:pathLst>
                <a:path w="592" h="261" extrusionOk="0">
                  <a:moveTo>
                    <a:pt x="136" y="0"/>
                  </a:moveTo>
                  <a:cubicBezTo>
                    <a:pt x="0" y="0"/>
                    <a:pt x="5" y="228"/>
                    <a:pt x="154" y="246"/>
                  </a:cubicBezTo>
                  <a:cubicBezTo>
                    <a:pt x="224" y="253"/>
                    <a:pt x="289" y="260"/>
                    <a:pt x="354" y="260"/>
                  </a:cubicBezTo>
                  <a:cubicBezTo>
                    <a:pt x="403" y="260"/>
                    <a:pt x="453" y="256"/>
                    <a:pt x="505" y="246"/>
                  </a:cubicBezTo>
                  <a:cubicBezTo>
                    <a:pt x="574" y="233"/>
                    <a:pt x="592" y="121"/>
                    <a:pt x="526" y="89"/>
                  </a:cubicBezTo>
                  <a:cubicBezTo>
                    <a:pt x="403" y="32"/>
                    <a:pt x="288" y="19"/>
                    <a:pt x="154" y="2"/>
                  </a:cubicBezTo>
                  <a:cubicBezTo>
                    <a:pt x="147" y="1"/>
                    <a:pt x="142" y="0"/>
                    <a:pt x="136"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4" name="Google Shape;694;p13"/>
            <p:cNvSpPr/>
            <p:nvPr/>
          </p:nvSpPr>
          <p:spPr>
            <a:xfrm>
              <a:off x="2894150" y="2262375"/>
              <a:ext cx="16050" cy="15850"/>
            </a:xfrm>
            <a:custGeom>
              <a:avLst/>
              <a:gdLst/>
              <a:ahLst/>
              <a:cxnLst/>
              <a:rect l="l" t="t" r="r" b="b"/>
              <a:pathLst>
                <a:path w="642" h="634" extrusionOk="0">
                  <a:moveTo>
                    <a:pt x="202" y="0"/>
                  </a:moveTo>
                  <a:cubicBezTo>
                    <a:pt x="97" y="0"/>
                    <a:pt x="0" y="144"/>
                    <a:pt x="92" y="251"/>
                  </a:cubicBezTo>
                  <a:lnTo>
                    <a:pt x="94" y="249"/>
                  </a:lnTo>
                  <a:cubicBezTo>
                    <a:pt x="217" y="392"/>
                    <a:pt x="322" y="501"/>
                    <a:pt x="470" y="615"/>
                  </a:cubicBezTo>
                  <a:cubicBezTo>
                    <a:pt x="487" y="628"/>
                    <a:pt x="504" y="633"/>
                    <a:pt x="520" y="633"/>
                  </a:cubicBezTo>
                  <a:cubicBezTo>
                    <a:pt x="587" y="633"/>
                    <a:pt x="641" y="543"/>
                    <a:pt x="605" y="479"/>
                  </a:cubicBezTo>
                  <a:cubicBezTo>
                    <a:pt x="517" y="314"/>
                    <a:pt x="417" y="192"/>
                    <a:pt x="295" y="47"/>
                  </a:cubicBezTo>
                  <a:cubicBezTo>
                    <a:pt x="267" y="14"/>
                    <a:pt x="234" y="0"/>
                    <a:pt x="202"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5" name="Google Shape;695;p13"/>
            <p:cNvSpPr/>
            <p:nvPr/>
          </p:nvSpPr>
          <p:spPr>
            <a:xfrm>
              <a:off x="2882675" y="2295700"/>
              <a:ext cx="9775" cy="8500"/>
            </a:xfrm>
            <a:custGeom>
              <a:avLst/>
              <a:gdLst/>
              <a:ahLst/>
              <a:cxnLst/>
              <a:rect l="l" t="t" r="r" b="b"/>
              <a:pathLst>
                <a:path w="391" h="340" extrusionOk="0">
                  <a:moveTo>
                    <a:pt x="156" y="1"/>
                  </a:moveTo>
                  <a:cubicBezTo>
                    <a:pt x="77" y="1"/>
                    <a:pt x="1" y="61"/>
                    <a:pt x="35" y="157"/>
                  </a:cubicBezTo>
                  <a:cubicBezTo>
                    <a:pt x="75" y="271"/>
                    <a:pt x="129" y="338"/>
                    <a:pt x="255" y="340"/>
                  </a:cubicBezTo>
                  <a:cubicBezTo>
                    <a:pt x="256" y="340"/>
                    <a:pt x="256" y="340"/>
                    <a:pt x="257" y="340"/>
                  </a:cubicBezTo>
                  <a:cubicBezTo>
                    <a:pt x="360" y="340"/>
                    <a:pt x="390" y="221"/>
                    <a:pt x="333" y="151"/>
                  </a:cubicBezTo>
                  <a:cubicBezTo>
                    <a:pt x="316" y="131"/>
                    <a:pt x="300" y="109"/>
                    <a:pt x="285" y="88"/>
                  </a:cubicBezTo>
                  <a:cubicBezTo>
                    <a:pt x="261" y="27"/>
                    <a:pt x="208" y="1"/>
                    <a:pt x="156"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6" name="Google Shape;696;p13"/>
            <p:cNvSpPr/>
            <p:nvPr/>
          </p:nvSpPr>
          <p:spPr>
            <a:xfrm>
              <a:off x="2992775" y="2347225"/>
              <a:ext cx="16350" cy="8750"/>
            </a:xfrm>
            <a:custGeom>
              <a:avLst/>
              <a:gdLst/>
              <a:ahLst/>
              <a:cxnLst/>
              <a:rect l="l" t="t" r="r" b="b"/>
              <a:pathLst>
                <a:path w="654" h="350" extrusionOk="0">
                  <a:moveTo>
                    <a:pt x="217" y="1"/>
                  </a:moveTo>
                  <a:cubicBezTo>
                    <a:pt x="58" y="1"/>
                    <a:pt x="1" y="272"/>
                    <a:pt x="181" y="310"/>
                  </a:cubicBezTo>
                  <a:cubicBezTo>
                    <a:pt x="279" y="330"/>
                    <a:pt x="365" y="349"/>
                    <a:pt x="463" y="349"/>
                  </a:cubicBezTo>
                  <a:cubicBezTo>
                    <a:pt x="471" y="349"/>
                    <a:pt x="478" y="349"/>
                    <a:pt x="486" y="349"/>
                  </a:cubicBezTo>
                  <a:cubicBezTo>
                    <a:pt x="606" y="345"/>
                    <a:pt x="654" y="185"/>
                    <a:pt x="548" y="122"/>
                  </a:cubicBezTo>
                  <a:cubicBezTo>
                    <a:pt x="456" y="67"/>
                    <a:pt x="367" y="41"/>
                    <a:pt x="264" y="8"/>
                  </a:cubicBezTo>
                  <a:cubicBezTo>
                    <a:pt x="248" y="3"/>
                    <a:pt x="232" y="1"/>
                    <a:pt x="217"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7" name="Google Shape;697;p13"/>
            <p:cNvSpPr/>
            <p:nvPr/>
          </p:nvSpPr>
          <p:spPr>
            <a:xfrm>
              <a:off x="2991075" y="2372325"/>
              <a:ext cx="21950" cy="12225"/>
            </a:xfrm>
            <a:custGeom>
              <a:avLst/>
              <a:gdLst/>
              <a:ahLst/>
              <a:cxnLst/>
              <a:rect l="l" t="t" r="r" b="b"/>
              <a:pathLst>
                <a:path w="878" h="489" extrusionOk="0">
                  <a:moveTo>
                    <a:pt x="206" y="1"/>
                  </a:moveTo>
                  <a:cubicBezTo>
                    <a:pt x="22" y="1"/>
                    <a:pt x="0" y="254"/>
                    <a:pt x="131" y="346"/>
                  </a:cubicBezTo>
                  <a:cubicBezTo>
                    <a:pt x="254" y="433"/>
                    <a:pt x="389" y="489"/>
                    <a:pt x="526" y="489"/>
                  </a:cubicBezTo>
                  <a:cubicBezTo>
                    <a:pt x="598" y="489"/>
                    <a:pt x="671" y="473"/>
                    <a:pt x="743" y="438"/>
                  </a:cubicBezTo>
                  <a:cubicBezTo>
                    <a:pt x="877" y="375"/>
                    <a:pt x="842" y="202"/>
                    <a:pt x="743" y="129"/>
                  </a:cubicBezTo>
                  <a:cubicBezTo>
                    <a:pt x="604" y="25"/>
                    <a:pt x="395" y="17"/>
                    <a:pt x="224" y="1"/>
                  </a:cubicBezTo>
                  <a:cubicBezTo>
                    <a:pt x="218" y="1"/>
                    <a:pt x="212" y="1"/>
                    <a:pt x="206"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8" name="Google Shape;698;p13"/>
            <p:cNvSpPr/>
            <p:nvPr/>
          </p:nvSpPr>
          <p:spPr>
            <a:xfrm>
              <a:off x="3047225" y="2378875"/>
              <a:ext cx="15400" cy="10175"/>
            </a:xfrm>
            <a:custGeom>
              <a:avLst/>
              <a:gdLst/>
              <a:ahLst/>
              <a:cxnLst/>
              <a:rect l="l" t="t" r="r" b="b"/>
              <a:pathLst>
                <a:path w="616" h="407" extrusionOk="0">
                  <a:moveTo>
                    <a:pt x="400" y="0"/>
                  </a:moveTo>
                  <a:cubicBezTo>
                    <a:pt x="279" y="0"/>
                    <a:pt x="169" y="73"/>
                    <a:pt x="86" y="170"/>
                  </a:cubicBezTo>
                  <a:cubicBezTo>
                    <a:pt x="0" y="270"/>
                    <a:pt x="90" y="406"/>
                    <a:pt x="188" y="406"/>
                  </a:cubicBezTo>
                  <a:cubicBezTo>
                    <a:pt x="219" y="406"/>
                    <a:pt x="250" y="393"/>
                    <a:pt x="277" y="361"/>
                  </a:cubicBezTo>
                  <a:cubicBezTo>
                    <a:pt x="349" y="278"/>
                    <a:pt x="410" y="271"/>
                    <a:pt x="508" y="237"/>
                  </a:cubicBezTo>
                  <a:cubicBezTo>
                    <a:pt x="616" y="199"/>
                    <a:pt x="613" y="59"/>
                    <a:pt x="508" y="20"/>
                  </a:cubicBezTo>
                  <a:cubicBezTo>
                    <a:pt x="471" y="6"/>
                    <a:pt x="435" y="0"/>
                    <a:pt x="400"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9" name="Google Shape;699;p13"/>
            <p:cNvSpPr/>
            <p:nvPr/>
          </p:nvSpPr>
          <p:spPr>
            <a:xfrm>
              <a:off x="3106100" y="2389550"/>
              <a:ext cx="10750" cy="7625"/>
            </a:xfrm>
            <a:custGeom>
              <a:avLst/>
              <a:gdLst/>
              <a:ahLst/>
              <a:cxnLst/>
              <a:rect l="l" t="t" r="r" b="b"/>
              <a:pathLst>
                <a:path w="430" h="305" extrusionOk="0">
                  <a:moveTo>
                    <a:pt x="285" y="0"/>
                  </a:moveTo>
                  <a:cubicBezTo>
                    <a:pt x="155" y="0"/>
                    <a:pt x="0" y="218"/>
                    <a:pt x="220" y="287"/>
                  </a:cubicBezTo>
                  <a:lnTo>
                    <a:pt x="259" y="299"/>
                  </a:lnTo>
                  <a:cubicBezTo>
                    <a:pt x="270" y="303"/>
                    <a:pt x="282" y="304"/>
                    <a:pt x="293" y="304"/>
                  </a:cubicBezTo>
                  <a:cubicBezTo>
                    <a:pt x="369" y="304"/>
                    <a:pt x="430" y="225"/>
                    <a:pt x="409" y="150"/>
                  </a:cubicBezTo>
                  <a:lnTo>
                    <a:pt x="398" y="108"/>
                  </a:lnTo>
                  <a:cubicBezTo>
                    <a:pt x="377" y="30"/>
                    <a:pt x="333" y="0"/>
                    <a:pt x="285"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0" name="Google Shape;700;p13"/>
            <p:cNvSpPr/>
            <p:nvPr/>
          </p:nvSpPr>
          <p:spPr>
            <a:xfrm>
              <a:off x="2734675" y="2087775"/>
              <a:ext cx="6800" cy="17650"/>
            </a:xfrm>
            <a:custGeom>
              <a:avLst/>
              <a:gdLst/>
              <a:ahLst/>
              <a:cxnLst/>
              <a:rect l="l" t="t" r="r" b="b"/>
              <a:pathLst>
                <a:path w="272" h="706" extrusionOk="0">
                  <a:moveTo>
                    <a:pt x="171" y="1"/>
                  </a:moveTo>
                  <a:cubicBezTo>
                    <a:pt x="123" y="1"/>
                    <a:pt x="72" y="33"/>
                    <a:pt x="65" y="94"/>
                  </a:cubicBezTo>
                  <a:cubicBezTo>
                    <a:pt x="42" y="274"/>
                    <a:pt x="1" y="455"/>
                    <a:pt x="27" y="635"/>
                  </a:cubicBezTo>
                  <a:cubicBezTo>
                    <a:pt x="34" y="684"/>
                    <a:pt x="72" y="706"/>
                    <a:pt x="113" y="706"/>
                  </a:cubicBezTo>
                  <a:cubicBezTo>
                    <a:pt x="157" y="706"/>
                    <a:pt x="205" y="679"/>
                    <a:pt x="218" y="635"/>
                  </a:cubicBezTo>
                  <a:cubicBezTo>
                    <a:pt x="271" y="464"/>
                    <a:pt x="254" y="271"/>
                    <a:pt x="259" y="94"/>
                  </a:cubicBezTo>
                  <a:cubicBezTo>
                    <a:pt x="261" y="31"/>
                    <a:pt x="218" y="1"/>
                    <a:pt x="171"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1" name="Google Shape;701;p13"/>
            <p:cNvSpPr/>
            <p:nvPr/>
          </p:nvSpPr>
          <p:spPr>
            <a:xfrm>
              <a:off x="2761000" y="2106400"/>
              <a:ext cx="7975" cy="15500"/>
            </a:xfrm>
            <a:custGeom>
              <a:avLst/>
              <a:gdLst/>
              <a:ahLst/>
              <a:cxnLst/>
              <a:rect l="l" t="t" r="r" b="b"/>
              <a:pathLst>
                <a:path w="319" h="620" extrusionOk="0">
                  <a:moveTo>
                    <a:pt x="159" y="1"/>
                  </a:moveTo>
                  <a:cubicBezTo>
                    <a:pt x="118" y="1"/>
                    <a:pt x="79" y="24"/>
                    <a:pt x="62" y="79"/>
                  </a:cubicBezTo>
                  <a:lnTo>
                    <a:pt x="62" y="78"/>
                  </a:lnTo>
                  <a:lnTo>
                    <a:pt x="62" y="78"/>
                  </a:lnTo>
                  <a:cubicBezTo>
                    <a:pt x="0" y="286"/>
                    <a:pt x="15" y="498"/>
                    <a:pt x="220" y="612"/>
                  </a:cubicBezTo>
                  <a:cubicBezTo>
                    <a:pt x="228" y="617"/>
                    <a:pt x="238" y="619"/>
                    <a:pt x="249" y="619"/>
                  </a:cubicBezTo>
                  <a:cubicBezTo>
                    <a:pt x="283" y="619"/>
                    <a:pt x="319" y="595"/>
                    <a:pt x="314" y="558"/>
                  </a:cubicBezTo>
                  <a:cubicBezTo>
                    <a:pt x="296" y="423"/>
                    <a:pt x="252" y="269"/>
                    <a:pt x="272" y="136"/>
                  </a:cubicBezTo>
                  <a:cubicBezTo>
                    <a:pt x="283" y="55"/>
                    <a:pt x="220" y="1"/>
                    <a:pt x="159"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2" name="Google Shape;702;p13"/>
            <p:cNvSpPr/>
            <p:nvPr/>
          </p:nvSpPr>
          <p:spPr>
            <a:xfrm>
              <a:off x="2817800" y="2137250"/>
              <a:ext cx="7775" cy="18200"/>
            </a:xfrm>
            <a:custGeom>
              <a:avLst/>
              <a:gdLst/>
              <a:ahLst/>
              <a:cxnLst/>
              <a:rect l="l" t="t" r="r" b="b"/>
              <a:pathLst>
                <a:path w="311" h="728" extrusionOk="0">
                  <a:moveTo>
                    <a:pt x="156" y="0"/>
                  </a:moveTo>
                  <a:cubicBezTo>
                    <a:pt x="107" y="0"/>
                    <a:pt x="58" y="26"/>
                    <a:pt x="50" y="78"/>
                  </a:cubicBezTo>
                  <a:cubicBezTo>
                    <a:pt x="23" y="268"/>
                    <a:pt x="0" y="464"/>
                    <a:pt x="52" y="651"/>
                  </a:cubicBezTo>
                  <a:cubicBezTo>
                    <a:pt x="66" y="702"/>
                    <a:pt x="111" y="728"/>
                    <a:pt x="155" y="728"/>
                  </a:cubicBezTo>
                  <a:cubicBezTo>
                    <a:pt x="200" y="728"/>
                    <a:pt x="244" y="702"/>
                    <a:pt x="259" y="651"/>
                  </a:cubicBezTo>
                  <a:cubicBezTo>
                    <a:pt x="311" y="464"/>
                    <a:pt x="287" y="268"/>
                    <a:pt x="260" y="78"/>
                  </a:cubicBezTo>
                  <a:cubicBezTo>
                    <a:pt x="253" y="26"/>
                    <a:pt x="204" y="0"/>
                    <a:pt x="156"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3" name="Google Shape;703;p13"/>
            <p:cNvSpPr/>
            <p:nvPr/>
          </p:nvSpPr>
          <p:spPr>
            <a:xfrm>
              <a:off x="2792400" y="2173125"/>
              <a:ext cx="8150" cy="12975"/>
            </a:xfrm>
            <a:custGeom>
              <a:avLst/>
              <a:gdLst/>
              <a:ahLst/>
              <a:cxnLst/>
              <a:rect l="l" t="t" r="r" b="b"/>
              <a:pathLst>
                <a:path w="326" h="519" extrusionOk="0">
                  <a:moveTo>
                    <a:pt x="127" y="1"/>
                  </a:moveTo>
                  <a:cubicBezTo>
                    <a:pt x="67" y="1"/>
                    <a:pt x="3" y="43"/>
                    <a:pt x="2" y="115"/>
                  </a:cubicBezTo>
                  <a:cubicBezTo>
                    <a:pt x="1" y="270"/>
                    <a:pt x="32" y="388"/>
                    <a:pt x="150" y="491"/>
                  </a:cubicBezTo>
                  <a:cubicBezTo>
                    <a:pt x="170" y="510"/>
                    <a:pt x="193" y="518"/>
                    <a:pt x="215" y="518"/>
                  </a:cubicBezTo>
                  <a:cubicBezTo>
                    <a:pt x="273" y="518"/>
                    <a:pt x="326" y="465"/>
                    <a:pt x="310" y="398"/>
                  </a:cubicBezTo>
                  <a:cubicBezTo>
                    <a:pt x="288" y="292"/>
                    <a:pt x="253" y="191"/>
                    <a:pt x="231" y="84"/>
                  </a:cubicBezTo>
                  <a:cubicBezTo>
                    <a:pt x="219" y="26"/>
                    <a:pt x="174" y="1"/>
                    <a:pt x="127"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4" name="Google Shape;704;p13"/>
            <p:cNvSpPr/>
            <p:nvPr/>
          </p:nvSpPr>
          <p:spPr>
            <a:xfrm>
              <a:off x="2843425" y="2218150"/>
              <a:ext cx="12925" cy="17300"/>
            </a:xfrm>
            <a:custGeom>
              <a:avLst/>
              <a:gdLst/>
              <a:ahLst/>
              <a:cxnLst/>
              <a:rect l="l" t="t" r="r" b="b"/>
              <a:pathLst>
                <a:path w="517" h="692" extrusionOk="0">
                  <a:moveTo>
                    <a:pt x="181" y="0"/>
                  </a:moveTo>
                  <a:cubicBezTo>
                    <a:pt x="95" y="0"/>
                    <a:pt x="1" y="79"/>
                    <a:pt x="34" y="177"/>
                  </a:cubicBezTo>
                  <a:cubicBezTo>
                    <a:pt x="95" y="353"/>
                    <a:pt x="153" y="539"/>
                    <a:pt x="300" y="661"/>
                  </a:cubicBezTo>
                  <a:cubicBezTo>
                    <a:pt x="326" y="682"/>
                    <a:pt x="356" y="692"/>
                    <a:pt x="384" y="692"/>
                  </a:cubicBezTo>
                  <a:cubicBezTo>
                    <a:pt x="454" y="692"/>
                    <a:pt x="516" y="632"/>
                    <a:pt x="498" y="545"/>
                  </a:cubicBezTo>
                  <a:cubicBezTo>
                    <a:pt x="464" y="376"/>
                    <a:pt x="359" y="226"/>
                    <a:pt x="288" y="69"/>
                  </a:cubicBezTo>
                  <a:cubicBezTo>
                    <a:pt x="267" y="21"/>
                    <a:pt x="225" y="0"/>
                    <a:pt x="181"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5" name="Google Shape;705;p13"/>
            <p:cNvSpPr/>
            <p:nvPr/>
          </p:nvSpPr>
          <p:spPr>
            <a:xfrm>
              <a:off x="2660600" y="1836500"/>
              <a:ext cx="442425" cy="196750"/>
            </a:xfrm>
            <a:custGeom>
              <a:avLst/>
              <a:gdLst/>
              <a:ahLst/>
              <a:cxnLst/>
              <a:rect l="l" t="t" r="r" b="b"/>
              <a:pathLst>
                <a:path w="17697" h="7870" extrusionOk="0">
                  <a:moveTo>
                    <a:pt x="3794" y="1"/>
                  </a:moveTo>
                  <a:cubicBezTo>
                    <a:pt x="1726" y="1"/>
                    <a:pt x="2005" y="2315"/>
                    <a:pt x="1317" y="3160"/>
                  </a:cubicBezTo>
                  <a:cubicBezTo>
                    <a:pt x="0" y="4775"/>
                    <a:pt x="1861" y="5528"/>
                    <a:pt x="3215" y="6005"/>
                  </a:cubicBezTo>
                  <a:cubicBezTo>
                    <a:pt x="6104" y="7021"/>
                    <a:pt x="8107" y="7510"/>
                    <a:pt x="11154" y="7771"/>
                  </a:cubicBezTo>
                  <a:cubicBezTo>
                    <a:pt x="11749" y="7822"/>
                    <a:pt x="12320" y="7870"/>
                    <a:pt x="12871" y="7870"/>
                  </a:cubicBezTo>
                  <a:cubicBezTo>
                    <a:pt x="13907" y="7870"/>
                    <a:pt x="14874" y="7701"/>
                    <a:pt x="15800" y="7067"/>
                  </a:cubicBezTo>
                  <a:cubicBezTo>
                    <a:pt x="15980" y="6944"/>
                    <a:pt x="17373" y="5555"/>
                    <a:pt x="17483" y="5367"/>
                  </a:cubicBezTo>
                  <a:cubicBezTo>
                    <a:pt x="17697" y="4994"/>
                    <a:pt x="17153" y="3876"/>
                    <a:pt x="16208" y="3720"/>
                  </a:cubicBezTo>
                  <a:cubicBezTo>
                    <a:pt x="13320" y="3242"/>
                    <a:pt x="11011" y="1418"/>
                    <a:pt x="8261" y="411"/>
                  </a:cubicBezTo>
                  <a:lnTo>
                    <a:pt x="4245" y="33"/>
                  </a:lnTo>
                  <a:cubicBezTo>
                    <a:pt x="4084" y="11"/>
                    <a:pt x="3934" y="1"/>
                    <a:pt x="3794"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06" name="Google Shape;706;p13"/>
            <p:cNvSpPr/>
            <p:nvPr/>
          </p:nvSpPr>
          <p:spPr>
            <a:xfrm>
              <a:off x="2875500" y="1801200"/>
              <a:ext cx="292200" cy="357625"/>
            </a:xfrm>
            <a:custGeom>
              <a:avLst/>
              <a:gdLst/>
              <a:ahLst/>
              <a:cxnLst/>
              <a:rect l="l" t="t" r="r" b="b"/>
              <a:pathLst>
                <a:path w="11688" h="14305" extrusionOk="0">
                  <a:moveTo>
                    <a:pt x="7701" y="0"/>
                  </a:moveTo>
                  <a:lnTo>
                    <a:pt x="8135" y="1361"/>
                  </a:lnTo>
                  <a:cubicBezTo>
                    <a:pt x="7115" y="3177"/>
                    <a:pt x="5085" y="4144"/>
                    <a:pt x="3591" y="5596"/>
                  </a:cubicBezTo>
                  <a:cubicBezTo>
                    <a:pt x="3001" y="6171"/>
                    <a:pt x="2492" y="6824"/>
                    <a:pt x="2007" y="7488"/>
                  </a:cubicBezTo>
                  <a:cubicBezTo>
                    <a:pt x="1412" y="8303"/>
                    <a:pt x="840" y="9148"/>
                    <a:pt x="484" y="10091"/>
                  </a:cubicBezTo>
                  <a:cubicBezTo>
                    <a:pt x="128" y="11035"/>
                    <a:pt x="1" y="12093"/>
                    <a:pt x="303" y="13055"/>
                  </a:cubicBezTo>
                  <a:cubicBezTo>
                    <a:pt x="1824" y="13633"/>
                    <a:pt x="3402" y="14046"/>
                    <a:pt x="5010" y="14291"/>
                  </a:cubicBezTo>
                  <a:cubicBezTo>
                    <a:pt x="5058" y="14298"/>
                    <a:pt x="5108" y="14304"/>
                    <a:pt x="5158" y="14304"/>
                  </a:cubicBezTo>
                  <a:cubicBezTo>
                    <a:pt x="5247" y="14304"/>
                    <a:pt x="5332" y="14285"/>
                    <a:pt x="5389" y="14221"/>
                  </a:cubicBezTo>
                  <a:cubicBezTo>
                    <a:pt x="5432" y="14171"/>
                    <a:pt x="5448" y="14104"/>
                    <a:pt x="5462" y="14039"/>
                  </a:cubicBezTo>
                  <a:cubicBezTo>
                    <a:pt x="5765" y="12649"/>
                    <a:pt x="5677" y="11159"/>
                    <a:pt x="6255" y="9858"/>
                  </a:cubicBezTo>
                  <a:cubicBezTo>
                    <a:pt x="6442" y="9436"/>
                    <a:pt x="6698" y="9046"/>
                    <a:pt x="6969" y="8671"/>
                  </a:cubicBezTo>
                  <a:cubicBezTo>
                    <a:pt x="7420" y="8049"/>
                    <a:pt x="7927" y="7463"/>
                    <a:pt x="8520" y="6974"/>
                  </a:cubicBezTo>
                  <a:cubicBezTo>
                    <a:pt x="9059" y="6530"/>
                    <a:pt x="9663" y="6170"/>
                    <a:pt x="10202" y="5725"/>
                  </a:cubicBezTo>
                  <a:cubicBezTo>
                    <a:pt x="10740" y="5281"/>
                    <a:pt x="11225" y="4728"/>
                    <a:pt x="11412" y="4055"/>
                  </a:cubicBezTo>
                  <a:cubicBezTo>
                    <a:pt x="11688" y="3060"/>
                    <a:pt x="11241" y="1962"/>
                    <a:pt x="10486" y="1258"/>
                  </a:cubicBezTo>
                  <a:cubicBezTo>
                    <a:pt x="9731" y="554"/>
                    <a:pt x="8715" y="192"/>
                    <a:pt x="7701"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07" name="Google Shape;707;p13"/>
            <p:cNvSpPr/>
            <p:nvPr/>
          </p:nvSpPr>
          <p:spPr>
            <a:xfrm>
              <a:off x="2718675" y="1543500"/>
              <a:ext cx="468650" cy="380375"/>
            </a:xfrm>
            <a:custGeom>
              <a:avLst/>
              <a:gdLst/>
              <a:ahLst/>
              <a:cxnLst/>
              <a:rect l="l" t="t" r="r" b="b"/>
              <a:pathLst>
                <a:path w="18746" h="15215" extrusionOk="0">
                  <a:moveTo>
                    <a:pt x="8625" y="0"/>
                  </a:moveTo>
                  <a:cubicBezTo>
                    <a:pt x="7750" y="0"/>
                    <a:pt x="6883" y="76"/>
                    <a:pt x="6035" y="243"/>
                  </a:cubicBezTo>
                  <a:cubicBezTo>
                    <a:pt x="4335" y="579"/>
                    <a:pt x="2611" y="1741"/>
                    <a:pt x="1618" y="3217"/>
                  </a:cubicBezTo>
                  <a:cubicBezTo>
                    <a:pt x="680" y="4612"/>
                    <a:pt x="243" y="6494"/>
                    <a:pt x="141" y="8159"/>
                  </a:cubicBezTo>
                  <a:cubicBezTo>
                    <a:pt x="0" y="10497"/>
                    <a:pt x="1229" y="12625"/>
                    <a:pt x="3227" y="13806"/>
                  </a:cubicBezTo>
                  <a:cubicBezTo>
                    <a:pt x="4854" y="14767"/>
                    <a:pt x="6840" y="15214"/>
                    <a:pt x="8821" y="15214"/>
                  </a:cubicBezTo>
                  <a:cubicBezTo>
                    <a:pt x="10436" y="15214"/>
                    <a:pt x="12047" y="14918"/>
                    <a:pt x="13457" y="14360"/>
                  </a:cubicBezTo>
                  <a:cubicBezTo>
                    <a:pt x="18125" y="12517"/>
                    <a:pt x="18745" y="5599"/>
                    <a:pt x="15503" y="2199"/>
                  </a:cubicBezTo>
                  <a:cubicBezTo>
                    <a:pt x="14557" y="1207"/>
                    <a:pt x="13317" y="592"/>
                    <a:pt x="11979" y="336"/>
                  </a:cubicBezTo>
                  <a:cubicBezTo>
                    <a:pt x="10861" y="123"/>
                    <a:pt x="9736" y="0"/>
                    <a:pt x="8625" y="0"/>
                  </a:cubicBezTo>
                  <a:close/>
                </a:path>
              </a:pathLst>
            </a:custGeom>
            <a:solidFill>
              <a:srgbClr val="FFFFFF"/>
            </a:solidFill>
            <a:ln>
              <a:noFill/>
            </a:ln>
          </p:spPr>
          <p:txBody>
            <a:bodyPr spcFirstLastPara="1" wrap="square" lIns="91425" tIns="91425" rIns="91425" bIns="91425" anchor="ctr" anchorCtr="0">
              <a:noAutofit/>
            </a:bodyPr>
            <a:lstStyle/>
            <a:p>
              <a:pPr>
                <a:buSzPts val="1400"/>
              </a:pPr>
              <a:endParaRPr>
                <a:ea typeface="+mn-ea"/>
              </a:endParaRPr>
            </a:p>
          </p:txBody>
        </p:sp>
        <p:sp>
          <p:nvSpPr>
            <p:cNvPr id="708" name="Google Shape;708;p13"/>
            <p:cNvSpPr/>
            <p:nvPr/>
          </p:nvSpPr>
          <p:spPr>
            <a:xfrm>
              <a:off x="2950175" y="1747575"/>
              <a:ext cx="206150" cy="59325"/>
            </a:xfrm>
            <a:custGeom>
              <a:avLst/>
              <a:gdLst/>
              <a:ahLst/>
              <a:cxnLst/>
              <a:rect l="l" t="t" r="r" b="b"/>
              <a:pathLst>
                <a:path w="8246" h="2373" extrusionOk="0">
                  <a:moveTo>
                    <a:pt x="1061" y="1"/>
                  </a:moveTo>
                  <a:cubicBezTo>
                    <a:pt x="333" y="1"/>
                    <a:pt x="1" y="1561"/>
                    <a:pt x="296" y="1909"/>
                  </a:cubicBezTo>
                  <a:cubicBezTo>
                    <a:pt x="506" y="2153"/>
                    <a:pt x="862" y="2352"/>
                    <a:pt x="1550" y="2352"/>
                  </a:cubicBezTo>
                  <a:cubicBezTo>
                    <a:pt x="1587" y="2352"/>
                    <a:pt x="1625" y="2351"/>
                    <a:pt x="1663" y="2350"/>
                  </a:cubicBezTo>
                  <a:cubicBezTo>
                    <a:pt x="4217" y="2276"/>
                    <a:pt x="8246" y="2373"/>
                    <a:pt x="8246" y="2101"/>
                  </a:cubicBezTo>
                  <a:cubicBezTo>
                    <a:pt x="8246" y="1830"/>
                    <a:pt x="3707" y="640"/>
                    <a:pt x="1061" y="1"/>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709" name="Google Shape;709;p13"/>
            <p:cNvSpPr/>
            <p:nvPr/>
          </p:nvSpPr>
          <p:spPr>
            <a:xfrm>
              <a:off x="2946300" y="1815650"/>
              <a:ext cx="72500" cy="41800"/>
            </a:xfrm>
            <a:custGeom>
              <a:avLst/>
              <a:gdLst/>
              <a:ahLst/>
              <a:cxnLst/>
              <a:rect l="l" t="t" r="r" b="b"/>
              <a:pathLst>
                <a:path w="2900" h="1672" extrusionOk="0">
                  <a:moveTo>
                    <a:pt x="2521" y="1"/>
                  </a:moveTo>
                  <a:cubicBezTo>
                    <a:pt x="2456" y="1"/>
                    <a:pt x="2394" y="56"/>
                    <a:pt x="2412" y="137"/>
                  </a:cubicBezTo>
                  <a:cubicBezTo>
                    <a:pt x="2470" y="390"/>
                    <a:pt x="2556" y="662"/>
                    <a:pt x="2481" y="919"/>
                  </a:cubicBezTo>
                  <a:cubicBezTo>
                    <a:pt x="2371" y="1309"/>
                    <a:pt x="2109" y="1324"/>
                    <a:pt x="1763" y="1347"/>
                  </a:cubicBezTo>
                  <a:cubicBezTo>
                    <a:pt x="1597" y="1357"/>
                    <a:pt x="1422" y="1385"/>
                    <a:pt x="1250" y="1385"/>
                  </a:cubicBezTo>
                  <a:cubicBezTo>
                    <a:pt x="1149" y="1385"/>
                    <a:pt x="1048" y="1375"/>
                    <a:pt x="952" y="1345"/>
                  </a:cubicBezTo>
                  <a:cubicBezTo>
                    <a:pt x="509" y="1208"/>
                    <a:pt x="200" y="724"/>
                    <a:pt x="471" y="294"/>
                  </a:cubicBezTo>
                  <a:cubicBezTo>
                    <a:pt x="522" y="213"/>
                    <a:pt x="448" y="128"/>
                    <a:pt x="371" y="128"/>
                  </a:cubicBezTo>
                  <a:cubicBezTo>
                    <a:pt x="345" y="128"/>
                    <a:pt x="319" y="138"/>
                    <a:pt x="298" y="159"/>
                  </a:cubicBezTo>
                  <a:cubicBezTo>
                    <a:pt x="0" y="452"/>
                    <a:pt x="9" y="862"/>
                    <a:pt x="254" y="1192"/>
                  </a:cubicBezTo>
                  <a:cubicBezTo>
                    <a:pt x="534" y="1567"/>
                    <a:pt x="919" y="1671"/>
                    <a:pt x="1344" y="1671"/>
                  </a:cubicBezTo>
                  <a:cubicBezTo>
                    <a:pt x="1429" y="1671"/>
                    <a:pt x="1516" y="1667"/>
                    <a:pt x="1604" y="1660"/>
                  </a:cubicBezTo>
                  <a:cubicBezTo>
                    <a:pt x="2012" y="1628"/>
                    <a:pt x="2395" y="1665"/>
                    <a:pt x="2649" y="1287"/>
                  </a:cubicBezTo>
                  <a:cubicBezTo>
                    <a:pt x="2900" y="916"/>
                    <a:pt x="2853" y="412"/>
                    <a:pt x="2615" y="53"/>
                  </a:cubicBezTo>
                  <a:cubicBezTo>
                    <a:pt x="2591" y="16"/>
                    <a:pt x="2556" y="1"/>
                    <a:pt x="2521" y="1"/>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710" name="Google Shape;710;p13"/>
            <p:cNvSpPr/>
            <p:nvPr/>
          </p:nvSpPr>
          <p:spPr>
            <a:xfrm>
              <a:off x="2879325" y="2126275"/>
              <a:ext cx="10975" cy="39875"/>
            </a:xfrm>
            <a:custGeom>
              <a:avLst/>
              <a:gdLst/>
              <a:ahLst/>
              <a:cxnLst/>
              <a:rect l="l" t="t" r="r" b="b"/>
              <a:pathLst>
                <a:path w="439" h="1595" extrusionOk="0">
                  <a:moveTo>
                    <a:pt x="251" y="0"/>
                  </a:moveTo>
                  <a:cubicBezTo>
                    <a:pt x="233" y="0"/>
                    <a:pt x="215" y="7"/>
                    <a:pt x="201" y="22"/>
                  </a:cubicBezTo>
                  <a:lnTo>
                    <a:pt x="200" y="22"/>
                  </a:lnTo>
                  <a:cubicBezTo>
                    <a:pt x="45" y="195"/>
                    <a:pt x="68" y="451"/>
                    <a:pt x="54" y="673"/>
                  </a:cubicBezTo>
                  <a:cubicBezTo>
                    <a:pt x="36" y="953"/>
                    <a:pt x="0" y="1251"/>
                    <a:pt x="98" y="1520"/>
                  </a:cubicBezTo>
                  <a:cubicBezTo>
                    <a:pt x="116" y="1569"/>
                    <a:pt x="160" y="1595"/>
                    <a:pt x="203" y="1595"/>
                  </a:cubicBezTo>
                  <a:cubicBezTo>
                    <a:pt x="244" y="1595"/>
                    <a:pt x="285" y="1571"/>
                    <a:pt x="301" y="1520"/>
                  </a:cubicBezTo>
                  <a:cubicBezTo>
                    <a:pt x="382" y="1264"/>
                    <a:pt x="354" y="993"/>
                    <a:pt x="360" y="728"/>
                  </a:cubicBezTo>
                  <a:cubicBezTo>
                    <a:pt x="367" y="500"/>
                    <a:pt x="438" y="240"/>
                    <a:pt x="318" y="37"/>
                  </a:cubicBezTo>
                  <a:cubicBezTo>
                    <a:pt x="304" y="14"/>
                    <a:pt x="277" y="0"/>
                    <a:pt x="251"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1" name="Google Shape;711;p13"/>
            <p:cNvSpPr/>
            <p:nvPr/>
          </p:nvSpPr>
          <p:spPr>
            <a:xfrm>
              <a:off x="2892150" y="2125700"/>
              <a:ext cx="16850" cy="59625"/>
            </a:xfrm>
            <a:custGeom>
              <a:avLst/>
              <a:gdLst/>
              <a:ahLst/>
              <a:cxnLst/>
              <a:rect l="l" t="t" r="r" b="b"/>
              <a:pathLst>
                <a:path w="674" h="2385" extrusionOk="0">
                  <a:moveTo>
                    <a:pt x="312" y="0"/>
                  </a:moveTo>
                  <a:cubicBezTo>
                    <a:pt x="284" y="0"/>
                    <a:pt x="258" y="16"/>
                    <a:pt x="251" y="52"/>
                  </a:cubicBezTo>
                  <a:cubicBezTo>
                    <a:pt x="115" y="720"/>
                    <a:pt x="1" y="1785"/>
                    <a:pt x="465" y="2351"/>
                  </a:cubicBezTo>
                  <a:cubicBezTo>
                    <a:pt x="484" y="2375"/>
                    <a:pt x="510" y="2385"/>
                    <a:pt x="536" y="2385"/>
                  </a:cubicBezTo>
                  <a:cubicBezTo>
                    <a:pt x="603" y="2385"/>
                    <a:pt x="673" y="2316"/>
                    <a:pt x="650" y="2242"/>
                  </a:cubicBezTo>
                  <a:cubicBezTo>
                    <a:pt x="415" y="1511"/>
                    <a:pt x="457" y="829"/>
                    <a:pt x="393" y="72"/>
                  </a:cubicBezTo>
                  <a:cubicBezTo>
                    <a:pt x="390" y="28"/>
                    <a:pt x="349" y="0"/>
                    <a:pt x="312"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2" name="Google Shape;712;p13"/>
            <p:cNvSpPr/>
            <p:nvPr/>
          </p:nvSpPr>
          <p:spPr>
            <a:xfrm>
              <a:off x="2908675" y="2132150"/>
              <a:ext cx="23075" cy="55550"/>
            </a:xfrm>
            <a:custGeom>
              <a:avLst/>
              <a:gdLst/>
              <a:ahLst/>
              <a:cxnLst/>
              <a:rect l="l" t="t" r="r" b="b"/>
              <a:pathLst>
                <a:path w="923" h="2222" extrusionOk="0">
                  <a:moveTo>
                    <a:pt x="283" y="1"/>
                  </a:moveTo>
                  <a:cubicBezTo>
                    <a:pt x="234" y="1"/>
                    <a:pt x="183" y="29"/>
                    <a:pt x="170" y="79"/>
                  </a:cubicBezTo>
                  <a:cubicBezTo>
                    <a:pt x="1" y="730"/>
                    <a:pt x="202" y="1740"/>
                    <a:pt x="725" y="2194"/>
                  </a:cubicBezTo>
                  <a:cubicBezTo>
                    <a:pt x="747" y="2213"/>
                    <a:pt x="773" y="2222"/>
                    <a:pt x="799" y="2222"/>
                  </a:cubicBezTo>
                  <a:cubicBezTo>
                    <a:pt x="863" y="2222"/>
                    <a:pt x="922" y="2168"/>
                    <a:pt x="902" y="2092"/>
                  </a:cubicBezTo>
                  <a:cubicBezTo>
                    <a:pt x="809" y="1754"/>
                    <a:pt x="626" y="1451"/>
                    <a:pt x="534" y="1113"/>
                  </a:cubicBezTo>
                  <a:cubicBezTo>
                    <a:pt x="442" y="773"/>
                    <a:pt x="431" y="425"/>
                    <a:pt x="380" y="79"/>
                  </a:cubicBezTo>
                  <a:cubicBezTo>
                    <a:pt x="372" y="25"/>
                    <a:pt x="329" y="1"/>
                    <a:pt x="283"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3" name="Google Shape;713;p13"/>
            <p:cNvSpPr/>
            <p:nvPr/>
          </p:nvSpPr>
          <p:spPr>
            <a:xfrm>
              <a:off x="2931550" y="2139075"/>
              <a:ext cx="11525" cy="42700"/>
            </a:xfrm>
            <a:custGeom>
              <a:avLst/>
              <a:gdLst/>
              <a:ahLst/>
              <a:cxnLst/>
              <a:rect l="l" t="t" r="r" b="b"/>
              <a:pathLst>
                <a:path w="461" h="1708" extrusionOk="0">
                  <a:moveTo>
                    <a:pt x="119" y="0"/>
                  </a:moveTo>
                  <a:cubicBezTo>
                    <a:pt x="88" y="0"/>
                    <a:pt x="59" y="17"/>
                    <a:pt x="51" y="55"/>
                  </a:cubicBezTo>
                  <a:cubicBezTo>
                    <a:pt x="1" y="317"/>
                    <a:pt x="33" y="583"/>
                    <a:pt x="69" y="844"/>
                  </a:cubicBezTo>
                  <a:cubicBezTo>
                    <a:pt x="110" y="1140"/>
                    <a:pt x="144" y="1426"/>
                    <a:pt x="316" y="1676"/>
                  </a:cubicBezTo>
                  <a:cubicBezTo>
                    <a:pt x="329" y="1698"/>
                    <a:pt x="350" y="1707"/>
                    <a:pt x="371" y="1707"/>
                  </a:cubicBezTo>
                  <a:cubicBezTo>
                    <a:pt x="403" y="1707"/>
                    <a:pt x="435" y="1683"/>
                    <a:pt x="436" y="1644"/>
                  </a:cubicBezTo>
                  <a:cubicBezTo>
                    <a:pt x="460" y="1380"/>
                    <a:pt x="392" y="1143"/>
                    <a:pt x="346" y="887"/>
                  </a:cubicBezTo>
                  <a:cubicBezTo>
                    <a:pt x="296" y="611"/>
                    <a:pt x="282" y="322"/>
                    <a:pt x="199" y="55"/>
                  </a:cubicBezTo>
                  <a:cubicBezTo>
                    <a:pt x="187" y="20"/>
                    <a:pt x="153" y="0"/>
                    <a:pt x="119"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4" name="Google Shape;714;p13"/>
            <p:cNvSpPr/>
            <p:nvPr/>
          </p:nvSpPr>
          <p:spPr>
            <a:xfrm>
              <a:off x="2949675" y="2146775"/>
              <a:ext cx="13575" cy="42125"/>
            </a:xfrm>
            <a:custGeom>
              <a:avLst/>
              <a:gdLst/>
              <a:ahLst/>
              <a:cxnLst/>
              <a:rect l="l" t="t" r="r" b="b"/>
              <a:pathLst>
                <a:path w="543" h="1685" extrusionOk="0">
                  <a:moveTo>
                    <a:pt x="169" y="0"/>
                  </a:moveTo>
                  <a:cubicBezTo>
                    <a:pt x="112" y="0"/>
                    <a:pt x="53" y="38"/>
                    <a:pt x="46" y="110"/>
                  </a:cubicBezTo>
                  <a:cubicBezTo>
                    <a:pt x="0" y="569"/>
                    <a:pt x="5" y="1371"/>
                    <a:pt x="421" y="1672"/>
                  </a:cubicBezTo>
                  <a:cubicBezTo>
                    <a:pt x="433" y="1681"/>
                    <a:pt x="446" y="1684"/>
                    <a:pt x="459" y="1684"/>
                  </a:cubicBezTo>
                  <a:cubicBezTo>
                    <a:pt x="500" y="1684"/>
                    <a:pt x="538" y="1646"/>
                    <a:pt x="539" y="1604"/>
                  </a:cubicBezTo>
                  <a:cubicBezTo>
                    <a:pt x="542" y="1375"/>
                    <a:pt x="411" y="1164"/>
                    <a:pt x="356" y="943"/>
                  </a:cubicBezTo>
                  <a:cubicBezTo>
                    <a:pt x="289" y="670"/>
                    <a:pt x="262" y="390"/>
                    <a:pt x="274" y="110"/>
                  </a:cubicBezTo>
                  <a:cubicBezTo>
                    <a:pt x="277" y="36"/>
                    <a:pt x="225" y="0"/>
                    <a:pt x="169"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5" name="Google Shape;715;p13"/>
            <p:cNvSpPr/>
            <p:nvPr/>
          </p:nvSpPr>
          <p:spPr>
            <a:xfrm>
              <a:off x="2967625" y="2151950"/>
              <a:ext cx="14000" cy="43400"/>
            </a:xfrm>
            <a:custGeom>
              <a:avLst/>
              <a:gdLst/>
              <a:ahLst/>
              <a:cxnLst/>
              <a:rect l="l" t="t" r="r" b="b"/>
              <a:pathLst>
                <a:path w="560" h="1736" extrusionOk="0">
                  <a:moveTo>
                    <a:pt x="150" y="0"/>
                  </a:moveTo>
                  <a:cubicBezTo>
                    <a:pt x="75" y="0"/>
                    <a:pt x="1" y="49"/>
                    <a:pt x="4" y="148"/>
                  </a:cubicBezTo>
                  <a:cubicBezTo>
                    <a:pt x="20" y="647"/>
                    <a:pt x="48" y="1316"/>
                    <a:pt x="393" y="1706"/>
                  </a:cubicBezTo>
                  <a:cubicBezTo>
                    <a:pt x="411" y="1726"/>
                    <a:pt x="434" y="1735"/>
                    <a:pt x="457" y="1735"/>
                  </a:cubicBezTo>
                  <a:cubicBezTo>
                    <a:pt x="508" y="1735"/>
                    <a:pt x="560" y="1693"/>
                    <a:pt x="560" y="1637"/>
                  </a:cubicBezTo>
                  <a:cubicBezTo>
                    <a:pt x="560" y="1399"/>
                    <a:pt x="478" y="1198"/>
                    <a:pt x="423" y="970"/>
                  </a:cubicBezTo>
                  <a:cubicBezTo>
                    <a:pt x="360" y="699"/>
                    <a:pt x="322" y="425"/>
                    <a:pt x="310" y="148"/>
                  </a:cubicBezTo>
                  <a:cubicBezTo>
                    <a:pt x="305" y="50"/>
                    <a:pt x="227" y="0"/>
                    <a:pt x="150"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6" name="Google Shape;716;p13"/>
            <p:cNvSpPr/>
            <p:nvPr/>
          </p:nvSpPr>
          <p:spPr>
            <a:xfrm>
              <a:off x="2984875" y="2153150"/>
              <a:ext cx="16175" cy="41400"/>
            </a:xfrm>
            <a:custGeom>
              <a:avLst/>
              <a:gdLst/>
              <a:ahLst/>
              <a:cxnLst/>
              <a:rect l="l" t="t" r="r" b="b"/>
              <a:pathLst>
                <a:path w="647" h="1656" extrusionOk="0">
                  <a:moveTo>
                    <a:pt x="184" y="0"/>
                  </a:moveTo>
                  <a:cubicBezTo>
                    <a:pt x="128" y="0"/>
                    <a:pt x="73" y="30"/>
                    <a:pt x="64" y="90"/>
                  </a:cubicBezTo>
                  <a:lnTo>
                    <a:pt x="65" y="90"/>
                  </a:lnTo>
                  <a:cubicBezTo>
                    <a:pt x="0" y="545"/>
                    <a:pt x="84" y="1284"/>
                    <a:pt x="428" y="1623"/>
                  </a:cubicBezTo>
                  <a:cubicBezTo>
                    <a:pt x="451" y="1645"/>
                    <a:pt x="482" y="1656"/>
                    <a:pt x="514" y="1656"/>
                  </a:cubicBezTo>
                  <a:cubicBezTo>
                    <a:pt x="580" y="1656"/>
                    <a:pt x="646" y="1610"/>
                    <a:pt x="640" y="1535"/>
                  </a:cubicBezTo>
                  <a:cubicBezTo>
                    <a:pt x="619" y="1299"/>
                    <a:pt x="498" y="1082"/>
                    <a:pt x="440" y="852"/>
                  </a:cubicBezTo>
                  <a:cubicBezTo>
                    <a:pt x="376" y="600"/>
                    <a:pt x="353" y="344"/>
                    <a:pt x="308" y="90"/>
                  </a:cubicBezTo>
                  <a:cubicBezTo>
                    <a:pt x="297" y="31"/>
                    <a:pt x="240" y="0"/>
                    <a:pt x="184"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7" name="Google Shape;717;p13"/>
            <p:cNvSpPr/>
            <p:nvPr/>
          </p:nvSpPr>
          <p:spPr>
            <a:xfrm>
              <a:off x="3002250" y="2152250"/>
              <a:ext cx="18875" cy="40400"/>
            </a:xfrm>
            <a:custGeom>
              <a:avLst/>
              <a:gdLst/>
              <a:ahLst/>
              <a:cxnLst/>
              <a:rect l="l" t="t" r="r" b="b"/>
              <a:pathLst>
                <a:path w="755" h="1616" extrusionOk="0">
                  <a:moveTo>
                    <a:pt x="121" y="1"/>
                  </a:moveTo>
                  <a:cubicBezTo>
                    <a:pt x="62" y="1"/>
                    <a:pt x="0" y="41"/>
                    <a:pt x="2" y="111"/>
                  </a:cubicBezTo>
                  <a:lnTo>
                    <a:pt x="2" y="112"/>
                  </a:lnTo>
                  <a:cubicBezTo>
                    <a:pt x="17" y="640"/>
                    <a:pt x="149" y="1202"/>
                    <a:pt x="532" y="1585"/>
                  </a:cubicBezTo>
                  <a:cubicBezTo>
                    <a:pt x="553" y="1606"/>
                    <a:pt x="581" y="1616"/>
                    <a:pt x="609" y="1616"/>
                  </a:cubicBezTo>
                  <a:cubicBezTo>
                    <a:pt x="681" y="1616"/>
                    <a:pt x="755" y="1554"/>
                    <a:pt x="723" y="1474"/>
                  </a:cubicBezTo>
                  <a:cubicBezTo>
                    <a:pt x="541" y="1009"/>
                    <a:pt x="318" y="578"/>
                    <a:pt x="223" y="82"/>
                  </a:cubicBezTo>
                  <a:cubicBezTo>
                    <a:pt x="213" y="26"/>
                    <a:pt x="168" y="1"/>
                    <a:pt x="121"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8" name="Google Shape;718;p13"/>
            <p:cNvSpPr/>
            <p:nvPr/>
          </p:nvSpPr>
          <p:spPr>
            <a:xfrm>
              <a:off x="2747825" y="1410200"/>
              <a:ext cx="77700" cy="82925"/>
            </a:xfrm>
            <a:custGeom>
              <a:avLst/>
              <a:gdLst/>
              <a:ahLst/>
              <a:cxnLst/>
              <a:rect l="l" t="t" r="r" b="b"/>
              <a:pathLst>
                <a:path w="3108" h="3317" extrusionOk="0">
                  <a:moveTo>
                    <a:pt x="778" y="0"/>
                  </a:moveTo>
                  <a:cubicBezTo>
                    <a:pt x="452" y="0"/>
                    <a:pt x="182" y="225"/>
                    <a:pt x="70" y="823"/>
                  </a:cubicBezTo>
                  <a:cubicBezTo>
                    <a:pt x="0" y="1186"/>
                    <a:pt x="77" y="1564"/>
                    <a:pt x="220" y="1907"/>
                  </a:cubicBezTo>
                  <a:cubicBezTo>
                    <a:pt x="394" y="2327"/>
                    <a:pt x="674" y="2716"/>
                    <a:pt x="1057" y="2983"/>
                  </a:cubicBezTo>
                  <a:cubicBezTo>
                    <a:pt x="1312" y="3161"/>
                    <a:pt x="1709" y="3317"/>
                    <a:pt x="2074" y="3317"/>
                  </a:cubicBezTo>
                  <a:cubicBezTo>
                    <a:pt x="2216" y="3317"/>
                    <a:pt x="2354" y="3293"/>
                    <a:pt x="2476" y="3238"/>
                  </a:cubicBezTo>
                  <a:cubicBezTo>
                    <a:pt x="3108" y="2954"/>
                    <a:pt x="2861" y="1989"/>
                    <a:pt x="2630" y="1522"/>
                  </a:cubicBezTo>
                  <a:cubicBezTo>
                    <a:pt x="2334" y="921"/>
                    <a:pt x="1439" y="0"/>
                    <a:pt x="778" y="0"/>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719" name="Google Shape;719;p13"/>
            <p:cNvSpPr/>
            <p:nvPr/>
          </p:nvSpPr>
          <p:spPr>
            <a:xfrm>
              <a:off x="2578725" y="910575"/>
              <a:ext cx="87325" cy="101525"/>
            </a:xfrm>
            <a:custGeom>
              <a:avLst/>
              <a:gdLst/>
              <a:ahLst/>
              <a:cxnLst/>
              <a:rect l="l" t="t" r="r" b="b"/>
              <a:pathLst>
                <a:path w="3493" h="4061" extrusionOk="0">
                  <a:moveTo>
                    <a:pt x="471" y="1"/>
                  </a:moveTo>
                  <a:cubicBezTo>
                    <a:pt x="399" y="1"/>
                    <a:pt x="326" y="31"/>
                    <a:pt x="268" y="104"/>
                  </a:cubicBezTo>
                  <a:cubicBezTo>
                    <a:pt x="41" y="393"/>
                    <a:pt x="55" y="839"/>
                    <a:pt x="40" y="1188"/>
                  </a:cubicBezTo>
                  <a:cubicBezTo>
                    <a:pt x="16" y="1751"/>
                    <a:pt x="0" y="2350"/>
                    <a:pt x="203" y="2886"/>
                  </a:cubicBezTo>
                  <a:cubicBezTo>
                    <a:pt x="449" y="3542"/>
                    <a:pt x="1053" y="4061"/>
                    <a:pt x="1736" y="4061"/>
                  </a:cubicBezTo>
                  <a:cubicBezTo>
                    <a:pt x="1897" y="4061"/>
                    <a:pt x="2063" y="4032"/>
                    <a:pt x="2229" y="3969"/>
                  </a:cubicBezTo>
                  <a:cubicBezTo>
                    <a:pt x="2892" y="3717"/>
                    <a:pt x="3493" y="2758"/>
                    <a:pt x="2920" y="2136"/>
                  </a:cubicBezTo>
                  <a:cubicBezTo>
                    <a:pt x="2661" y="1854"/>
                    <a:pt x="2264" y="1816"/>
                    <a:pt x="1914" y="1729"/>
                  </a:cubicBezTo>
                  <a:cubicBezTo>
                    <a:pt x="1178" y="1548"/>
                    <a:pt x="981" y="932"/>
                    <a:pt x="813" y="265"/>
                  </a:cubicBezTo>
                  <a:cubicBezTo>
                    <a:pt x="800" y="207"/>
                    <a:pt x="762" y="160"/>
                    <a:pt x="710" y="134"/>
                  </a:cubicBezTo>
                  <a:cubicBezTo>
                    <a:pt x="660" y="55"/>
                    <a:pt x="566" y="1"/>
                    <a:pt x="471" y="1"/>
                  </a:cubicBezTo>
                  <a:close/>
                </a:path>
              </a:pathLst>
            </a:custGeom>
            <a:solidFill>
              <a:srgbClr val="EBB88F"/>
            </a:solidFill>
            <a:ln>
              <a:noFill/>
            </a:ln>
          </p:spPr>
          <p:txBody>
            <a:bodyPr spcFirstLastPara="1" wrap="square" lIns="91425" tIns="91425" rIns="91425" bIns="91425" anchor="ctr" anchorCtr="0">
              <a:noAutofit/>
            </a:bodyPr>
            <a:lstStyle/>
            <a:p>
              <a:pPr>
                <a:buSzPts val="1400"/>
              </a:pPr>
              <a:endParaRPr>
                <a:ea typeface="+mn-ea"/>
              </a:endParaRPr>
            </a:p>
          </p:txBody>
        </p:sp>
        <p:sp>
          <p:nvSpPr>
            <p:cNvPr id="720" name="Google Shape;720;p13"/>
            <p:cNvSpPr/>
            <p:nvPr/>
          </p:nvSpPr>
          <p:spPr>
            <a:xfrm>
              <a:off x="2692975" y="949250"/>
              <a:ext cx="142350" cy="94425"/>
            </a:xfrm>
            <a:custGeom>
              <a:avLst/>
              <a:gdLst/>
              <a:ahLst/>
              <a:cxnLst/>
              <a:rect l="l" t="t" r="r" b="b"/>
              <a:pathLst>
                <a:path w="5694" h="3777" extrusionOk="0">
                  <a:moveTo>
                    <a:pt x="3556" y="0"/>
                  </a:moveTo>
                  <a:cubicBezTo>
                    <a:pt x="2051" y="0"/>
                    <a:pt x="0" y="1151"/>
                    <a:pt x="670" y="2746"/>
                  </a:cubicBezTo>
                  <a:cubicBezTo>
                    <a:pt x="975" y="3471"/>
                    <a:pt x="1731" y="3776"/>
                    <a:pt x="2548" y="3776"/>
                  </a:cubicBezTo>
                  <a:cubicBezTo>
                    <a:pt x="3374" y="3776"/>
                    <a:pt x="4262" y="3465"/>
                    <a:pt x="4812" y="2961"/>
                  </a:cubicBezTo>
                  <a:cubicBezTo>
                    <a:pt x="5174" y="2831"/>
                    <a:pt x="5409" y="2351"/>
                    <a:pt x="5500" y="1936"/>
                  </a:cubicBezTo>
                  <a:cubicBezTo>
                    <a:pt x="5693" y="1052"/>
                    <a:pt x="5084" y="377"/>
                    <a:pt x="4255" y="102"/>
                  </a:cubicBezTo>
                  <a:cubicBezTo>
                    <a:pt x="4048" y="33"/>
                    <a:pt x="3809" y="0"/>
                    <a:pt x="3556" y="0"/>
                  </a:cubicBezTo>
                  <a:close/>
                </a:path>
              </a:pathLst>
            </a:custGeom>
            <a:solidFill>
              <a:srgbClr val="E8774A"/>
            </a:solidFill>
            <a:ln>
              <a:noFill/>
            </a:ln>
          </p:spPr>
          <p:txBody>
            <a:bodyPr spcFirstLastPara="1" wrap="square" lIns="91425" tIns="91425" rIns="91425" bIns="91425" anchor="ctr" anchorCtr="0">
              <a:noAutofit/>
            </a:bodyPr>
            <a:lstStyle/>
            <a:p>
              <a:pPr>
                <a:buSzPts val="1400"/>
              </a:pPr>
              <a:endParaRPr>
                <a:ea typeface="+mn-ea"/>
              </a:endParaRPr>
            </a:p>
          </p:txBody>
        </p:sp>
        <p:sp>
          <p:nvSpPr>
            <p:cNvPr id="721" name="Google Shape;721;p13"/>
            <p:cNvSpPr/>
            <p:nvPr/>
          </p:nvSpPr>
          <p:spPr>
            <a:xfrm>
              <a:off x="2346225" y="1018775"/>
              <a:ext cx="142350" cy="94425"/>
            </a:xfrm>
            <a:custGeom>
              <a:avLst/>
              <a:gdLst/>
              <a:ahLst/>
              <a:cxnLst/>
              <a:rect l="l" t="t" r="r" b="b"/>
              <a:pathLst>
                <a:path w="5694" h="3777" extrusionOk="0">
                  <a:moveTo>
                    <a:pt x="3556" y="0"/>
                  </a:moveTo>
                  <a:cubicBezTo>
                    <a:pt x="2051" y="0"/>
                    <a:pt x="0" y="1151"/>
                    <a:pt x="669" y="2746"/>
                  </a:cubicBezTo>
                  <a:cubicBezTo>
                    <a:pt x="974" y="3471"/>
                    <a:pt x="1730" y="3776"/>
                    <a:pt x="2548" y="3776"/>
                  </a:cubicBezTo>
                  <a:cubicBezTo>
                    <a:pt x="3373" y="3776"/>
                    <a:pt x="4261" y="3466"/>
                    <a:pt x="4811" y="2961"/>
                  </a:cubicBezTo>
                  <a:cubicBezTo>
                    <a:pt x="5174" y="2832"/>
                    <a:pt x="5409" y="2351"/>
                    <a:pt x="5500" y="1937"/>
                  </a:cubicBezTo>
                  <a:cubicBezTo>
                    <a:pt x="5693" y="1051"/>
                    <a:pt x="5084" y="377"/>
                    <a:pt x="4255" y="102"/>
                  </a:cubicBezTo>
                  <a:cubicBezTo>
                    <a:pt x="4048" y="33"/>
                    <a:pt x="3810" y="0"/>
                    <a:pt x="3556" y="0"/>
                  </a:cubicBezTo>
                  <a:close/>
                </a:path>
              </a:pathLst>
            </a:custGeom>
            <a:solidFill>
              <a:srgbClr val="E8774A"/>
            </a:solidFill>
            <a:ln>
              <a:noFill/>
            </a:ln>
          </p:spPr>
          <p:txBody>
            <a:bodyPr spcFirstLastPara="1" wrap="square" lIns="91425" tIns="91425" rIns="91425" bIns="91425" anchor="ctr" anchorCtr="0">
              <a:noAutofit/>
            </a:bodyPr>
            <a:lstStyle/>
            <a:p>
              <a:pPr>
                <a:buSzPts val="1400"/>
              </a:pPr>
              <a:endParaRPr>
                <a:ea typeface="+mn-ea"/>
              </a:endParaRPr>
            </a:p>
          </p:txBody>
        </p:sp>
        <p:sp>
          <p:nvSpPr>
            <p:cNvPr id="722" name="Google Shape;722;p13"/>
            <p:cNvSpPr/>
            <p:nvPr/>
          </p:nvSpPr>
          <p:spPr>
            <a:xfrm>
              <a:off x="2581000" y="1099375"/>
              <a:ext cx="86100" cy="53800"/>
            </a:xfrm>
            <a:custGeom>
              <a:avLst/>
              <a:gdLst/>
              <a:ahLst/>
              <a:cxnLst/>
              <a:rect l="l" t="t" r="r" b="b"/>
              <a:pathLst>
                <a:path w="3444" h="2152" extrusionOk="0">
                  <a:moveTo>
                    <a:pt x="3010" y="0"/>
                  </a:moveTo>
                  <a:cubicBezTo>
                    <a:pt x="2891" y="0"/>
                    <a:pt x="2774" y="89"/>
                    <a:pt x="2799" y="245"/>
                  </a:cubicBezTo>
                  <a:cubicBezTo>
                    <a:pt x="2900" y="853"/>
                    <a:pt x="2471" y="1642"/>
                    <a:pt x="1820" y="1642"/>
                  </a:cubicBezTo>
                  <a:cubicBezTo>
                    <a:pt x="1758" y="1642"/>
                    <a:pt x="1694" y="1635"/>
                    <a:pt x="1629" y="1620"/>
                  </a:cubicBezTo>
                  <a:cubicBezTo>
                    <a:pt x="1180" y="1519"/>
                    <a:pt x="682" y="992"/>
                    <a:pt x="618" y="531"/>
                  </a:cubicBezTo>
                  <a:cubicBezTo>
                    <a:pt x="600" y="401"/>
                    <a:pt x="495" y="337"/>
                    <a:pt x="387" y="337"/>
                  </a:cubicBezTo>
                  <a:cubicBezTo>
                    <a:pt x="292" y="337"/>
                    <a:pt x="195" y="387"/>
                    <a:pt x="155" y="487"/>
                  </a:cubicBezTo>
                  <a:cubicBezTo>
                    <a:pt x="0" y="861"/>
                    <a:pt x="364" y="1280"/>
                    <a:pt x="601" y="1537"/>
                  </a:cubicBezTo>
                  <a:cubicBezTo>
                    <a:pt x="905" y="1866"/>
                    <a:pt x="1306" y="2130"/>
                    <a:pt x="1764" y="2150"/>
                  </a:cubicBezTo>
                  <a:cubicBezTo>
                    <a:pt x="1784" y="2151"/>
                    <a:pt x="1803" y="2152"/>
                    <a:pt x="1823" y="2152"/>
                  </a:cubicBezTo>
                  <a:cubicBezTo>
                    <a:pt x="2777" y="2152"/>
                    <a:pt x="3444" y="1044"/>
                    <a:pt x="3226" y="172"/>
                  </a:cubicBezTo>
                  <a:cubicBezTo>
                    <a:pt x="3197" y="54"/>
                    <a:pt x="3103" y="0"/>
                    <a:pt x="3010" y="0"/>
                  </a:cubicBezTo>
                  <a:close/>
                </a:path>
              </a:pathLst>
            </a:custGeom>
            <a:solidFill>
              <a:srgbClr val="E8774A"/>
            </a:solidFill>
            <a:ln>
              <a:noFill/>
            </a:ln>
          </p:spPr>
          <p:txBody>
            <a:bodyPr spcFirstLastPara="1" wrap="square" lIns="91425" tIns="91425" rIns="91425" bIns="91425" anchor="ctr" anchorCtr="0">
              <a:noAutofit/>
            </a:bodyPr>
            <a:lstStyle/>
            <a:p>
              <a:pPr>
                <a:buSzPts val="1400"/>
              </a:pPr>
              <a:endParaRPr>
                <a:ea typeface="+mn-ea"/>
              </a:endParaRPr>
            </a:p>
          </p:txBody>
        </p:sp>
        <p:sp>
          <p:nvSpPr>
            <p:cNvPr id="723" name="Google Shape;723;p13"/>
            <p:cNvSpPr/>
            <p:nvPr/>
          </p:nvSpPr>
          <p:spPr>
            <a:xfrm>
              <a:off x="2321625" y="836150"/>
              <a:ext cx="54900" cy="36850"/>
            </a:xfrm>
            <a:custGeom>
              <a:avLst/>
              <a:gdLst/>
              <a:ahLst/>
              <a:cxnLst/>
              <a:rect l="l" t="t" r="r" b="b"/>
              <a:pathLst>
                <a:path w="2196" h="1474" extrusionOk="0">
                  <a:moveTo>
                    <a:pt x="1603" y="0"/>
                  </a:moveTo>
                  <a:cubicBezTo>
                    <a:pt x="1592" y="0"/>
                    <a:pt x="1581" y="1"/>
                    <a:pt x="1570" y="2"/>
                  </a:cubicBezTo>
                  <a:cubicBezTo>
                    <a:pt x="1373" y="26"/>
                    <a:pt x="1195" y="108"/>
                    <a:pt x="1026" y="210"/>
                  </a:cubicBezTo>
                  <a:cubicBezTo>
                    <a:pt x="614" y="357"/>
                    <a:pt x="1" y="675"/>
                    <a:pt x="55" y="1165"/>
                  </a:cubicBezTo>
                  <a:cubicBezTo>
                    <a:pt x="67" y="1271"/>
                    <a:pt x="151" y="1346"/>
                    <a:pt x="248" y="1374"/>
                  </a:cubicBezTo>
                  <a:cubicBezTo>
                    <a:pt x="322" y="1436"/>
                    <a:pt x="416" y="1471"/>
                    <a:pt x="512" y="1473"/>
                  </a:cubicBezTo>
                  <a:cubicBezTo>
                    <a:pt x="517" y="1473"/>
                    <a:pt x="523" y="1473"/>
                    <a:pt x="528" y="1473"/>
                  </a:cubicBezTo>
                  <a:cubicBezTo>
                    <a:pt x="743" y="1473"/>
                    <a:pt x="987" y="1386"/>
                    <a:pt x="1187" y="1314"/>
                  </a:cubicBezTo>
                  <a:cubicBezTo>
                    <a:pt x="1529" y="1192"/>
                    <a:pt x="2195" y="840"/>
                    <a:pt x="1952" y="387"/>
                  </a:cubicBezTo>
                  <a:cubicBezTo>
                    <a:pt x="1941" y="332"/>
                    <a:pt x="1915" y="282"/>
                    <a:pt x="1878" y="240"/>
                  </a:cubicBezTo>
                  <a:lnTo>
                    <a:pt x="1878" y="221"/>
                  </a:lnTo>
                  <a:cubicBezTo>
                    <a:pt x="1865" y="84"/>
                    <a:pt x="1730" y="0"/>
                    <a:pt x="1603" y="0"/>
                  </a:cubicBezTo>
                  <a:close/>
                </a:path>
              </a:pathLst>
            </a:custGeom>
            <a:solidFill>
              <a:srgbClr val="B08151"/>
            </a:solidFill>
            <a:ln>
              <a:noFill/>
            </a:ln>
          </p:spPr>
          <p:txBody>
            <a:bodyPr spcFirstLastPara="1" wrap="square" lIns="91425" tIns="91425" rIns="91425" bIns="91425" anchor="ctr" anchorCtr="0">
              <a:noAutofit/>
            </a:bodyPr>
            <a:lstStyle/>
            <a:p>
              <a:pPr>
                <a:buSzPts val="1400"/>
              </a:pPr>
              <a:endParaRPr>
                <a:ea typeface="+mn-ea"/>
              </a:endParaRPr>
            </a:p>
          </p:txBody>
        </p:sp>
        <p:sp>
          <p:nvSpPr>
            <p:cNvPr id="724" name="Google Shape;724;p13"/>
            <p:cNvSpPr/>
            <p:nvPr/>
          </p:nvSpPr>
          <p:spPr>
            <a:xfrm>
              <a:off x="2675575" y="779325"/>
              <a:ext cx="56825" cy="28300"/>
            </a:xfrm>
            <a:custGeom>
              <a:avLst/>
              <a:gdLst/>
              <a:ahLst/>
              <a:cxnLst/>
              <a:rect l="l" t="t" r="r" b="b"/>
              <a:pathLst>
                <a:path w="2273" h="1132" extrusionOk="0">
                  <a:moveTo>
                    <a:pt x="1283" y="1"/>
                  </a:moveTo>
                  <a:cubicBezTo>
                    <a:pt x="1232" y="1"/>
                    <a:pt x="1181" y="3"/>
                    <a:pt x="1131" y="8"/>
                  </a:cubicBezTo>
                  <a:cubicBezTo>
                    <a:pt x="1057" y="9"/>
                    <a:pt x="985" y="18"/>
                    <a:pt x="914" y="33"/>
                  </a:cubicBezTo>
                  <a:cubicBezTo>
                    <a:pt x="876" y="30"/>
                    <a:pt x="839" y="28"/>
                    <a:pt x="801" y="28"/>
                  </a:cubicBezTo>
                  <a:cubicBezTo>
                    <a:pt x="719" y="28"/>
                    <a:pt x="637" y="36"/>
                    <a:pt x="557" y="52"/>
                  </a:cubicBezTo>
                  <a:cubicBezTo>
                    <a:pt x="407" y="71"/>
                    <a:pt x="268" y="114"/>
                    <a:pt x="165" y="196"/>
                  </a:cubicBezTo>
                  <a:cubicBezTo>
                    <a:pt x="16" y="315"/>
                    <a:pt x="0" y="489"/>
                    <a:pt x="70" y="640"/>
                  </a:cubicBezTo>
                  <a:cubicBezTo>
                    <a:pt x="84" y="790"/>
                    <a:pt x="156" y="932"/>
                    <a:pt x="296" y="1017"/>
                  </a:cubicBezTo>
                  <a:cubicBezTo>
                    <a:pt x="444" y="1108"/>
                    <a:pt x="622" y="1132"/>
                    <a:pt x="798" y="1132"/>
                  </a:cubicBezTo>
                  <a:cubicBezTo>
                    <a:pt x="897" y="1132"/>
                    <a:pt x="996" y="1124"/>
                    <a:pt x="1090" y="1117"/>
                  </a:cubicBezTo>
                  <a:cubicBezTo>
                    <a:pt x="1434" y="1089"/>
                    <a:pt x="2273" y="1038"/>
                    <a:pt x="2198" y="514"/>
                  </a:cubicBezTo>
                  <a:cubicBezTo>
                    <a:pt x="2156" y="226"/>
                    <a:pt x="1797" y="70"/>
                    <a:pt x="1547" y="23"/>
                  </a:cubicBezTo>
                  <a:cubicBezTo>
                    <a:pt x="1460" y="8"/>
                    <a:pt x="1371" y="1"/>
                    <a:pt x="1283" y="1"/>
                  </a:cubicBezTo>
                  <a:close/>
                </a:path>
              </a:pathLst>
            </a:custGeom>
            <a:solidFill>
              <a:srgbClr val="B08151"/>
            </a:solidFill>
            <a:ln>
              <a:noFill/>
            </a:ln>
          </p:spPr>
          <p:txBody>
            <a:bodyPr spcFirstLastPara="1" wrap="square" lIns="91425" tIns="91425" rIns="91425" bIns="91425" anchor="ctr" anchorCtr="0">
              <a:noAutofit/>
            </a:bodyPr>
            <a:lstStyle/>
            <a:p>
              <a:pPr>
                <a:buSzPts val="1400"/>
              </a:pPr>
              <a:endParaRPr>
                <a:ea typeface="+mn-ea"/>
              </a:endParaRPr>
            </a:p>
          </p:txBody>
        </p:sp>
        <p:sp>
          <p:nvSpPr>
            <p:cNvPr id="725" name="Google Shape;725;p13"/>
            <p:cNvSpPr/>
            <p:nvPr/>
          </p:nvSpPr>
          <p:spPr>
            <a:xfrm>
              <a:off x="2363075" y="898950"/>
              <a:ext cx="52625" cy="47725"/>
            </a:xfrm>
            <a:custGeom>
              <a:avLst/>
              <a:gdLst/>
              <a:ahLst/>
              <a:cxnLst/>
              <a:rect l="l" t="t" r="r" b="b"/>
              <a:pathLst>
                <a:path w="2105" h="1909" extrusionOk="0">
                  <a:moveTo>
                    <a:pt x="1219" y="0"/>
                  </a:moveTo>
                  <a:cubicBezTo>
                    <a:pt x="1128" y="0"/>
                    <a:pt x="1035" y="15"/>
                    <a:pt x="943" y="46"/>
                  </a:cubicBezTo>
                  <a:cubicBezTo>
                    <a:pt x="777" y="74"/>
                    <a:pt x="621" y="146"/>
                    <a:pt x="490" y="250"/>
                  </a:cubicBezTo>
                  <a:cubicBezTo>
                    <a:pt x="1" y="639"/>
                    <a:pt x="23" y="1459"/>
                    <a:pt x="579" y="1781"/>
                  </a:cubicBezTo>
                  <a:cubicBezTo>
                    <a:pt x="704" y="1852"/>
                    <a:pt x="844" y="1892"/>
                    <a:pt x="988" y="1896"/>
                  </a:cubicBezTo>
                  <a:cubicBezTo>
                    <a:pt x="991" y="1896"/>
                    <a:pt x="993" y="1897"/>
                    <a:pt x="995" y="1897"/>
                  </a:cubicBezTo>
                  <a:cubicBezTo>
                    <a:pt x="1046" y="1905"/>
                    <a:pt x="1096" y="1909"/>
                    <a:pt x="1145" y="1909"/>
                  </a:cubicBezTo>
                  <a:cubicBezTo>
                    <a:pt x="1527" y="1909"/>
                    <a:pt x="1821" y="1663"/>
                    <a:pt x="1950" y="1335"/>
                  </a:cubicBezTo>
                  <a:cubicBezTo>
                    <a:pt x="2019" y="1214"/>
                    <a:pt x="2060" y="1080"/>
                    <a:pt x="2070" y="940"/>
                  </a:cubicBezTo>
                  <a:cubicBezTo>
                    <a:pt x="2104" y="404"/>
                    <a:pt x="1695" y="0"/>
                    <a:pt x="1219" y="0"/>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726" name="Google Shape;726;p13"/>
            <p:cNvSpPr/>
            <p:nvPr/>
          </p:nvSpPr>
          <p:spPr>
            <a:xfrm>
              <a:off x="2690625" y="854550"/>
              <a:ext cx="52600" cy="47775"/>
            </a:xfrm>
            <a:custGeom>
              <a:avLst/>
              <a:gdLst/>
              <a:ahLst/>
              <a:cxnLst/>
              <a:rect l="l" t="t" r="r" b="b"/>
              <a:pathLst>
                <a:path w="2104" h="1911" extrusionOk="0">
                  <a:moveTo>
                    <a:pt x="1218" y="1"/>
                  </a:moveTo>
                  <a:cubicBezTo>
                    <a:pt x="1128" y="1"/>
                    <a:pt x="1035" y="15"/>
                    <a:pt x="943" y="46"/>
                  </a:cubicBezTo>
                  <a:cubicBezTo>
                    <a:pt x="776" y="75"/>
                    <a:pt x="620" y="146"/>
                    <a:pt x="489" y="252"/>
                  </a:cubicBezTo>
                  <a:cubicBezTo>
                    <a:pt x="1" y="640"/>
                    <a:pt x="23" y="1458"/>
                    <a:pt x="578" y="1781"/>
                  </a:cubicBezTo>
                  <a:cubicBezTo>
                    <a:pt x="703" y="1853"/>
                    <a:pt x="844" y="1892"/>
                    <a:pt x="988" y="1896"/>
                  </a:cubicBezTo>
                  <a:cubicBezTo>
                    <a:pt x="991" y="1897"/>
                    <a:pt x="993" y="1898"/>
                    <a:pt x="995" y="1898"/>
                  </a:cubicBezTo>
                  <a:cubicBezTo>
                    <a:pt x="1046" y="1906"/>
                    <a:pt x="1096" y="1910"/>
                    <a:pt x="1145" y="1910"/>
                  </a:cubicBezTo>
                  <a:cubicBezTo>
                    <a:pt x="1526" y="1910"/>
                    <a:pt x="1821" y="1664"/>
                    <a:pt x="1949" y="1336"/>
                  </a:cubicBezTo>
                  <a:cubicBezTo>
                    <a:pt x="2018" y="1215"/>
                    <a:pt x="2059" y="1080"/>
                    <a:pt x="2069" y="942"/>
                  </a:cubicBezTo>
                  <a:cubicBezTo>
                    <a:pt x="2103" y="405"/>
                    <a:pt x="1694" y="1"/>
                    <a:pt x="1218" y="1"/>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grpSp>
    </p:spTree>
    <p:extLst>
      <p:ext uri="{BB962C8B-B14F-4D97-AF65-F5344CB8AC3E}">
        <p14:creationId xmlns:p14="http://schemas.microsoft.com/office/powerpoint/2010/main" val="3335564888"/>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13"/>
          <p:cNvSpPr txBox="1">
            <a:spLocks noGrp="1"/>
          </p:cNvSpPr>
          <p:nvPr>
            <p:ph type="title"/>
          </p:nvPr>
        </p:nvSpPr>
        <p:spPr>
          <a:xfrm>
            <a:off x="2861592" y="2600825"/>
            <a:ext cx="6292693" cy="1690000"/>
          </a:xfrm>
          <a:prstGeom prst="rect">
            <a:avLst/>
          </a:prstGeom>
          <a:noFill/>
          <a:ln>
            <a:noFill/>
          </a:ln>
        </p:spPr>
        <p:txBody>
          <a:bodyPr spcFirstLastPara="1" wrap="square" lIns="91415" tIns="91415" rIns="91415" bIns="91415" anchor="ctr" anchorCtr="0">
            <a:noAutofit/>
          </a:bodyPr>
          <a:lstStyle/>
          <a:p>
            <a:r>
              <a:rPr lang="vi-VN" sz="6500" b="1" i="1" dirty="0">
                <a:latin typeface="Dancing Script" charset="0"/>
                <a:ea typeface="Arial"/>
                <a:cs typeface="Arial"/>
                <a:sym typeface="Arial"/>
              </a:rPr>
              <a:t>1.</a:t>
            </a:r>
            <a:br>
              <a:rPr lang="vi-VN" sz="6500" b="1" i="1" dirty="0">
                <a:latin typeface="Dancing Script" charset="0"/>
                <a:ea typeface="Arial"/>
                <a:cs typeface="Arial"/>
                <a:sym typeface="Arial"/>
              </a:rPr>
            </a:br>
            <a:r>
              <a:rPr lang="vi-VN" sz="6500" b="1" i="1" dirty="0">
                <a:latin typeface="Dancing Script" charset="0"/>
                <a:ea typeface="Arial"/>
                <a:cs typeface="Arial"/>
                <a:sym typeface="Arial"/>
              </a:rPr>
              <a:t>Luyện đọc</a:t>
            </a:r>
            <a:endParaRPr sz="6500" b="1" i="1" dirty="0">
              <a:latin typeface="Dancing Script" charset="0"/>
              <a:ea typeface="Arial"/>
              <a:cs typeface="Arial"/>
              <a:sym typeface="Arial"/>
            </a:endParaRPr>
          </a:p>
        </p:txBody>
      </p:sp>
      <p:grpSp>
        <p:nvGrpSpPr>
          <p:cNvPr id="654" name="Google Shape;654;p13"/>
          <p:cNvGrpSpPr/>
          <p:nvPr/>
        </p:nvGrpSpPr>
        <p:grpSpPr>
          <a:xfrm>
            <a:off x="8594649" y="2699225"/>
            <a:ext cx="2978529" cy="3966373"/>
            <a:chOff x="1683375" y="238100"/>
            <a:chExt cx="1654125" cy="2202725"/>
          </a:xfrm>
        </p:grpSpPr>
        <p:sp>
          <p:nvSpPr>
            <p:cNvPr id="655" name="Google Shape;655;p13"/>
            <p:cNvSpPr/>
            <p:nvPr/>
          </p:nvSpPr>
          <p:spPr>
            <a:xfrm>
              <a:off x="2451950" y="1299150"/>
              <a:ext cx="248575" cy="181325"/>
            </a:xfrm>
            <a:custGeom>
              <a:avLst/>
              <a:gdLst/>
              <a:ahLst/>
              <a:cxnLst/>
              <a:rect l="l" t="t" r="r" b="b"/>
              <a:pathLst>
                <a:path w="9943" h="7253" extrusionOk="0">
                  <a:moveTo>
                    <a:pt x="5026" y="1"/>
                  </a:moveTo>
                  <a:lnTo>
                    <a:pt x="1" y="1888"/>
                  </a:lnTo>
                  <a:cubicBezTo>
                    <a:pt x="1265" y="3512"/>
                    <a:pt x="2778" y="4926"/>
                    <a:pt x="4484" y="6077"/>
                  </a:cubicBezTo>
                  <a:cubicBezTo>
                    <a:pt x="5306" y="6631"/>
                    <a:pt x="6202" y="7134"/>
                    <a:pt x="7187" y="7237"/>
                  </a:cubicBezTo>
                  <a:cubicBezTo>
                    <a:pt x="7291" y="7248"/>
                    <a:pt x="7397" y="7253"/>
                    <a:pt x="7503" y="7253"/>
                  </a:cubicBezTo>
                  <a:cubicBezTo>
                    <a:pt x="8396" y="7253"/>
                    <a:pt x="9315" y="6866"/>
                    <a:pt x="9750" y="6096"/>
                  </a:cubicBezTo>
                  <a:cubicBezTo>
                    <a:pt x="9864" y="5894"/>
                    <a:pt x="9943" y="5667"/>
                    <a:pt x="9933" y="5437"/>
                  </a:cubicBezTo>
                  <a:cubicBezTo>
                    <a:pt x="9922" y="5188"/>
                    <a:pt x="9812" y="4956"/>
                    <a:pt x="9695" y="4736"/>
                  </a:cubicBezTo>
                  <a:cubicBezTo>
                    <a:pt x="8647" y="2746"/>
                    <a:pt x="7001" y="1077"/>
                    <a:pt x="5026"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656" name="Google Shape;656;p13"/>
            <p:cNvSpPr/>
            <p:nvPr/>
          </p:nvSpPr>
          <p:spPr>
            <a:xfrm>
              <a:off x="1932575" y="2307100"/>
              <a:ext cx="179925" cy="96375"/>
            </a:xfrm>
            <a:custGeom>
              <a:avLst/>
              <a:gdLst/>
              <a:ahLst/>
              <a:cxnLst/>
              <a:rect l="l" t="t" r="r" b="b"/>
              <a:pathLst>
                <a:path w="7197" h="3855" extrusionOk="0">
                  <a:moveTo>
                    <a:pt x="2744" y="1"/>
                  </a:moveTo>
                  <a:lnTo>
                    <a:pt x="265" y="136"/>
                  </a:lnTo>
                  <a:cubicBezTo>
                    <a:pt x="330" y="628"/>
                    <a:pt x="0" y="2438"/>
                    <a:pt x="29" y="2934"/>
                  </a:cubicBezTo>
                  <a:cubicBezTo>
                    <a:pt x="76" y="3733"/>
                    <a:pt x="1264" y="3618"/>
                    <a:pt x="2184" y="3734"/>
                  </a:cubicBezTo>
                  <a:cubicBezTo>
                    <a:pt x="2795" y="3811"/>
                    <a:pt x="3720" y="3854"/>
                    <a:pt x="4606" y="3854"/>
                  </a:cubicBezTo>
                  <a:cubicBezTo>
                    <a:pt x="5887" y="3854"/>
                    <a:pt x="7086" y="3764"/>
                    <a:pt x="7127" y="3557"/>
                  </a:cubicBezTo>
                  <a:cubicBezTo>
                    <a:pt x="7197" y="3205"/>
                    <a:pt x="6616" y="2645"/>
                    <a:pt x="6529" y="2560"/>
                  </a:cubicBezTo>
                  <a:cubicBezTo>
                    <a:pt x="5461" y="1498"/>
                    <a:pt x="4065" y="707"/>
                    <a:pt x="2744" y="1"/>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57" name="Google Shape;657;p13"/>
            <p:cNvSpPr/>
            <p:nvPr/>
          </p:nvSpPr>
          <p:spPr>
            <a:xfrm>
              <a:off x="1769800" y="1760625"/>
              <a:ext cx="347325" cy="581800"/>
            </a:xfrm>
            <a:custGeom>
              <a:avLst/>
              <a:gdLst/>
              <a:ahLst/>
              <a:cxnLst/>
              <a:rect l="l" t="t" r="r" b="b"/>
              <a:pathLst>
                <a:path w="13893" h="23272" extrusionOk="0">
                  <a:moveTo>
                    <a:pt x="2801" y="0"/>
                  </a:moveTo>
                  <a:lnTo>
                    <a:pt x="2801" y="0"/>
                  </a:lnTo>
                  <a:cubicBezTo>
                    <a:pt x="0" y="5904"/>
                    <a:pt x="3715" y="9092"/>
                    <a:pt x="5334" y="13074"/>
                  </a:cubicBezTo>
                  <a:cubicBezTo>
                    <a:pt x="7026" y="17235"/>
                    <a:pt x="6218" y="22337"/>
                    <a:pt x="6492" y="22689"/>
                  </a:cubicBezTo>
                  <a:cubicBezTo>
                    <a:pt x="6773" y="23050"/>
                    <a:pt x="7738" y="23272"/>
                    <a:pt x="8690" y="23272"/>
                  </a:cubicBezTo>
                  <a:cubicBezTo>
                    <a:pt x="9556" y="23272"/>
                    <a:pt x="10412" y="23089"/>
                    <a:pt x="10734" y="22661"/>
                  </a:cubicBezTo>
                  <a:cubicBezTo>
                    <a:pt x="11408" y="21763"/>
                    <a:pt x="13420" y="17701"/>
                    <a:pt x="13657" y="13979"/>
                  </a:cubicBezTo>
                  <a:cubicBezTo>
                    <a:pt x="13893" y="10258"/>
                    <a:pt x="13298" y="6462"/>
                    <a:pt x="11964" y="3080"/>
                  </a:cubicBezTo>
                  <a:lnTo>
                    <a:pt x="2801" y="0"/>
                  </a:lnTo>
                  <a:close/>
                </a:path>
              </a:pathLst>
            </a:custGeom>
            <a:solidFill>
              <a:srgbClr val="365370"/>
            </a:solidFill>
            <a:ln>
              <a:noFill/>
            </a:ln>
          </p:spPr>
          <p:txBody>
            <a:bodyPr spcFirstLastPara="1" wrap="square" lIns="91425" tIns="91425" rIns="91425" bIns="91425" anchor="ctr" anchorCtr="0">
              <a:noAutofit/>
            </a:bodyPr>
            <a:lstStyle/>
            <a:p>
              <a:pPr>
                <a:buSzPts val="1400"/>
              </a:pPr>
              <a:endParaRPr>
                <a:ea typeface="+mn-ea"/>
              </a:endParaRPr>
            </a:p>
          </p:txBody>
        </p:sp>
        <p:sp>
          <p:nvSpPr>
            <p:cNvPr id="658" name="Google Shape;658;p13"/>
            <p:cNvSpPr/>
            <p:nvPr/>
          </p:nvSpPr>
          <p:spPr>
            <a:xfrm>
              <a:off x="1769800" y="1760625"/>
              <a:ext cx="347325" cy="581800"/>
            </a:xfrm>
            <a:custGeom>
              <a:avLst/>
              <a:gdLst/>
              <a:ahLst/>
              <a:cxnLst/>
              <a:rect l="l" t="t" r="r" b="b"/>
              <a:pathLst>
                <a:path w="13893" h="23272" extrusionOk="0">
                  <a:moveTo>
                    <a:pt x="2801" y="0"/>
                  </a:moveTo>
                  <a:lnTo>
                    <a:pt x="2801" y="0"/>
                  </a:lnTo>
                  <a:cubicBezTo>
                    <a:pt x="0" y="5904"/>
                    <a:pt x="3715" y="9092"/>
                    <a:pt x="5334" y="13074"/>
                  </a:cubicBezTo>
                  <a:cubicBezTo>
                    <a:pt x="7026" y="17235"/>
                    <a:pt x="6218" y="22337"/>
                    <a:pt x="6492" y="22689"/>
                  </a:cubicBezTo>
                  <a:cubicBezTo>
                    <a:pt x="6773" y="23050"/>
                    <a:pt x="7738" y="23272"/>
                    <a:pt x="8690" y="23272"/>
                  </a:cubicBezTo>
                  <a:cubicBezTo>
                    <a:pt x="9556" y="23272"/>
                    <a:pt x="10412" y="23089"/>
                    <a:pt x="10734" y="22661"/>
                  </a:cubicBezTo>
                  <a:cubicBezTo>
                    <a:pt x="11408" y="21763"/>
                    <a:pt x="13420" y="17701"/>
                    <a:pt x="13657" y="13979"/>
                  </a:cubicBezTo>
                  <a:cubicBezTo>
                    <a:pt x="13893" y="10258"/>
                    <a:pt x="13298" y="6462"/>
                    <a:pt x="11964" y="3080"/>
                  </a:cubicBezTo>
                  <a:lnTo>
                    <a:pt x="2801" y="0"/>
                  </a:lnTo>
                  <a:close/>
                </a:path>
              </a:pathLst>
            </a:custGeom>
            <a:solidFill>
              <a:srgbClr val="365370"/>
            </a:solidFill>
            <a:ln>
              <a:noFill/>
            </a:ln>
          </p:spPr>
          <p:txBody>
            <a:bodyPr spcFirstLastPara="1" wrap="square" lIns="91425" tIns="91425" rIns="91425" bIns="91425" anchor="ctr" anchorCtr="0">
              <a:noAutofit/>
            </a:bodyPr>
            <a:lstStyle/>
            <a:p>
              <a:pPr>
                <a:buSzPts val="1400"/>
              </a:pPr>
              <a:endParaRPr>
                <a:ea typeface="+mn-ea"/>
              </a:endParaRPr>
            </a:p>
          </p:txBody>
        </p:sp>
        <p:sp>
          <p:nvSpPr>
            <p:cNvPr id="659" name="Google Shape;659;p13"/>
            <p:cNvSpPr/>
            <p:nvPr/>
          </p:nvSpPr>
          <p:spPr>
            <a:xfrm>
              <a:off x="2346450" y="2275800"/>
              <a:ext cx="180275" cy="95550"/>
            </a:xfrm>
            <a:custGeom>
              <a:avLst/>
              <a:gdLst/>
              <a:ahLst/>
              <a:cxnLst/>
              <a:rect l="l" t="t" r="r" b="b"/>
              <a:pathLst>
                <a:path w="7211" h="3822" extrusionOk="0">
                  <a:moveTo>
                    <a:pt x="2696" y="0"/>
                  </a:moveTo>
                  <a:lnTo>
                    <a:pt x="220" y="185"/>
                  </a:lnTo>
                  <a:cubicBezTo>
                    <a:pt x="294" y="675"/>
                    <a:pt x="1" y="2491"/>
                    <a:pt x="38" y="2986"/>
                  </a:cubicBezTo>
                  <a:cubicBezTo>
                    <a:pt x="101" y="3785"/>
                    <a:pt x="1288" y="3646"/>
                    <a:pt x="2209" y="3743"/>
                  </a:cubicBezTo>
                  <a:cubicBezTo>
                    <a:pt x="2696" y="3795"/>
                    <a:pt x="3380" y="3821"/>
                    <a:pt x="4084" y="3821"/>
                  </a:cubicBezTo>
                  <a:cubicBezTo>
                    <a:pt x="5550" y="3821"/>
                    <a:pt x="7105" y="3707"/>
                    <a:pt x="7148" y="3470"/>
                  </a:cubicBezTo>
                  <a:cubicBezTo>
                    <a:pt x="7210" y="3117"/>
                    <a:pt x="6619" y="2569"/>
                    <a:pt x="6531" y="2485"/>
                  </a:cubicBezTo>
                  <a:cubicBezTo>
                    <a:pt x="5441" y="1443"/>
                    <a:pt x="4029" y="680"/>
                    <a:pt x="2696" y="0"/>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60" name="Google Shape;660;p13"/>
            <p:cNvSpPr/>
            <p:nvPr/>
          </p:nvSpPr>
          <p:spPr>
            <a:xfrm>
              <a:off x="2174675" y="1732600"/>
              <a:ext cx="349425" cy="578825"/>
            </a:xfrm>
            <a:custGeom>
              <a:avLst/>
              <a:gdLst/>
              <a:ahLst/>
              <a:cxnLst/>
              <a:rect l="l" t="t" r="r" b="b"/>
              <a:pathLst>
                <a:path w="13977" h="23153" extrusionOk="0">
                  <a:moveTo>
                    <a:pt x="2685" y="0"/>
                  </a:moveTo>
                  <a:cubicBezTo>
                    <a:pt x="0" y="5958"/>
                    <a:pt x="3777" y="9072"/>
                    <a:pt x="5474" y="13022"/>
                  </a:cubicBezTo>
                  <a:cubicBezTo>
                    <a:pt x="7247" y="17149"/>
                    <a:pt x="6540" y="22266"/>
                    <a:pt x="6821" y="22612"/>
                  </a:cubicBezTo>
                  <a:cubicBezTo>
                    <a:pt x="7096" y="22953"/>
                    <a:pt x="7997" y="23153"/>
                    <a:pt x="8909" y="23153"/>
                  </a:cubicBezTo>
                  <a:cubicBezTo>
                    <a:pt x="9815" y="23153"/>
                    <a:pt x="10733" y="22955"/>
                    <a:pt x="11061" y="22501"/>
                  </a:cubicBezTo>
                  <a:cubicBezTo>
                    <a:pt x="11717" y="21591"/>
                    <a:pt x="13650" y="17489"/>
                    <a:pt x="13813" y="13763"/>
                  </a:cubicBezTo>
                  <a:cubicBezTo>
                    <a:pt x="13976" y="10039"/>
                    <a:pt x="13307" y="6255"/>
                    <a:pt x="11906" y="2900"/>
                  </a:cubicBezTo>
                  <a:lnTo>
                    <a:pt x="2685" y="0"/>
                  </a:lnTo>
                  <a:close/>
                </a:path>
              </a:pathLst>
            </a:custGeom>
            <a:solidFill>
              <a:srgbClr val="365370"/>
            </a:solidFill>
            <a:ln>
              <a:noFill/>
            </a:ln>
          </p:spPr>
          <p:txBody>
            <a:bodyPr spcFirstLastPara="1" wrap="square" lIns="91425" tIns="91425" rIns="91425" bIns="91425" anchor="ctr" anchorCtr="0">
              <a:noAutofit/>
            </a:bodyPr>
            <a:lstStyle/>
            <a:p>
              <a:pPr>
                <a:buSzPts val="1400"/>
              </a:pPr>
              <a:endParaRPr>
                <a:ea typeface="+mn-ea"/>
              </a:endParaRPr>
            </a:p>
          </p:txBody>
        </p:sp>
        <p:sp>
          <p:nvSpPr>
            <p:cNvPr id="661" name="Google Shape;661;p13"/>
            <p:cNvSpPr/>
            <p:nvPr/>
          </p:nvSpPr>
          <p:spPr>
            <a:xfrm>
              <a:off x="2174675" y="1732600"/>
              <a:ext cx="349425" cy="578825"/>
            </a:xfrm>
            <a:custGeom>
              <a:avLst/>
              <a:gdLst/>
              <a:ahLst/>
              <a:cxnLst/>
              <a:rect l="l" t="t" r="r" b="b"/>
              <a:pathLst>
                <a:path w="13977" h="23153" extrusionOk="0">
                  <a:moveTo>
                    <a:pt x="2685" y="0"/>
                  </a:moveTo>
                  <a:cubicBezTo>
                    <a:pt x="0" y="5958"/>
                    <a:pt x="3777" y="9072"/>
                    <a:pt x="5474" y="13022"/>
                  </a:cubicBezTo>
                  <a:cubicBezTo>
                    <a:pt x="7247" y="17149"/>
                    <a:pt x="6540" y="22266"/>
                    <a:pt x="6821" y="22612"/>
                  </a:cubicBezTo>
                  <a:cubicBezTo>
                    <a:pt x="7096" y="22953"/>
                    <a:pt x="7997" y="23153"/>
                    <a:pt x="8909" y="23153"/>
                  </a:cubicBezTo>
                  <a:cubicBezTo>
                    <a:pt x="9815" y="23153"/>
                    <a:pt x="10733" y="22955"/>
                    <a:pt x="11061" y="22501"/>
                  </a:cubicBezTo>
                  <a:cubicBezTo>
                    <a:pt x="11717" y="21591"/>
                    <a:pt x="13650" y="17489"/>
                    <a:pt x="13813" y="13763"/>
                  </a:cubicBezTo>
                  <a:cubicBezTo>
                    <a:pt x="13976" y="10039"/>
                    <a:pt x="13307" y="6255"/>
                    <a:pt x="11906" y="2900"/>
                  </a:cubicBezTo>
                  <a:lnTo>
                    <a:pt x="2685" y="0"/>
                  </a:lnTo>
                  <a:close/>
                </a:path>
              </a:pathLst>
            </a:custGeom>
            <a:solidFill>
              <a:srgbClr val="365370"/>
            </a:solidFill>
            <a:ln>
              <a:noFill/>
            </a:ln>
          </p:spPr>
          <p:txBody>
            <a:bodyPr spcFirstLastPara="1" wrap="square" lIns="91425" tIns="91425" rIns="91425" bIns="91425" anchor="ctr" anchorCtr="0">
              <a:noAutofit/>
            </a:bodyPr>
            <a:lstStyle/>
            <a:p>
              <a:pPr>
                <a:buSzPts val="1400"/>
              </a:pPr>
              <a:endParaRPr>
                <a:ea typeface="+mn-ea"/>
              </a:endParaRPr>
            </a:p>
          </p:txBody>
        </p:sp>
        <p:sp>
          <p:nvSpPr>
            <p:cNvPr id="662" name="Google Shape;662;p13"/>
            <p:cNvSpPr/>
            <p:nvPr/>
          </p:nvSpPr>
          <p:spPr>
            <a:xfrm>
              <a:off x="1783600" y="1624075"/>
              <a:ext cx="797825" cy="374300"/>
            </a:xfrm>
            <a:custGeom>
              <a:avLst/>
              <a:gdLst/>
              <a:ahLst/>
              <a:cxnLst/>
              <a:rect l="l" t="t" r="r" b="b"/>
              <a:pathLst>
                <a:path w="31913" h="14972" extrusionOk="0">
                  <a:moveTo>
                    <a:pt x="2749" y="0"/>
                  </a:moveTo>
                  <a:cubicBezTo>
                    <a:pt x="1362" y="875"/>
                    <a:pt x="1078" y="4450"/>
                    <a:pt x="245" y="5861"/>
                  </a:cubicBezTo>
                  <a:cubicBezTo>
                    <a:pt x="121" y="6071"/>
                    <a:pt x="1" y="6300"/>
                    <a:pt x="14" y="6544"/>
                  </a:cubicBezTo>
                  <a:cubicBezTo>
                    <a:pt x="25" y="6732"/>
                    <a:pt x="114" y="6906"/>
                    <a:pt x="208" y="7070"/>
                  </a:cubicBezTo>
                  <a:cubicBezTo>
                    <a:pt x="1689" y="9654"/>
                    <a:pt x="5737" y="12169"/>
                    <a:pt x="8439" y="13422"/>
                  </a:cubicBezTo>
                  <a:cubicBezTo>
                    <a:pt x="9683" y="14000"/>
                    <a:pt x="10952" y="14565"/>
                    <a:pt x="12304" y="14793"/>
                  </a:cubicBezTo>
                  <a:cubicBezTo>
                    <a:pt x="13355" y="14971"/>
                    <a:pt x="14428" y="14940"/>
                    <a:pt x="15494" y="14952"/>
                  </a:cubicBezTo>
                  <a:cubicBezTo>
                    <a:pt x="15568" y="14952"/>
                    <a:pt x="15641" y="14953"/>
                    <a:pt x="15714" y="14953"/>
                  </a:cubicBezTo>
                  <a:cubicBezTo>
                    <a:pt x="19106" y="14953"/>
                    <a:pt x="22373" y="14137"/>
                    <a:pt x="25762" y="14137"/>
                  </a:cubicBezTo>
                  <a:cubicBezTo>
                    <a:pt x="25864" y="14137"/>
                    <a:pt x="25966" y="14138"/>
                    <a:pt x="26068" y="14139"/>
                  </a:cubicBezTo>
                  <a:cubicBezTo>
                    <a:pt x="26150" y="14141"/>
                    <a:pt x="26231" y="14141"/>
                    <a:pt x="26312" y="14141"/>
                  </a:cubicBezTo>
                  <a:cubicBezTo>
                    <a:pt x="28167" y="14141"/>
                    <a:pt x="29732" y="13827"/>
                    <a:pt x="30114" y="13482"/>
                  </a:cubicBezTo>
                  <a:cubicBezTo>
                    <a:pt x="31046" y="12638"/>
                    <a:pt x="31463" y="11344"/>
                    <a:pt x="31912" y="8159"/>
                  </a:cubicBezTo>
                  <a:lnTo>
                    <a:pt x="2749" y="0"/>
                  </a:ln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63" name="Google Shape;663;p13"/>
            <p:cNvSpPr/>
            <p:nvPr/>
          </p:nvSpPr>
          <p:spPr>
            <a:xfrm>
              <a:off x="1800400" y="1140900"/>
              <a:ext cx="843400" cy="767325"/>
            </a:xfrm>
            <a:custGeom>
              <a:avLst/>
              <a:gdLst/>
              <a:ahLst/>
              <a:cxnLst/>
              <a:rect l="l" t="t" r="r" b="b"/>
              <a:pathLst>
                <a:path w="33736" h="30693" extrusionOk="0">
                  <a:moveTo>
                    <a:pt x="11915" y="0"/>
                  </a:moveTo>
                  <a:cubicBezTo>
                    <a:pt x="3406" y="5024"/>
                    <a:pt x="1311" y="17594"/>
                    <a:pt x="576" y="19906"/>
                  </a:cubicBezTo>
                  <a:cubicBezTo>
                    <a:pt x="0" y="21713"/>
                    <a:pt x="2372" y="24702"/>
                    <a:pt x="3822" y="25682"/>
                  </a:cubicBezTo>
                  <a:cubicBezTo>
                    <a:pt x="5780" y="27006"/>
                    <a:pt x="7960" y="28790"/>
                    <a:pt x="10229" y="29350"/>
                  </a:cubicBezTo>
                  <a:cubicBezTo>
                    <a:pt x="12377" y="29880"/>
                    <a:pt x="14599" y="30397"/>
                    <a:pt x="16786" y="30663"/>
                  </a:cubicBezTo>
                  <a:cubicBezTo>
                    <a:pt x="16955" y="30684"/>
                    <a:pt x="17122" y="30693"/>
                    <a:pt x="17289" y="30693"/>
                  </a:cubicBezTo>
                  <a:cubicBezTo>
                    <a:pt x="18959" y="30693"/>
                    <a:pt x="20554" y="29757"/>
                    <a:pt x="22181" y="29757"/>
                  </a:cubicBezTo>
                  <a:cubicBezTo>
                    <a:pt x="22473" y="29757"/>
                    <a:pt x="22766" y="29787"/>
                    <a:pt x="23060" y="29858"/>
                  </a:cubicBezTo>
                  <a:cubicBezTo>
                    <a:pt x="24020" y="30089"/>
                    <a:pt x="25034" y="30203"/>
                    <a:pt x="26049" y="30203"/>
                  </a:cubicBezTo>
                  <a:cubicBezTo>
                    <a:pt x="27147" y="30203"/>
                    <a:pt x="28248" y="30070"/>
                    <a:pt x="29284" y="29809"/>
                  </a:cubicBezTo>
                  <a:cubicBezTo>
                    <a:pt x="32475" y="29003"/>
                    <a:pt x="33266" y="28666"/>
                    <a:pt x="31953" y="25509"/>
                  </a:cubicBezTo>
                  <a:cubicBezTo>
                    <a:pt x="30123" y="21111"/>
                    <a:pt x="33736" y="13417"/>
                    <a:pt x="29953" y="6594"/>
                  </a:cubicBezTo>
                  <a:lnTo>
                    <a:pt x="11915" y="0"/>
                  </a:ln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664" name="Google Shape;664;p13"/>
            <p:cNvSpPr/>
            <p:nvPr/>
          </p:nvSpPr>
          <p:spPr>
            <a:xfrm>
              <a:off x="2585625" y="1375525"/>
              <a:ext cx="250100" cy="255675"/>
            </a:xfrm>
            <a:custGeom>
              <a:avLst/>
              <a:gdLst/>
              <a:ahLst/>
              <a:cxnLst/>
              <a:rect l="l" t="t" r="r" b="b"/>
              <a:pathLst>
                <a:path w="10004" h="10227" extrusionOk="0">
                  <a:moveTo>
                    <a:pt x="4334" y="0"/>
                  </a:moveTo>
                  <a:cubicBezTo>
                    <a:pt x="3939" y="0"/>
                    <a:pt x="3468" y="38"/>
                    <a:pt x="2914" y="138"/>
                  </a:cubicBezTo>
                  <a:cubicBezTo>
                    <a:pt x="1366" y="413"/>
                    <a:pt x="370" y="1214"/>
                    <a:pt x="185" y="1716"/>
                  </a:cubicBezTo>
                  <a:cubicBezTo>
                    <a:pt x="0" y="2219"/>
                    <a:pt x="303" y="7408"/>
                    <a:pt x="606" y="10227"/>
                  </a:cubicBezTo>
                  <a:lnTo>
                    <a:pt x="10003" y="6420"/>
                  </a:lnTo>
                  <a:cubicBezTo>
                    <a:pt x="9156" y="4921"/>
                    <a:pt x="6128" y="416"/>
                    <a:pt x="6128" y="416"/>
                  </a:cubicBezTo>
                  <a:cubicBezTo>
                    <a:pt x="6128" y="416"/>
                    <a:pt x="5640" y="0"/>
                    <a:pt x="4334" y="0"/>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665" name="Google Shape;665;p13"/>
            <p:cNvSpPr/>
            <p:nvPr/>
          </p:nvSpPr>
          <p:spPr>
            <a:xfrm>
              <a:off x="2588675" y="1526225"/>
              <a:ext cx="254925" cy="131175"/>
            </a:xfrm>
            <a:custGeom>
              <a:avLst/>
              <a:gdLst/>
              <a:ahLst/>
              <a:cxnLst/>
              <a:rect l="l" t="t" r="r" b="b"/>
              <a:pathLst>
                <a:path w="10197" h="5247" extrusionOk="0">
                  <a:moveTo>
                    <a:pt x="8715" y="1"/>
                  </a:moveTo>
                  <a:cubicBezTo>
                    <a:pt x="7591" y="1"/>
                    <a:pt x="6054" y="493"/>
                    <a:pt x="5282" y="771"/>
                  </a:cubicBezTo>
                  <a:cubicBezTo>
                    <a:pt x="3638" y="1362"/>
                    <a:pt x="2637" y="1881"/>
                    <a:pt x="1245" y="2971"/>
                  </a:cubicBezTo>
                  <a:cubicBezTo>
                    <a:pt x="604" y="3472"/>
                    <a:pt x="0" y="4534"/>
                    <a:pt x="1019" y="4968"/>
                  </a:cubicBezTo>
                  <a:cubicBezTo>
                    <a:pt x="1486" y="5166"/>
                    <a:pt x="1969" y="5246"/>
                    <a:pt x="2455" y="5246"/>
                  </a:cubicBezTo>
                  <a:cubicBezTo>
                    <a:pt x="3202" y="5246"/>
                    <a:pt x="3957" y="5058"/>
                    <a:pt x="4677" y="4822"/>
                  </a:cubicBezTo>
                  <a:cubicBezTo>
                    <a:pt x="6440" y="4242"/>
                    <a:pt x="8216" y="3273"/>
                    <a:pt x="9685" y="1968"/>
                  </a:cubicBezTo>
                  <a:cubicBezTo>
                    <a:pt x="10035" y="1657"/>
                    <a:pt x="10196" y="1129"/>
                    <a:pt x="10015" y="652"/>
                  </a:cubicBezTo>
                  <a:cubicBezTo>
                    <a:pt x="9949" y="477"/>
                    <a:pt x="9861" y="329"/>
                    <a:pt x="9733" y="239"/>
                  </a:cubicBezTo>
                  <a:cubicBezTo>
                    <a:pt x="9490" y="68"/>
                    <a:pt x="9131" y="1"/>
                    <a:pt x="8715" y="1"/>
                  </a:cubicBezTo>
                  <a:close/>
                </a:path>
              </a:pathLst>
            </a:custGeom>
            <a:solidFill>
              <a:srgbClr val="748491"/>
            </a:solidFill>
            <a:ln>
              <a:noFill/>
            </a:ln>
          </p:spPr>
          <p:txBody>
            <a:bodyPr spcFirstLastPara="1" wrap="square" lIns="91425" tIns="91425" rIns="91425" bIns="91425" anchor="ctr" anchorCtr="0">
              <a:noAutofit/>
            </a:bodyPr>
            <a:lstStyle/>
            <a:p>
              <a:pPr>
                <a:buSzPts val="1400"/>
              </a:pPr>
              <a:endParaRPr>
                <a:ea typeface="+mn-ea"/>
              </a:endParaRPr>
            </a:p>
          </p:txBody>
        </p:sp>
        <p:sp>
          <p:nvSpPr>
            <p:cNvPr id="666" name="Google Shape;666;p13"/>
            <p:cNvSpPr/>
            <p:nvPr/>
          </p:nvSpPr>
          <p:spPr>
            <a:xfrm>
              <a:off x="2636850" y="1581800"/>
              <a:ext cx="1550" cy="1250"/>
            </a:xfrm>
            <a:custGeom>
              <a:avLst/>
              <a:gdLst/>
              <a:ahLst/>
              <a:cxnLst/>
              <a:rect l="l" t="t" r="r" b="b"/>
              <a:pathLst>
                <a:path w="62" h="50" extrusionOk="0">
                  <a:moveTo>
                    <a:pt x="31" y="1"/>
                  </a:moveTo>
                  <a:cubicBezTo>
                    <a:pt x="1" y="3"/>
                    <a:pt x="1" y="47"/>
                    <a:pt x="31" y="49"/>
                  </a:cubicBezTo>
                  <a:cubicBezTo>
                    <a:pt x="61" y="47"/>
                    <a:pt x="61" y="3"/>
                    <a:pt x="31" y="1"/>
                  </a:cubicBezTo>
                  <a:close/>
                </a:path>
              </a:pathLst>
            </a:custGeom>
            <a:solidFill>
              <a:srgbClr val="494C4F"/>
            </a:solidFill>
            <a:ln>
              <a:noFill/>
            </a:ln>
          </p:spPr>
          <p:txBody>
            <a:bodyPr spcFirstLastPara="1" wrap="square" lIns="91425" tIns="91425" rIns="91425" bIns="91425" anchor="ctr" anchorCtr="0">
              <a:noAutofit/>
            </a:bodyPr>
            <a:lstStyle/>
            <a:p>
              <a:pPr>
                <a:buSzPts val="1400"/>
              </a:pPr>
              <a:endParaRPr>
                <a:ea typeface="+mn-ea"/>
              </a:endParaRPr>
            </a:p>
          </p:txBody>
        </p:sp>
        <p:sp>
          <p:nvSpPr>
            <p:cNvPr id="667" name="Google Shape;667;p13"/>
            <p:cNvSpPr/>
            <p:nvPr/>
          </p:nvSpPr>
          <p:spPr>
            <a:xfrm>
              <a:off x="2050900" y="1029075"/>
              <a:ext cx="674200" cy="347325"/>
            </a:xfrm>
            <a:custGeom>
              <a:avLst/>
              <a:gdLst/>
              <a:ahLst/>
              <a:cxnLst/>
              <a:rect l="l" t="t" r="r" b="b"/>
              <a:pathLst>
                <a:path w="26968" h="13893" extrusionOk="0">
                  <a:moveTo>
                    <a:pt x="3879" y="0"/>
                  </a:moveTo>
                  <a:cubicBezTo>
                    <a:pt x="2176" y="797"/>
                    <a:pt x="1011" y="2797"/>
                    <a:pt x="535" y="4200"/>
                  </a:cubicBezTo>
                  <a:cubicBezTo>
                    <a:pt x="0" y="5777"/>
                    <a:pt x="586" y="8450"/>
                    <a:pt x="2328" y="9506"/>
                  </a:cubicBezTo>
                  <a:cubicBezTo>
                    <a:pt x="5603" y="11492"/>
                    <a:pt x="10686" y="13485"/>
                    <a:pt x="14982" y="13787"/>
                  </a:cubicBezTo>
                  <a:cubicBezTo>
                    <a:pt x="15867" y="13849"/>
                    <a:pt x="16765" y="13892"/>
                    <a:pt x="17659" y="13892"/>
                  </a:cubicBezTo>
                  <a:cubicBezTo>
                    <a:pt x="19194" y="13892"/>
                    <a:pt x="20717" y="13763"/>
                    <a:pt x="22143" y="13376"/>
                  </a:cubicBezTo>
                  <a:cubicBezTo>
                    <a:pt x="26603" y="12167"/>
                    <a:pt x="26544" y="9089"/>
                    <a:pt x="26811" y="7392"/>
                  </a:cubicBezTo>
                  <a:cubicBezTo>
                    <a:pt x="26968" y="6397"/>
                    <a:pt x="26541" y="5407"/>
                    <a:pt x="26119" y="4452"/>
                  </a:cubicBezTo>
                  <a:lnTo>
                    <a:pt x="3879" y="0"/>
                  </a:ln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68" name="Google Shape;668;p13"/>
            <p:cNvSpPr/>
            <p:nvPr/>
          </p:nvSpPr>
          <p:spPr>
            <a:xfrm>
              <a:off x="2743950" y="581325"/>
              <a:ext cx="210875" cy="331875"/>
            </a:xfrm>
            <a:custGeom>
              <a:avLst/>
              <a:gdLst/>
              <a:ahLst/>
              <a:cxnLst/>
              <a:rect l="l" t="t" r="r" b="b"/>
              <a:pathLst>
                <a:path w="8435" h="13275" extrusionOk="0">
                  <a:moveTo>
                    <a:pt x="989" y="0"/>
                  </a:moveTo>
                  <a:cubicBezTo>
                    <a:pt x="257" y="1416"/>
                    <a:pt x="1" y="3073"/>
                    <a:pt x="271" y="4645"/>
                  </a:cubicBezTo>
                  <a:cubicBezTo>
                    <a:pt x="444" y="5646"/>
                    <a:pt x="822" y="6600"/>
                    <a:pt x="1235" y="7529"/>
                  </a:cubicBezTo>
                  <a:cubicBezTo>
                    <a:pt x="1941" y="9121"/>
                    <a:pt x="2755" y="10664"/>
                    <a:pt x="3672" y="12145"/>
                  </a:cubicBezTo>
                  <a:cubicBezTo>
                    <a:pt x="3921" y="12550"/>
                    <a:pt x="4205" y="12972"/>
                    <a:pt x="4642" y="13159"/>
                  </a:cubicBezTo>
                  <a:cubicBezTo>
                    <a:pt x="4846" y="13246"/>
                    <a:pt x="5068" y="13274"/>
                    <a:pt x="5292" y="13274"/>
                  </a:cubicBezTo>
                  <a:cubicBezTo>
                    <a:pt x="5400" y="13274"/>
                    <a:pt x="5508" y="13268"/>
                    <a:pt x="5615" y="13258"/>
                  </a:cubicBezTo>
                  <a:cubicBezTo>
                    <a:pt x="6169" y="13210"/>
                    <a:pt x="6731" y="13078"/>
                    <a:pt x="7181" y="12752"/>
                  </a:cubicBezTo>
                  <a:cubicBezTo>
                    <a:pt x="8070" y="12106"/>
                    <a:pt x="8296" y="10889"/>
                    <a:pt x="8356" y="9792"/>
                  </a:cubicBezTo>
                  <a:cubicBezTo>
                    <a:pt x="8435" y="8333"/>
                    <a:pt x="8341" y="6848"/>
                    <a:pt x="7883" y="5460"/>
                  </a:cubicBezTo>
                  <a:cubicBezTo>
                    <a:pt x="7426" y="4074"/>
                    <a:pt x="6583" y="2784"/>
                    <a:pt x="5377" y="1960"/>
                  </a:cubicBezTo>
                  <a:lnTo>
                    <a:pt x="989" y="0"/>
                  </a:ln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669" name="Google Shape;669;p13"/>
            <p:cNvSpPr/>
            <p:nvPr/>
          </p:nvSpPr>
          <p:spPr>
            <a:xfrm>
              <a:off x="2858175" y="847750"/>
              <a:ext cx="102850" cy="150125"/>
            </a:xfrm>
            <a:custGeom>
              <a:avLst/>
              <a:gdLst/>
              <a:ahLst/>
              <a:cxnLst/>
              <a:rect l="l" t="t" r="r" b="b"/>
              <a:pathLst>
                <a:path w="4114" h="6005" extrusionOk="0">
                  <a:moveTo>
                    <a:pt x="2111" y="1"/>
                  </a:moveTo>
                  <a:cubicBezTo>
                    <a:pt x="1577" y="1"/>
                    <a:pt x="1049" y="222"/>
                    <a:pt x="660" y="588"/>
                  </a:cubicBezTo>
                  <a:cubicBezTo>
                    <a:pt x="330" y="899"/>
                    <a:pt x="101" y="1302"/>
                    <a:pt x="0" y="1745"/>
                  </a:cubicBezTo>
                  <a:lnTo>
                    <a:pt x="629" y="5300"/>
                  </a:lnTo>
                  <a:cubicBezTo>
                    <a:pt x="846" y="5705"/>
                    <a:pt x="1299" y="5951"/>
                    <a:pt x="1758" y="5995"/>
                  </a:cubicBezTo>
                  <a:cubicBezTo>
                    <a:pt x="1818" y="6001"/>
                    <a:pt x="1878" y="6004"/>
                    <a:pt x="1937" y="6004"/>
                  </a:cubicBezTo>
                  <a:cubicBezTo>
                    <a:pt x="2335" y="6004"/>
                    <a:pt x="2730" y="5878"/>
                    <a:pt x="3087" y="5698"/>
                  </a:cubicBezTo>
                  <a:cubicBezTo>
                    <a:pt x="3500" y="5489"/>
                    <a:pt x="3897" y="5176"/>
                    <a:pt x="4039" y="4735"/>
                  </a:cubicBezTo>
                  <a:cubicBezTo>
                    <a:pt x="4113" y="4501"/>
                    <a:pt x="4110" y="4251"/>
                    <a:pt x="4107" y="4005"/>
                  </a:cubicBezTo>
                  <a:cubicBezTo>
                    <a:pt x="4102" y="3617"/>
                    <a:pt x="4096" y="3229"/>
                    <a:pt x="4090" y="2839"/>
                  </a:cubicBezTo>
                  <a:cubicBezTo>
                    <a:pt x="4079" y="2112"/>
                    <a:pt x="4052" y="1330"/>
                    <a:pt x="3619" y="744"/>
                  </a:cubicBezTo>
                  <a:cubicBezTo>
                    <a:pt x="3288" y="295"/>
                    <a:pt x="2739" y="23"/>
                    <a:pt x="2182" y="2"/>
                  </a:cubicBezTo>
                  <a:cubicBezTo>
                    <a:pt x="2158" y="1"/>
                    <a:pt x="2135" y="1"/>
                    <a:pt x="2111" y="1"/>
                  </a:cubicBezTo>
                  <a:close/>
                </a:path>
              </a:pathLst>
            </a:custGeom>
            <a:solidFill>
              <a:srgbClr val="E2A983"/>
            </a:solidFill>
            <a:ln>
              <a:noFill/>
            </a:ln>
          </p:spPr>
          <p:txBody>
            <a:bodyPr spcFirstLastPara="1" wrap="square" lIns="91425" tIns="91425" rIns="91425" bIns="91425" anchor="ctr" anchorCtr="0">
              <a:noAutofit/>
            </a:bodyPr>
            <a:lstStyle/>
            <a:p>
              <a:pPr>
                <a:buSzPts val="1400"/>
              </a:pPr>
              <a:endParaRPr>
                <a:ea typeface="+mn-ea"/>
              </a:endParaRPr>
            </a:p>
          </p:txBody>
        </p:sp>
        <p:sp>
          <p:nvSpPr>
            <p:cNvPr id="670" name="Google Shape;670;p13"/>
            <p:cNvSpPr/>
            <p:nvPr/>
          </p:nvSpPr>
          <p:spPr>
            <a:xfrm>
              <a:off x="2026150" y="436600"/>
              <a:ext cx="912875" cy="801950"/>
            </a:xfrm>
            <a:custGeom>
              <a:avLst/>
              <a:gdLst/>
              <a:ahLst/>
              <a:cxnLst/>
              <a:rect l="l" t="t" r="r" b="b"/>
              <a:pathLst>
                <a:path w="36515" h="32078" extrusionOk="0">
                  <a:moveTo>
                    <a:pt x="19094" y="1"/>
                  </a:moveTo>
                  <a:cubicBezTo>
                    <a:pt x="19026" y="1"/>
                    <a:pt x="18958" y="1"/>
                    <a:pt x="18890" y="2"/>
                  </a:cubicBezTo>
                  <a:cubicBezTo>
                    <a:pt x="12251" y="72"/>
                    <a:pt x="5737" y="3697"/>
                    <a:pt x="1984" y="9407"/>
                  </a:cubicBezTo>
                  <a:lnTo>
                    <a:pt x="263" y="14819"/>
                  </a:lnTo>
                  <a:cubicBezTo>
                    <a:pt x="420" y="16943"/>
                    <a:pt x="0" y="19112"/>
                    <a:pt x="437" y="21193"/>
                  </a:cubicBezTo>
                  <a:cubicBezTo>
                    <a:pt x="834" y="23085"/>
                    <a:pt x="1919" y="24757"/>
                    <a:pt x="3223" y="26137"/>
                  </a:cubicBezTo>
                  <a:cubicBezTo>
                    <a:pt x="7346" y="30500"/>
                    <a:pt x="13484" y="32078"/>
                    <a:pt x="19400" y="32078"/>
                  </a:cubicBezTo>
                  <a:cubicBezTo>
                    <a:pt x="19831" y="32078"/>
                    <a:pt x="20261" y="32069"/>
                    <a:pt x="20690" y="32053"/>
                  </a:cubicBezTo>
                  <a:cubicBezTo>
                    <a:pt x="23657" y="31941"/>
                    <a:pt x="26667" y="31481"/>
                    <a:pt x="29339" y="30129"/>
                  </a:cubicBezTo>
                  <a:cubicBezTo>
                    <a:pt x="32010" y="28776"/>
                    <a:pt x="34322" y="26433"/>
                    <a:pt x="35188" y="23472"/>
                  </a:cubicBezTo>
                  <a:cubicBezTo>
                    <a:pt x="36514" y="18939"/>
                    <a:pt x="34312" y="14186"/>
                    <a:pt x="32174" y="10003"/>
                  </a:cubicBezTo>
                  <a:lnTo>
                    <a:pt x="30623" y="7998"/>
                  </a:lnTo>
                  <a:cubicBezTo>
                    <a:pt x="29362" y="5052"/>
                    <a:pt x="27281" y="2372"/>
                    <a:pt x="24457" y="1053"/>
                  </a:cubicBezTo>
                  <a:cubicBezTo>
                    <a:pt x="22784" y="272"/>
                    <a:pt x="20928" y="1"/>
                    <a:pt x="19094" y="1"/>
                  </a:cubicBezTo>
                  <a:close/>
                </a:path>
              </a:pathLst>
            </a:custGeom>
            <a:solidFill>
              <a:srgbClr val="FFD2B3"/>
            </a:solidFill>
            <a:ln>
              <a:noFill/>
            </a:ln>
          </p:spPr>
          <p:txBody>
            <a:bodyPr spcFirstLastPara="1" wrap="square" lIns="91425" tIns="91425" rIns="91425" bIns="91425" anchor="ctr" anchorCtr="0">
              <a:noAutofit/>
            </a:bodyPr>
            <a:lstStyle/>
            <a:p>
              <a:pPr>
                <a:buSzPts val="1400"/>
              </a:pPr>
              <a:endParaRPr>
                <a:ea typeface="+mn-ea"/>
              </a:endParaRPr>
            </a:p>
          </p:txBody>
        </p:sp>
        <p:sp>
          <p:nvSpPr>
            <p:cNvPr id="671" name="Google Shape;671;p13"/>
            <p:cNvSpPr/>
            <p:nvPr/>
          </p:nvSpPr>
          <p:spPr>
            <a:xfrm>
              <a:off x="1927175" y="720200"/>
              <a:ext cx="275525" cy="259750"/>
            </a:xfrm>
            <a:custGeom>
              <a:avLst/>
              <a:gdLst/>
              <a:ahLst/>
              <a:cxnLst/>
              <a:rect l="l" t="t" r="r" b="b"/>
              <a:pathLst>
                <a:path w="11021" h="10390" extrusionOk="0">
                  <a:moveTo>
                    <a:pt x="11021" y="0"/>
                  </a:moveTo>
                  <a:lnTo>
                    <a:pt x="1067" y="341"/>
                  </a:lnTo>
                  <a:cubicBezTo>
                    <a:pt x="1" y="3444"/>
                    <a:pt x="2002" y="10389"/>
                    <a:pt x="4804" y="10389"/>
                  </a:cubicBezTo>
                  <a:cubicBezTo>
                    <a:pt x="4840" y="10389"/>
                    <a:pt x="4877" y="10388"/>
                    <a:pt x="4913" y="10386"/>
                  </a:cubicBezTo>
                  <a:cubicBezTo>
                    <a:pt x="5060" y="10376"/>
                    <a:pt x="5164" y="10245"/>
                    <a:pt x="5250" y="10126"/>
                  </a:cubicBezTo>
                  <a:lnTo>
                    <a:pt x="7339" y="7212"/>
                  </a:lnTo>
                  <a:cubicBezTo>
                    <a:pt x="7389" y="7478"/>
                    <a:pt x="7439" y="7744"/>
                    <a:pt x="7489" y="8010"/>
                  </a:cubicBezTo>
                  <a:cubicBezTo>
                    <a:pt x="7921" y="7936"/>
                    <a:pt x="8229" y="7559"/>
                    <a:pt x="8479" y="7199"/>
                  </a:cubicBezTo>
                  <a:cubicBezTo>
                    <a:pt x="9946" y="5083"/>
                    <a:pt x="10834" y="2568"/>
                    <a:pt x="11021" y="0"/>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672" name="Google Shape;672;p13"/>
            <p:cNvSpPr/>
            <p:nvPr/>
          </p:nvSpPr>
          <p:spPr>
            <a:xfrm>
              <a:off x="2285725" y="299550"/>
              <a:ext cx="685350" cy="528275"/>
            </a:xfrm>
            <a:custGeom>
              <a:avLst/>
              <a:gdLst/>
              <a:ahLst/>
              <a:cxnLst/>
              <a:rect l="l" t="t" r="r" b="b"/>
              <a:pathLst>
                <a:path w="27414" h="21131" extrusionOk="0">
                  <a:moveTo>
                    <a:pt x="13872" y="0"/>
                  </a:moveTo>
                  <a:cubicBezTo>
                    <a:pt x="12079" y="0"/>
                    <a:pt x="10295" y="497"/>
                    <a:pt x="8684" y="1742"/>
                  </a:cubicBezTo>
                  <a:cubicBezTo>
                    <a:pt x="6878" y="2004"/>
                    <a:pt x="6098" y="3797"/>
                    <a:pt x="4966" y="5166"/>
                  </a:cubicBezTo>
                  <a:lnTo>
                    <a:pt x="0" y="16323"/>
                  </a:lnTo>
                  <a:cubicBezTo>
                    <a:pt x="1215" y="17360"/>
                    <a:pt x="2691" y="18103"/>
                    <a:pt x="4260" y="18467"/>
                  </a:cubicBezTo>
                  <a:cubicBezTo>
                    <a:pt x="4342" y="18486"/>
                    <a:pt x="4429" y="18504"/>
                    <a:pt x="4513" y="18504"/>
                  </a:cubicBezTo>
                  <a:cubicBezTo>
                    <a:pt x="4579" y="18504"/>
                    <a:pt x="4642" y="18493"/>
                    <a:pt x="4701" y="18465"/>
                  </a:cubicBezTo>
                  <a:cubicBezTo>
                    <a:pt x="4985" y="18325"/>
                    <a:pt x="4929" y="17918"/>
                    <a:pt x="4829" y="17622"/>
                  </a:cubicBezTo>
                  <a:lnTo>
                    <a:pt x="4340" y="16175"/>
                  </a:lnTo>
                  <a:lnTo>
                    <a:pt x="4340" y="16175"/>
                  </a:lnTo>
                  <a:cubicBezTo>
                    <a:pt x="5005" y="16558"/>
                    <a:pt x="5699" y="16950"/>
                    <a:pt x="6468" y="17010"/>
                  </a:cubicBezTo>
                  <a:cubicBezTo>
                    <a:pt x="6522" y="17014"/>
                    <a:pt x="6576" y="17017"/>
                    <a:pt x="6630" y="17017"/>
                  </a:cubicBezTo>
                  <a:cubicBezTo>
                    <a:pt x="7354" y="17017"/>
                    <a:pt x="8117" y="16643"/>
                    <a:pt x="8327" y="15973"/>
                  </a:cubicBezTo>
                  <a:cubicBezTo>
                    <a:pt x="8359" y="15872"/>
                    <a:pt x="8383" y="15759"/>
                    <a:pt x="8468" y="15694"/>
                  </a:cubicBezTo>
                  <a:cubicBezTo>
                    <a:pt x="8514" y="15659"/>
                    <a:pt x="8566" y="15645"/>
                    <a:pt x="8620" y="15645"/>
                  </a:cubicBezTo>
                  <a:cubicBezTo>
                    <a:pt x="8735" y="15645"/>
                    <a:pt x="8862" y="15708"/>
                    <a:pt x="8966" y="15771"/>
                  </a:cubicBezTo>
                  <a:lnTo>
                    <a:pt x="11611" y="17380"/>
                  </a:lnTo>
                  <a:cubicBezTo>
                    <a:pt x="12640" y="18007"/>
                    <a:pt x="13741" y="18654"/>
                    <a:pt x="14953" y="18657"/>
                  </a:cubicBezTo>
                  <a:cubicBezTo>
                    <a:pt x="15190" y="18657"/>
                    <a:pt x="15440" y="18629"/>
                    <a:pt x="15632" y="18493"/>
                  </a:cubicBezTo>
                  <a:cubicBezTo>
                    <a:pt x="15868" y="18326"/>
                    <a:pt x="15970" y="18033"/>
                    <a:pt x="16035" y="17756"/>
                  </a:cubicBezTo>
                  <a:cubicBezTo>
                    <a:pt x="16308" y="16575"/>
                    <a:pt x="16185" y="15338"/>
                    <a:pt x="15684" y="14235"/>
                  </a:cubicBezTo>
                  <a:lnTo>
                    <a:pt x="15684" y="14235"/>
                  </a:lnTo>
                  <a:cubicBezTo>
                    <a:pt x="17123" y="15717"/>
                    <a:pt x="17851" y="17708"/>
                    <a:pt x="18965" y="19436"/>
                  </a:cubicBezTo>
                  <a:cubicBezTo>
                    <a:pt x="19367" y="20059"/>
                    <a:pt x="19908" y="20671"/>
                    <a:pt x="20583" y="20968"/>
                  </a:cubicBezTo>
                  <a:cubicBezTo>
                    <a:pt x="20827" y="21075"/>
                    <a:pt x="21084" y="21131"/>
                    <a:pt x="21338" y="21131"/>
                  </a:cubicBezTo>
                  <a:cubicBezTo>
                    <a:pt x="21767" y="21131"/>
                    <a:pt x="22187" y="20972"/>
                    <a:pt x="22514" y="20642"/>
                  </a:cubicBezTo>
                  <a:cubicBezTo>
                    <a:pt x="24245" y="18898"/>
                    <a:pt x="23311" y="15778"/>
                    <a:pt x="22599" y="13780"/>
                  </a:cubicBezTo>
                  <a:lnTo>
                    <a:pt x="22599" y="13780"/>
                  </a:lnTo>
                  <a:cubicBezTo>
                    <a:pt x="22944" y="14333"/>
                    <a:pt x="24138" y="16349"/>
                    <a:pt x="24630" y="16785"/>
                  </a:cubicBezTo>
                  <a:cubicBezTo>
                    <a:pt x="24797" y="16933"/>
                    <a:pt x="24935" y="16998"/>
                    <a:pt x="25048" y="16998"/>
                  </a:cubicBezTo>
                  <a:cubicBezTo>
                    <a:pt x="25810" y="16998"/>
                    <a:pt x="25381" y="13967"/>
                    <a:pt x="24694" y="12828"/>
                  </a:cubicBezTo>
                  <a:lnTo>
                    <a:pt x="24694" y="12828"/>
                  </a:lnTo>
                  <a:cubicBezTo>
                    <a:pt x="25485" y="13521"/>
                    <a:pt x="26018" y="13787"/>
                    <a:pt x="26371" y="13787"/>
                  </a:cubicBezTo>
                  <a:cubicBezTo>
                    <a:pt x="27414" y="13787"/>
                    <a:pt x="26882" y="11470"/>
                    <a:pt x="26783" y="11036"/>
                  </a:cubicBezTo>
                  <a:cubicBezTo>
                    <a:pt x="26391" y="9309"/>
                    <a:pt x="25332" y="8569"/>
                    <a:pt x="24328" y="7405"/>
                  </a:cubicBezTo>
                  <a:lnTo>
                    <a:pt x="24328" y="7405"/>
                  </a:lnTo>
                  <a:cubicBezTo>
                    <a:pt x="24762" y="7578"/>
                    <a:pt x="25210" y="7719"/>
                    <a:pt x="25551" y="7719"/>
                  </a:cubicBezTo>
                  <a:cubicBezTo>
                    <a:pt x="25774" y="7719"/>
                    <a:pt x="25951" y="7659"/>
                    <a:pt x="26048" y="7509"/>
                  </a:cubicBezTo>
                  <a:cubicBezTo>
                    <a:pt x="26093" y="7436"/>
                    <a:pt x="26082" y="7344"/>
                    <a:pt x="26076" y="7260"/>
                  </a:cubicBezTo>
                  <a:cubicBezTo>
                    <a:pt x="25947" y="5533"/>
                    <a:pt x="19856" y="0"/>
                    <a:pt x="13872" y="0"/>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673" name="Google Shape;673;p13"/>
            <p:cNvSpPr/>
            <p:nvPr/>
          </p:nvSpPr>
          <p:spPr>
            <a:xfrm>
              <a:off x="2014325" y="1316275"/>
              <a:ext cx="496475" cy="312025"/>
            </a:xfrm>
            <a:custGeom>
              <a:avLst/>
              <a:gdLst/>
              <a:ahLst/>
              <a:cxnLst/>
              <a:rect l="l" t="t" r="r" b="b"/>
              <a:pathLst>
                <a:path w="19859" h="12481" extrusionOk="0">
                  <a:moveTo>
                    <a:pt x="7364" y="1"/>
                  </a:moveTo>
                  <a:lnTo>
                    <a:pt x="1" y="7767"/>
                  </a:lnTo>
                  <a:cubicBezTo>
                    <a:pt x="2334" y="10189"/>
                    <a:pt x="6259" y="11813"/>
                    <a:pt x="9641" y="12294"/>
                  </a:cubicBezTo>
                  <a:cubicBezTo>
                    <a:pt x="10502" y="12416"/>
                    <a:pt x="11395" y="12480"/>
                    <a:pt x="12297" y="12480"/>
                  </a:cubicBezTo>
                  <a:cubicBezTo>
                    <a:pt x="14937" y="12480"/>
                    <a:pt x="17651" y="11931"/>
                    <a:pt x="19858" y="10686"/>
                  </a:cubicBezTo>
                  <a:lnTo>
                    <a:pt x="17990" y="7178"/>
                  </a:lnTo>
                  <a:cubicBezTo>
                    <a:pt x="13660" y="6737"/>
                    <a:pt x="9347" y="3631"/>
                    <a:pt x="7364"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674" name="Google Shape;674;p13"/>
            <p:cNvSpPr/>
            <p:nvPr/>
          </p:nvSpPr>
          <p:spPr>
            <a:xfrm>
              <a:off x="2536450" y="1453825"/>
              <a:ext cx="148425" cy="130250"/>
            </a:xfrm>
            <a:custGeom>
              <a:avLst/>
              <a:gdLst/>
              <a:ahLst/>
              <a:cxnLst/>
              <a:rect l="l" t="t" r="r" b="b"/>
              <a:pathLst>
                <a:path w="5937" h="5210" extrusionOk="0">
                  <a:moveTo>
                    <a:pt x="2832" y="0"/>
                  </a:moveTo>
                  <a:cubicBezTo>
                    <a:pt x="2579" y="0"/>
                    <a:pt x="2088" y="159"/>
                    <a:pt x="1465" y="384"/>
                  </a:cubicBezTo>
                  <a:cubicBezTo>
                    <a:pt x="790" y="629"/>
                    <a:pt x="693" y="1056"/>
                    <a:pt x="154" y="1582"/>
                  </a:cubicBezTo>
                  <a:lnTo>
                    <a:pt x="1" y="4927"/>
                  </a:lnTo>
                  <a:cubicBezTo>
                    <a:pt x="627" y="5111"/>
                    <a:pt x="1267" y="5209"/>
                    <a:pt x="1894" y="5209"/>
                  </a:cubicBezTo>
                  <a:cubicBezTo>
                    <a:pt x="2943" y="5209"/>
                    <a:pt x="3957" y="4934"/>
                    <a:pt x="4816" y="4317"/>
                  </a:cubicBezTo>
                  <a:cubicBezTo>
                    <a:pt x="5402" y="3896"/>
                    <a:pt x="5936" y="3089"/>
                    <a:pt x="5465" y="2247"/>
                  </a:cubicBezTo>
                  <a:cubicBezTo>
                    <a:pt x="5031" y="1474"/>
                    <a:pt x="4216" y="1184"/>
                    <a:pt x="3451" y="1184"/>
                  </a:cubicBezTo>
                  <a:cubicBezTo>
                    <a:pt x="3169" y="1184"/>
                    <a:pt x="2895" y="1223"/>
                    <a:pt x="2648" y="1292"/>
                  </a:cubicBezTo>
                  <a:cubicBezTo>
                    <a:pt x="2575" y="1312"/>
                    <a:pt x="2518" y="1322"/>
                    <a:pt x="2475" y="1322"/>
                  </a:cubicBezTo>
                  <a:cubicBezTo>
                    <a:pt x="2074" y="1322"/>
                    <a:pt x="2878" y="502"/>
                    <a:pt x="2993" y="230"/>
                  </a:cubicBezTo>
                  <a:cubicBezTo>
                    <a:pt x="3061" y="68"/>
                    <a:pt x="2997" y="0"/>
                    <a:pt x="2832" y="0"/>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75" name="Google Shape;675;p13"/>
            <p:cNvSpPr/>
            <p:nvPr/>
          </p:nvSpPr>
          <p:spPr>
            <a:xfrm>
              <a:off x="1683375" y="468775"/>
              <a:ext cx="220050" cy="205400"/>
            </a:xfrm>
            <a:custGeom>
              <a:avLst/>
              <a:gdLst/>
              <a:ahLst/>
              <a:cxnLst/>
              <a:rect l="l" t="t" r="r" b="b"/>
              <a:pathLst>
                <a:path w="8802" h="8216" extrusionOk="0">
                  <a:moveTo>
                    <a:pt x="5493" y="1"/>
                  </a:moveTo>
                  <a:cubicBezTo>
                    <a:pt x="5445" y="1"/>
                    <a:pt x="5397" y="9"/>
                    <a:pt x="5350" y="28"/>
                  </a:cubicBezTo>
                  <a:cubicBezTo>
                    <a:pt x="5237" y="73"/>
                    <a:pt x="5146" y="177"/>
                    <a:pt x="5025" y="193"/>
                  </a:cubicBezTo>
                  <a:cubicBezTo>
                    <a:pt x="5014" y="195"/>
                    <a:pt x="5002" y="196"/>
                    <a:pt x="4990" y="196"/>
                  </a:cubicBezTo>
                  <a:cubicBezTo>
                    <a:pt x="4924" y="196"/>
                    <a:pt x="4858" y="172"/>
                    <a:pt x="4792" y="158"/>
                  </a:cubicBezTo>
                  <a:cubicBezTo>
                    <a:pt x="4736" y="146"/>
                    <a:pt x="4679" y="140"/>
                    <a:pt x="4623" y="140"/>
                  </a:cubicBezTo>
                  <a:cubicBezTo>
                    <a:pt x="4433" y="140"/>
                    <a:pt x="4247" y="208"/>
                    <a:pt x="4101" y="334"/>
                  </a:cubicBezTo>
                  <a:cubicBezTo>
                    <a:pt x="3977" y="279"/>
                    <a:pt x="3845" y="253"/>
                    <a:pt x="3712" y="253"/>
                  </a:cubicBezTo>
                  <a:cubicBezTo>
                    <a:pt x="3335" y="253"/>
                    <a:pt x="2954" y="461"/>
                    <a:pt x="2768" y="804"/>
                  </a:cubicBezTo>
                  <a:cubicBezTo>
                    <a:pt x="2702" y="673"/>
                    <a:pt x="2557" y="597"/>
                    <a:pt x="2415" y="597"/>
                  </a:cubicBezTo>
                  <a:cubicBezTo>
                    <a:pt x="2337" y="597"/>
                    <a:pt x="2261" y="619"/>
                    <a:pt x="2198" y="667"/>
                  </a:cubicBezTo>
                  <a:cubicBezTo>
                    <a:pt x="2021" y="803"/>
                    <a:pt x="1998" y="1111"/>
                    <a:pt x="2155" y="1272"/>
                  </a:cubicBezTo>
                  <a:cubicBezTo>
                    <a:pt x="2071" y="1221"/>
                    <a:pt x="1975" y="1196"/>
                    <a:pt x="1878" y="1196"/>
                  </a:cubicBezTo>
                  <a:cubicBezTo>
                    <a:pt x="1741" y="1196"/>
                    <a:pt x="1603" y="1246"/>
                    <a:pt x="1501" y="1342"/>
                  </a:cubicBezTo>
                  <a:cubicBezTo>
                    <a:pt x="1326" y="1506"/>
                    <a:pt x="1271" y="1791"/>
                    <a:pt x="1371" y="2012"/>
                  </a:cubicBezTo>
                  <a:cubicBezTo>
                    <a:pt x="1066" y="2116"/>
                    <a:pt x="802" y="2315"/>
                    <a:pt x="617" y="2579"/>
                  </a:cubicBezTo>
                  <a:cubicBezTo>
                    <a:pt x="562" y="2657"/>
                    <a:pt x="512" y="2748"/>
                    <a:pt x="521" y="2844"/>
                  </a:cubicBezTo>
                  <a:cubicBezTo>
                    <a:pt x="527" y="2928"/>
                    <a:pt x="598" y="3009"/>
                    <a:pt x="675" y="3009"/>
                  </a:cubicBezTo>
                  <a:cubicBezTo>
                    <a:pt x="687" y="3009"/>
                    <a:pt x="698" y="3007"/>
                    <a:pt x="710" y="3003"/>
                  </a:cubicBezTo>
                  <a:lnTo>
                    <a:pt x="710" y="3003"/>
                  </a:lnTo>
                  <a:cubicBezTo>
                    <a:pt x="494" y="3226"/>
                    <a:pt x="595" y="3675"/>
                    <a:pt x="885" y="3774"/>
                  </a:cubicBezTo>
                  <a:cubicBezTo>
                    <a:pt x="515" y="3882"/>
                    <a:pt x="313" y="4385"/>
                    <a:pt x="500" y="4732"/>
                  </a:cubicBezTo>
                  <a:lnTo>
                    <a:pt x="500" y="4732"/>
                  </a:lnTo>
                  <a:cubicBezTo>
                    <a:pt x="484" y="4703"/>
                    <a:pt x="467" y="4691"/>
                    <a:pt x="449" y="4691"/>
                  </a:cubicBezTo>
                  <a:cubicBezTo>
                    <a:pt x="367" y="4691"/>
                    <a:pt x="275" y="4952"/>
                    <a:pt x="277" y="4996"/>
                  </a:cubicBezTo>
                  <a:cubicBezTo>
                    <a:pt x="285" y="5219"/>
                    <a:pt x="518" y="5376"/>
                    <a:pt x="712" y="5388"/>
                  </a:cubicBezTo>
                  <a:cubicBezTo>
                    <a:pt x="610" y="5428"/>
                    <a:pt x="471" y="5490"/>
                    <a:pt x="392" y="5586"/>
                  </a:cubicBezTo>
                  <a:cubicBezTo>
                    <a:pt x="296" y="5704"/>
                    <a:pt x="282" y="5907"/>
                    <a:pt x="399" y="6003"/>
                  </a:cubicBezTo>
                  <a:cubicBezTo>
                    <a:pt x="338" y="6013"/>
                    <a:pt x="0" y="6172"/>
                    <a:pt x="247" y="6435"/>
                  </a:cubicBezTo>
                  <a:cubicBezTo>
                    <a:pt x="330" y="6525"/>
                    <a:pt x="415" y="6552"/>
                    <a:pt x="500" y="6552"/>
                  </a:cubicBezTo>
                  <a:cubicBezTo>
                    <a:pt x="637" y="6552"/>
                    <a:pt x="778" y="6482"/>
                    <a:pt x="928" y="6482"/>
                  </a:cubicBezTo>
                  <a:cubicBezTo>
                    <a:pt x="960" y="6482"/>
                    <a:pt x="993" y="6486"/>
                    <a:pt x="1027" y="6494"/>
                  </a:cubicBezTo>
                  <a:cubicBezTo>
                    <a:pt x="1084" y="6507"/>
                    <a:pt x="1144" y="6520"/>
                    <a:pt x="1189" y="6557"/>
                  </a:cubicBezTo>
                  <a:cubicBezTo>
                    <a:pt x="1248" y="6606"/>
                    <a:pt x="1270" y="6688"/>
                    <a:pt x="1295" y="6763"/>
                  </a:cubicBezTo>
                  <a:cubicBezTo>
                    <a:pt x="1352" y="6935"/>
                    <a:pt x="1449" y="7099"/>
                    <a:pt x="1596" y="7197"/>
                  </a:cubicBezTo>
                  <a:cubicBezTo>
                    <a:pt x="1673" y="7249"/>
                    <a:pt x="1768" y="7276"/>
                    <a:pt x="1862" y="7276"/>
                  </a:cubicBezTo>
                  <a:cubicBezTo>
                    <a:pt x="2012" y="7276"/>
                    <a:pt x="2159" y="7207"/>
                    <a:pt x="2231" y="7060"/>
                  </a:cubicBezTo>
                  <a:cubicBezTo>
                    <a:pt x="2247" y="7073"/>
                    <a:pt x="2265" y="7082"/>
                    <a:pt x="2281" y="7094"/>
                  </a:cubicBezTo>
                  <a:cubicBezTo>
                    <a:pt x="2354" y="7401"/>
                    <a:pt x="2598" y="7662"/>
                    <a:pt x="2864" y="7835"/>
                  </a:cubicBezTo>
                  <a:cubicBezTo>
                    <a:pt x="2936" y="7881"/>
                    <a:pt x="3017" y="7926"/>
                    <a:pt x="3100" y="7926"/>
                  </a:cubicBezTo>
                  <a:cubicBezTo>
                    <a:pt x="3113" y="7926"/>
                    <a:pt x="3127" y="7925"/>
                    <a:pt x="3140" y="7922"/>
                  </a:cubicBezTo>
                  <a:cubicBezTo>
                    <a:pt x="3236" y="7904"/>
                    <a:pt x="3316" y="7781"/>
                    <a:pt x="3260" y="7696"/>
                  </a:cubicBezTo>
                  <a:lnTo>
                    <a:pt x="3260" y="7696"/>
                  </a:lnTo>
                  <a:cubicBezTo>
                    <a:pt x="3415" y="7911"/>
                    <a:pt x="3590" y="8142"/>
                    <a:pt x="3842" y="8205"/>
                  </a:cubicBezTo>
                  <a:cubicBezTo>
                    <a:pt x="3871" y="8212"/>
                    <a:pt x="3902" y="8215"/>
                    <a:pt x="3932" y="8215"/>
                  </a:cubicBezTo>
                  <a:cubicBezTo>
                    <a:pt x="4161" y="8215"/>
                    <a:pt x="4400" y="8019"/>
                    <a:pt x="4353" y="7795"/>
                  </a:cubicBezTo>
                  <a:lnTo>
                    <a:pt x="4353" y="7795"/>
                  </a:lnTo>
                  <a:cubicBezTo>
                    <a:pt x="4506" y="7984"/>
                    <a:pt x="4708" y="8156"/>
                    <a:pt x="4947" y="8167"/>
                  </a:cubicBezTo>
                  <a:cubicBezTo>
                    <a:pt x="4953" y="8167"/>
                    <a:pt x="4959" y="8167"/>
                    <a:pt x="4965" y="8167"/>
                  </a:cubicBezTo>
                  <a:cubicBezTo>
                    <a:pt x="5183" y="8167"/>
                    <a:pt x="5405" y="7974"/>
                    <a:pt x="5391" y="7757"/>
                  </a:cubicBezTo>
                  <a:cubicBezTo>
                    <a:pt x="5403" y="7755"/>
                    <a:pt x="5415" y="7751"/>
                    <a:pt x="5427" y="7749"/>
                  </a:cubicBezTo>
                  <a:cubicBezTo>
                    <a:pt x="5543" y="7901"/>
                    <a:pt x="5729" y="7992"/>
                    <a:pt x="5914" y="7992"/>
                  </a:cubicBezTo>
                  <a:cubicBezTo>
                    <a:pt x="5986" y="7992"/>
                    <a:pt x="6059" y="7978"/>
                    <a:pt x="6126" y="7948"/>
                  </a:cubicBezTo>
                  <a:cubicBezTo>
                    <a:pt x="6343" y="7855"/>
                    <a:pt x="6480" y="7616"/>
                    <a:pt x="6485" y="7375"/>
                  </a:cubicBezTo>
                  <a:cubicBezTo>
                    <a:pt x="6520" y="7356"/>
                    <a:pt x="6558" y="7339"/>
                    <a:pt x="6593" y="7318"/>
                  </a:cubicBezTo>
                  <a:cubicBezTo>
                    <a:pt x="6736" y="7419"/>
                    <a:pt x="6899" y="7492"/>
                    <a:pt x="7065" y="7492"/>
                  </a:cubicBezTo>
                  <a:cubicBezTo>
                    <a:pt x="7111" y="7492"/>
                    <a:pt x="7157" y="7487"/>
                    <a:pt x="7203" y="7475"/>
                  </a:cubicBezTo>
                  <a:cubicBezTo>
                    <a:pt x="7457" y="7407"/>
                    <a:pt x="7637" y="7061"/>
                    <a:pt x="7478" y="6843"/>
                  </a:cubicBezTo>
                  <a:lnTo>
                    <a:pt x="7478" y="6843"/>
                  </a:lnTo>
                  <a:cubicBezTo>
                    <a:pt x="7552" y="6911"/>
                    <a:pt x="7650" y="6944"/>
                    <a:pt x="7748" y="6944"/>
                  </a:cubicBezTo>
                  <a:cubicBezTo>
                    <a:pt x="7860" y="6944"/>
                    <a:pt x="7971" y="6901"/>
                    <a:pt x="8048" y="6817"/>
                  </a:cubicBezTo>
                  <a:cubicBezTo>
                    <a:pt x="8192" y="6659"/>
                    <a:pt x="8189" y="6381"/>
                    <a:pt x="8040" y="6226"/>
                  </a:cubicBezTo>
                  <a:lnTo>
                    <a:pt x="8040" y="6226"/>
                  </a:lnTo>
                  <a:cubicBezTo>
                    <a:pt x="8062" y="6229"/>
                    <a:pt x="8085" y="6230"/>
                    <a:pt x="8108" y="6230"/>
                  </a:cubicBezTo>
                  <a:cubicBezTo>
                    <a:pt x="8356" y="6230"/>
                    <a:pt x="8603" y="6098"/>
                    <a:pt x="8745" y="5885"/>
                  </a:cubicBezTo>
                  <a:cubicBezTo>
                    <a:pt x="8774" y="5840"/>
                    <a:pt x="8800" y="5786"/>
                    <a:pt x="8788" y="5734"/>
                  </a:cubicBezTo>
                  <a:cubicBezTo>
                    <a:pt x="8773" y="5667"/>
                    <a:pt x="8705" y="5630"/>
                    <a:pt x="8644" y="5602"/>
                  </a:cubicBezTo>
                  <a:lnTo>
                    <a:pt x="8177" y="5386"/>
                  </a:lnTo>
                  <a:cubicBezTo>
                    <a:pt x="8411" y="5238"/>
                    <a:pt x="8664" y="5063"/>
                    <a:pt x="8737" y="4788"/>
                  </a:cubicBezTo>
                  <a:cubicBezTo>
                    <a:pt x="8802" y="4549"/>
                    <a:pt x="8618" y="4253"/>
                    <a:pt x="8403" y="4253"/>
                  </a:cubicBezTo>
                  <a:cubicBezTo>
                    <a:pt x="8379" y="4253"/>
                    <a:pt x="8355" y="4257"/>
                    <a:pt x="8331" y="4264"/>
                  </a:cubicBezTo>
                  <a:lnTo>
                    <a:pt x="8331" y="4238"/>
                  </a:lnTo>
                  <a:cubicBezTo>
                    <a:pt x="8474" y="4099"/>
                    <a:pt x="8532" y="3869"/>
                    <a:pt x="8458" y="3678"/>
                  </a:cubicBezTo>
                  <a:cubicBezTo>
                    <a:pt x="8418" y="3578"/>
                    <a:pt x="8347" y="3492"/>
                    <a:pt x="8255" y="3436"/>
                  </a:cubicBezTo>
                  <a:cubicBezTo>
                    <a:pt x="8230" y="3312"/>
                    <a:pt x="8199" y="3189"/>
                    <a:pt x="8161" y="3069"/>
                  </a:cubicBezTo>
                  <a:lnTo>
                    <a:pt x="8385" y="2757"/>
                  </a:lnTo>
                  <a:cubicBezTo>
                    <a:pt x="8450" y="2667"/>
                    <a:pt x="8518" y="2557"/>
                    <a:pt x="8486" y="2450"/>
                  </a:cubicBezTo>
                  <a:cubicBezTo>
                    <a:pt x="8420" y="2230"/>
                    <a:pt x="8075" y="2314"/>
                    <a:pt x="7914" y="2156"/>
                  </a:cubicBezTo>
                  <a:cubicBezTo>
                    <a:pt x="8114" y="2043"/>
                    <a:pt x="8101" y="1712"/>
                    <a:pt x="7939" y="1546"/>
                  </a:cubicBezTo>
                  <a:cubicBezTo>
                    <a:pt x="7793" y="1397"/>
                    <a:pt x="7578" y="1355"/>
                    <a:pt x="7371" y="1350"/>
                  </a:cubicBezTo>
                  <a:lnTo>
                    <a:pt x="7328" y="1261"/>
                  </a:lnTo>
                  <a:cubicBezTo>
                    <a:pt x="7373" y="1105"/>
                    <a:pt x="7406" y="942"/>
                    <a:pt x="7350" y="794"/>
                  </a:cubicBezTo>
                  <a:cubicBezTo>
                    <a:pt x="7306" y="677"/>
                    <a:pt x="7179" y="593"/>
                    <a:pt x="7065" y="593"/>
                  </a:cubicBezTo>
                  <a:cubicBezTo>
                    <a:pt x="7021" y="593"/>
                    <a:pt x="6980" y="606"/>
                    <a:pt x="6945" y="633"/>
                  </a:cubicBezTo>
                  <a:lnTo>
                    <a:pt x="6945" y="633"/>
                  </a:lnTo>
                  <a:cubicBezTo>
                    <a:pt x="7038" y="509"/>
                    <a:pt x="6913" y="288"/>
                    <a:pt x="6753" y="241"/>
                  </a:cubicBezTo>
                  <a:cubicBezTo>
                    <a:pt x="6697" y="225"/>
                    <a:pt x="6640" y="220"/>
                    <a:pt x="6583" y="220"/>
                  </a:cubicBezTo>
                  <a:cubicBezTo>
                    <a:pt x="6493" y="220"/>
                    <a:pt x="6402" y="232"/>
                    <a:pt x="6312" y="232"/>
                  </a:cubicBezTo>
                  <a:cubicBezTo>
                    <a:pt x="6277" y="232"/>
                    <a:pt x="6243" y="231"/>
                    <a:pt x="6210" y="226"/>
                  </a:cubicBezTo>
                  <a:cubicBezTo>
                    <a:pt x="5963" y="191"/>
                    <a:pt x="5726" y="1"/>
                    <a:pt x="5493"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676" name="Google Shape;676;p13"/>
            <p:cNvSpPr/>
            <p:nvPr/>
          </p:nvSpPr>
          <p:spPr>
            <a:xfrm>
              <a:off x="1813100" y="238100"/>
              <a:ext cx="665375" cy="449775"/>
            </a:xfrm>
            <a:custGeom>
              <a:avLst/>
              <a:gdLst/>
              <a:ahLst/>
              <a:cxnLst/>
              <a:rect l="l" t="t" r="r" b="b"/>
              <a:pathLst>
                <a:path w="26615" h="17991" extrusionOk="0">
                  <a:moveTo>
                    <a:pt x="16861" y="1"/>
                  </a:moveTo>
                  <a:cubicBezTo>
                    <a:pt x="12780" y="1"/>
                    <a:pt x="8685" y="1514"/>
                    <a:pt x="5682" y="4374"/>
                  </a:cubicBezTo>
                  <a:cubicBezTo>
                    <a:pt x="3957" y="6018"/>
                    <a:pt x="2618" y="8046"/>
                    <a:pt x="1361" y="10096"/>
                  </a:cubicBezTo>
                  <a:cubicBezTo>
                    <a:pt x="685" y="11197"/>
                    <a:pt x="1" y="12465"/>
                    <a:pt x="282" y="13737"/>
                  </a:cubicBezTo>
                  <a:cubicBezTo>
                    <a:pt x="313" y="13879"/>
                    <a:pt x="362" y="14027"/>
                    <a:pt x="476" y="14112"/>
                  </a:cubicBezTo>
                  <a:cubicBezTo>
                    <a:pt x="552" y="14171"/>
                    <a:pt x="644" y="14190"/>
                    <a:pt x="741" y="14190"/>
                  </a:cubicBezTo>
                  <a:cubicBezTo>
                    <a:pt x="838" y="14190"/>
                    <a:pt x="940" y="14170"/>
                    <a:pt x="1036" y="14151"/>
                  </a:cubicBezTo>
                  <a:cubicBezTo>
                    <a:pt x="1409" y="14078"/>
                    <a:pt x="1706" y="14042"/>
                    <a:pt x="1969" y="14042"/>
                  </a:cubicBezTo>
                  <a:cubicBezTo>
                    <a:pt x="2595" y="14042"/>
                    <a:pt x="3031" y="14246"/>
                    <a:pt x="3848" y="14644"/>
                  </a:cubicBezTo>
                  <a:cubicBezTo>
                    <a:pt x="4189" y="14811"/>
                    <a:pt x="4524" y="15018"/>
                    <a:pt x="4752" y="15328"/>
                  </a:cubicBezTo>
                  <a:cubicBezTo>
                    <a:pt x="5176" y="15902"/>
                    <a:pt x="5162" y="16724"/>
                    <a:pt x="5560" y="17319"/>
                  </a:cubicBezTo>
                  <a:cubicBezTo>
                    <a:pt x="5851" y="17755"/>
                    <a:pt x="6366" y="17990"/>
                    <a:pt x="6875" y="17990"/>
                  </a:cubicBezTo>
                  <a:cubicBezTo>
                    <a:pt x="7216" y="17990"/>
                    <a:pt x="7554" y="17885"/>
                    <a:pt x="7823" y="17663"/>
                  </a:cubicBezTo>
                  <a:lnTo>
                    <a:pt x="23989" y="10177"/>
                  </a:lnTo>
                  <a:cubicBezTo>
                    <a:pt x="23999" y="10178"/>
                    <a:pt x="24010" y="10178"/>
                    <a:pt x="24020" y="10178"/>
                  </a:cubicBezTo>
                  <a:cubicBezTo>
                    <a:pt x="25210" y="10178"/>
                    <a:pt x="25975" y="8845"/>
                    <a:pt x="26308" y="7653"/>
                  </a:cubicBezTo>
                  <a:cubicBezTo>
                    <a:pt x="26484" y="7020"/>
                    <a:pt x="26615" y="6362"/>
                    <a:pt x="26548" y="5707"/>
                  </a:cubicBezTo>
                  <a:cubicBezTo>
                    <a:pt x="26450" y="4742"/>
                    <a:pt x="26614" y="2990"/>
                    <a:pt x="25977" y="2279"/>
                  </a:cubicBezTo>
                  <a:cubicBezTo>
                    <a:pt x="24203" y="300"/>
                    <a:pt x="20860" y="285"/>
                    <a:pt x="18263" y="60"/>
                  </a:cubicBezTo>
                  <a:cubicBezTo>
                    <a:pt x="17797" y="20"/>
                    <a:pt x="17329" y="1"/>
                    <a:pt x="16861" y="1"/>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77" name="Google Shape;677;p13"/>
            <p:cNvSpPr/>
            <p:nvPr/>
          </p:nvSpPr>
          <p:spPr>
            <a:xfrm>
              <a:off x="1901625" y="254300"/>
              <a:ext cx="729475" cy="557100"/>
            </a:xfrm>
            <a:custGeom>
              <a:avLst/>
              <a:gdLst/>
              <a:ahLst/>
              <a:cxnLst/>
              <a:rect l="l" t="t" r="r" b="b"/>
              <a:pathLst>
                <a:path w="29179" h="22284" extrusionOk="0">
                  <a:moveTo>
                    <a:pt x="23966" y="0"/>
                  </a:moveTo>
                  <a:cubicBezTo>
                    <a:pt x="23765" y="0"/>
                    <a:pt x="23563" y="69"/>
                    <a:pt x="23417" y="204"/>
                  </a:cubicBezTo>
                  <a:cubicBezTo>
                    <a:pt x="23321" y="197"/>
                    <a:pt x="23227" y="198"/>
                    <a:pt x="23132" y="196"/>
                  </a:cubicBezTo>
                  <a:cubicBezTo>
                    <a:pt x="23030" y="99"/>
                    <a:pt x="22885" y="46"/>
                    <a:pt x="22743" y="46"/>
                  </a:cubicBezTo>
                  <a:cubicBezTo>
                    <a:pt x="22588" y="46"/>
                    <a:pt x="22437" y="108"/>
                    <a:pt x="22347" y="240"/>
                  </a:cubicBezTo>
                  <a:cubicBezTo>
                    <a:pt x="22333" y="243"/>
                    <a:pt x="22319" y="247"/>
                    <a:pt x="22305" y="250"/>
                  </a:cubicBezTo>
                  <a:cubicBezTo>
                    <a:pt x="22177" y="153"/>
                    <a:pt x="22020" y="106"/>
                    <a:pt x="21861" y="106"/>
                  </a:cubicBezTo>
                  <a:cubicBezTo>
                    <a:pt x="21634" y="106"/>
                    <a:pt x="21405" y="203"/>
                    <a:pt x="21262" y="388"/>
                  </a:cubicBezTo>
                  <a:lnTo>
                    <a:pt x="21051" y="652"/>
                  </a:lnTo>
                  <a:lnTo>
                    <a:pt x="21088" y="676"/>
                  </a:lnTo>
                  <a:cubicBezTo>
                    <a:pt x="21004" y="700"/>
                    <a:pt x="20922" y="729"/>
                    <a:pt x="20852" y="782"/>
                  </a:cubicBezTo>
                  <a:cubicBezTo>
                    <a:pt x="20765" y="850"/>
                    <a:pt x="20700" y="958"/>
                    <a:pt x="20707" y="1072"/>
                  </a:cubicBezTo>
                  <a:cubicBezTo>
                    <a:pt x="20715" y="1177"/>
                    <a:pt x="20781" y="1266"/>
                    <a:pt x="20853" y="1340"/>
                  </a:cubicBezTo>
                  <a:cubicBezTo>
                    <a:pt x="20865" y="1354"/>
                    <a:pt x="20881" y="1363"/>
                    <a:pt x="20894" y="1376"/>
                  </a:cubicBezTo>
                  <a:lnTo>
                    <a:pt x="20659" y="1669"/>
                  </a:lnTo>
                  <a:cubicBezTo>
                    <a:pt x="20582" y="1627"/>
                    <a:pt x="20497" y="1602"/>
                    <a:pt x="20413" y="1602"/>
                  </a:cubicBezTo>
                  <a:cubicBezTo>
                    <a:pt x="20368" y="1602"/>
                    <a:pt x="20323" y="1609"/>
                    <a:pt x="20280" y="1624"/>
                  </a:cubicBezTo>
                  <a:cubicBezTo>
                    <a:pt x="20071" y="1698"/>
                    <a:pt x="19932" y="1927"/>
                    <a:pt x="19934" y="2155"/>
                  </a:cubicBezTo>
                  <a:cubicBezTo>
                    <a:pt x="19936" y="2339"/>
                    <a:pt x="20027" y="2513"/>
                    <a:pt x="20160" y="2637"/>
                  </a:cubicBezTo>
                  <a:cubicBezTo>
                    <a:pt x="20155" y="2713"/>
                    <a:pt x="20164" y="2791"/>
                    <a:pt x="20187" y="2864"/>
                  </a:cubicBezTo>
                  <a:cubicBezTo>
                    <a:pt x="20116" y="2866"/>
                    <a:pt x="20045" y="2881"/>
                    <a:pt x="19981" y="2910"/>
                  </a:cubicBezTo>
                  <a:cubicBezTo>
                    <a:pt x="19636" y="3062"/>
                    <a:pt x="19367" y="3388"/>
                    <a:pt x="19278" y="3766"/>
                  </a:cubicBezTo>
                  <a:cubicBezTo>
                    <a:pt x="19269" y="3793"/>
                    <a:pt x="19268" y="3822"/>
                    <a:pt x="19274" y="3850"/>
                  </a:cubicBezTo>
                  <a:cubicBezTo>
                    <a:pt x="19280" y="3867"/>
                    <a:pt x="19291" y="3884"/>
                    <a:pt x="19303" y="3897"/>
                  </a:cubicBezTo>
                  <a:cubicBezTo>
                    <a:pt x="19215" y="4082"/>
                    <a:pt x="19180" y="4289"/>
                    <a:pt x="19206" y="4494"/>
                  </a:cubicBezTo>
                  <a:cubicBezTo>
                    <a:pt x="19156" y="4441"/>
                    <a:pt x="19091" y="4419"/>
                    <a:pt x="19023" y="4419"/>
                  </a:cubicBezTo>
                  <a:cubicBezTo>
                    <a:pt x="18897" y="4419"/>
                    <a:pt x="18759" y="4494"/>
                    <a:pt x="18674" y="4598"/>
                  </a:cubicBezTo>
                  <a:cubicBezTo>
                    <a:pt x="18543" y="4758"/>
                    <a:pt x="18477" y="4967"/>
                    <a:pt x="18340" y="5123"/>
                  </a:cubicBezTo>
                  <a:cubicBezTo>
                    <a:pt x="18162" y="5325"/>
                    <a:pt x="17889" y="5408"/>
                    <a:pt x="17691" y="5588"/>
                  </a:cubicBezTo>
                  <a:cubicBezTo>
                    <a:pt x="17494" y="5769"/>
                    <a:pt x="17418" y="6159"/>
                    <a:pt x="17655" y="6282"/>
                  </a:cubicBezTo>
                  <a:cubicBezTo>
                    <a:pt x="17600" y="6258"/>
                    <a:pt x="17545" y="6247"/>
                    <a:pt x="17489" y="6247"/>
                  </a:cubicBezTo>
                  <a:cubicBezTo>
                    <a:pt x="17094" y="6247"/>
                    <a:pt x="16733" y="6804"/>
                    <a:pt x="16984" y="7163"/>
                  </a:cubicBezTo>
                  <a:cubicBezTo>
                    <a:pt x="16918" y="7141"/>
                    <a:pt x="16851" y="7131"/>
                    <a:pt x="16785" y="7131"/>
                  </a:cubicBezTo>
                  <a:cubicBezTo>
                    <a:pt x="16350" y="7131"/>
                    <a:pt x="15936" y="7567"/>
                    <a:pt x="15948" y="8021"/>
                  </a:cubicBezTo>
                  <a:cubicBezTo>
                    <a:pt x="15886" y="8068"/>
                    <a:pt x="15826" y="8118"/>
                    <a:pt x="15762" y="8166"/>
                  </a:cubicBezTo>
                  <a:cubicBezTo>
                    <a:pt x="15637" y="8146"/>
                    <a:pt x="15511" y="8132"/>
                    <a:pt x="15387" y="8132"/>
                  </a:cubicBezTo>
                  <a:cubicBezTo>
                    <a:pt x="15227" y="8132"/>
                    <a:pt x="15071" y="8156"/>
                    <a:pt x="14924" y="8223"/>
                  </a:cubicBezTo>
                  <a:cubicBezTo>
                    <a:pt x="14627" y="8359"/>
                    <a:pt x="14423" y="8749"/>
                    <a:pt x="14552" y="9042"/>
                  </a:cubicBezTo>
                  <a:cubicBezTo>
                    <a:pt x="14540" y="9050"/>
                    <a:pt x="14528" y="9059"/>
                    <a:pt x="14515" y="9068"/>
                  </a:cubicBezTo>
                  <a:cubicBezTo>
                    <a:pt x="14352" y="8945"/>
                    <a:pt x="14152" y="8869"/>
                    <a:pt x="13956" y="8869"/>
                  </a:cubicBezTo>
                  <a:cubicBezTo>
                    <a:pt x="13847" y="8869"/>
                    <a:pt x="13739" y="8893"/>
                    <a:pt x="13639" y="8945"/>
                  </a:cubicBezTo>
                  <a:cubicBezTo>
                    <a:pt x="13347" y="9101"/>
                    <a:pt x="13212" y="9535"/>
                    <a:pt x="13398" y="9807"/>
                  </a:cubicBezTo>
                  <a:lnTo>
                    <a:pt x="13376" y="9822"/>
                  </a:lnTo>
                  <a:lnTo>
                    <a:pt x="12848" y="9564"/>
                  </a:lnTo>
                  <a:cubicBezTo>
                    <a:pt x="12604" y="9685"/>
                    <a:pt x="12343" y="9823"/>
                    <a:pt x="12225" y="10075"/>
                  </a:cubicBezTo>
                  <a:cubicBezTo>
                    <a:pt x="12162" y="10210"/>
                    <a:pt x="12174" y="10383"/>
                    <a:pt x="12239" y="10515"/>
                  </a:cubicBezTo>
                  <a:cubicBezTo>
                    <a:pt x="12191" y="10544"/>
                    <a:pt x="12142" y="10572"/>
                    <a:pt x="12095" y="10600"/>
                  </a:cubicBezTo>
                  <a:cubicBezTo>
                    <a:pt x="11993" y="10585"/>
                    <a:pt x="11891" y="10577"/>
                    <a:pt x="11788" y="10577"/>
                  </a:cubicBezTo>
                  <a:cubicBezTo>
                    <a:pt x="11574" y="10577"/>
                    <a:pt x="11360" y="10611"/>
                    <a:pt x="11157" y="10685"/>
                  </a:cubicBezTo>
                  <a:cubicBezTo>
                    <a:pt x="11180" y="10821"/>
                    <a:pt x="11203" y="10958"/>
                    <a:pt x="11225" y="11095"/>
                  </a:cubicBezTo>
                  <a:cubicBezTo>
                    <a:pt x="11257" y="11285"/>
                    <a:pt x="10170" y="11243"/>
                    <a:pt x="10028" y="11374"/>
                  </a:cubicBezTo>
                  <a:cubicBezTo>
                    <a:pt x="9871" y="11515"/>
                    <a:pt x="9744" y="11700"/>
                    <a:pt x="9555" y="11789"/>
                  </a:cubicBezTo>
                  <a:cubicBezTo>
                    <a:pt x="9285" y="11914"/>
                    <a:pt x="8938" y="11818"/>
                    <a:pt x="8699" y="12000"/>
                  </a:cubicBezTo>
                  <a:cubicBezTo>
                    <a:pt x="8472" y="12172"/>
                    <a:pt x="8409" y="12550"/>
                    <a:pt x="8138" y="12634"/>
                  </a:cubicBezTo>
                  <a:cubicBezTo>
                    <a:pt x="8103" y="12644"/>
                    <a:pt x="8067" y="12649"/>
                    <a:pt x="8031" y="12649"/>
                  </a:cubicBezTo>
                  <a:cubicBezTo>
                    <a:pt x="7895" y="12649"/>
                    <a:pt x="7756" y="12585"/>
                    <a:pt x="7619" y="12555"/>
                  </a:cubicBezTo>
                  <a:cubicBezTo>
                    <a:pt x="7579" y="12546"/>
                    <a:pt x="7544" y="12542"/>
                    <a:pt x="7511" y="12542"/>
                  </a:cubicBezTo>
                  <a:cubicBezTo>
                    <a:pt x="7135" y="12542"/>
                    <a:pt x="7254" y="13092"/>
                    <a:pt x="6962" y="13092"/>
                  </a:cubicBezTo>
                  <a:cubicBezTo>
                    <a:pt x="6960" y="13092"/>
                    <a:pt x="6958" y="13092"/>
                    <a:pt x="6956" y="13092"/>
                  </a:cubicBezTo>
                  <a:cubicBezTo>
                    <a:pt x="6873" y="13090"/>
                    <a:pt x="6814" y="13014"/>
                    <a:pt x="6740" y="12974"/>
                  </a:cubicBezTo>
                  <a:cubicBezTo>
                    <a:pt x="6694" y="12949"/>
                    <a:pt x="6652" y="12938"/>
                    <a:pt x="6613" y="12938"/>
                  </a:cubicBezTo>
                  <a:cubicBezTo>
                    <a:pt x="6423" y="12938"/>
                    <a:pt x="6316" y="13203"/>
                    <a:pt x="6209" y="13338"/>
                  </a:cubicBezTo>
                  <a:cubicBezTo>
                    <a:pt x="6084" y="13496"/>
                    <a:pt x="5962" y="13533"/>
                    <a:pt x="5835" y="13533"/>
                  </a:cubicBezTo>
                  <a:cubicBezTo>
                    <a:pt x="5727" y="13533"/>
                    <a:pt x="5615" y="13506"/>
                    <a:pt x="5495" y="13506"/>
                  </a:cubicBezTo>
                  <a:cubicBezTo>
                    <a:pt x="5454" y="13506"/>
                    <a:pt x="5413" y="13509"/>
                    <a:pt x="5371" y="13517"/>
                  </a:cubicBezTo>
                  <a:cubicBezTo>
                    <a:pt x="4969" y="13592"/>
                    <a:pt x="4872" y="13965"/>
                    <a:pt x="4518" y="14082"/>
                  </a:cubicBezTo>
                  <a:cubicBezTo>
                    <a:pt x="4408" y="14119"/>
                    <a:pt x="4304" y="14151"/>
                    <a:pt x="4198" y="14185"/>
                  </a:cubicBezTo>
                  <a:cubicBezTo>
                    <a:pt x="4104" y="14116"/>
                    <a:pt x="3989" y="14077"/>
                    <a:pt x="3875" y="14077"/>
                  </a:cubicBezTo>
                  <a:cubicBezTo>
                    <a:pt x="3818" y="14077"/>
                    <a:pt x="3762" y="14086"/>
                    <a:pt x="3708" y="14107"/>
                  </a:cubicBezTo>
                  <a:cubicBezTo>
                    <a:pt x="3571" y="14159"/>
                    <a:pt x="3468" y="14279"/>
                    <a:pt x="3411" y="14418"/>
                  </a:cubicBezTo>
                  <a:cubicBezTo>
                    <a:pt x="3329" y="14440"/>
                    <a:pt x="3250" y="14459"/>
                    <a:pt x="3172" y="14480"/>
                  </a:cubicBezTo>
                  <a:cubicBezTo>
                    <a:pt x="3019" y="14355"/>
                    <a:pt x="2823" y="14283"/>
                    <a:pt x="2629" y="14283"/>
                  </a:cubicBezTo>
                  <a:cubicBezTo>
                    <a:pt x="2545" y="14283"/>
                    <a:pt x="2460" y="14297"/>
                    <a:pt x="2380" y="14325"/>
                  </a:cubicBezTo>
                  <a:cubicBezTo>
                    <a:pt x="2326" y="14438"/>
                    <a:pt x="2283" y="14554"/>
                    <a:pt x="2248" y="14675"/>
                  </a:cubicBezTo>
                  <a:cubicBezTo>
                    <a:pt x="2158" y="14688"/>
                    <a:pt x="2067" y="14704"/>
                    <a:pt x="1985" y="14712"/>
                  </a:cubicBezTo>
                  <a:cubicBezTo>
                    <a:pt x="1930" y="14746"/>
                    <a:pt x="1878" y="14786"/>
                    <a:pt x="1830" y="14830"/>
                  </a:cubicBezTo>
                  <a:cubicBezTo>
                    <a:pt x="1791" y="14819"/>
                    <a:pt x="1751" y="14813"/>
                    <a:pt x="1712" y="14813"/>
                  </a:cubicBezTo>
                  <a:cubicBezTo>
                    <a:pt x="1625" y="14813"/>
                    <a:pt x="1541" y="14843"/>
                    <a:pt x="1483" y="14912"/>
                  </a:cubicBezTo>
                  <a:cubicBezTo>
                    <a:pt x="1392" y="15020"/>
                    <a:pt x="1401" y="15176"/>
                    <a:pt x="1463" y="15301"/>
                  </a:cubicBezTo>
                  <a:cubicBezTo>
                    <a:pt x="1437" y="15344"/>
                    <a:pt x="1412" y="15391"/>
                    <a:pt x="1387" y="15436"/>
                  </a:cubicBezTo>
                  <a:cubicBezTo>
                    <a:pt x="1340" y="15431"/>
                    <a:pt x="1293" y="15429"/>
                    <a:pt x="1245" y="15429"/>
                  </a:cubicBezTo>
                  <a:cubicBezTo>
                    <a:pt x="1145" y="15429"/>
                    <a:pt x="1045" y="15441"/>
                    <a:pt x="948" y="15472"/>
                  </a:cubicBezTo>
                  <a:cubicBezTo>
                    <a:pt x="718" y="15547"/>
                    <a:pt x="515" y="15749"/>
                    <a:pt x="494" y="15996"/>
                  </a:cubicBezTo>
                  <a:cubicBezTo>
                    <a:pt x="474" y="16229"/>
                    <a:pt x="645" y="16361"/>
                    <a:pt x="807" y="16476"/>
                  </a:cubicBezTo>
                  <a:cubicBezTo>
                    <a:pt x="657" y="16599"/>
                    <a:pt x="512" y="16724"/>
                    <a:pt x="489" y="16937"/>
                  </a:cubicBezTo>
                  <a:cubicBezTo>
                    <a:pt x="467" y="17132"/>
                    <a:pt x="561" y="17328"/>
                    <a:pt x="711" y="17443"/>
                  </a:cubicBezTo>
                  <a:cubicBezTo>
                    <a:pt x="707" y="17466"/>
                    <a:pt x="703" y="17488"/>
                    <a:pt x="697" y="17509"/>
                  </a:cubicBezTo>
                  <a:cubicBezTo>
                    <a:pt x="450" y="17536"/>
                    <a:pt x="226" y="17774"/>
                    <a:pt x="231" y="18037"/>
                  </a:cubicBezTo>
                  <a:cubicBezTo>
                    <a:pt x="234" y="18236"/>
                    <a:pt x="370" y="18412"/>
                    <a:pt x="542" y="18495"/>
                  </a:cubicBezTo>
                  <a:cubicBezTo>
                    <a:pt x="343" y="18536"/>
                    <a:pt x="154" y="18701"/>
                    <a:pt x="93" y="18910"/>
                  </a:cubicBezTo>
                  <a:cubicBezTo>
                    <a:pt x="1" y="19223"/>
                    <a:pt x="129" y="19566"/>
                    <a:pt x="330" y="19821"/>
                  </a:cubicBezTo>
                  <a:cubicBezTo>
                    <a:pt x="389" y="19895"/>
                    <a:pt x="470" y="19970"/>
                    <a:pt x="558" y="19988"/>
                  </a:cubicBezTo>
                  <a:cubicBezTo>
                    <a:pt x="526" y="20201"/>
                    <a:pt x="584" y="20431"/>
                    <a:pt x="732" y="20585"/>
                  </a:cubicBezTo>
                  <a:cubicBezTo>
                    <a:pt x="855" y="20713"/>
                    <a:pt x="1028" y="20779"/>
                    <a:pt x="1202" y="20779"/>
                  </a:cubicBezTo>
                  <a:cubicBezTo>
                    <a:pt x="1262" y="20779"/>
                    <a:pt x="1323" y="20771"/>
                    <a:pt x="1381" y="20755"/>
                  </a:cubicBezTo>
                  <a:lnTo>
                    <a:pt x="1381" y="20755"/>
                  </a:lnTo>
                  <a:cubicBezTo>
                    <a:pt x="1327" y="20817"/>
                    <a:pt x="1294" y="20904"/>
                    <a:pt x="1306" y="20988"/>
                  </a:cubicBezTo>
                  <a:cubicBezTo>
                    <a:pt x="1328" y="21144"/>
                    <a:pt x="1448" y="21266"/>
                    <a:pt x="1573" y="21355"/>
                  </a:cubicBezTo>
                  <a:cubicBezTo>
                    <a:pt x="1748" y="21482"/>
                    <a:pt x="1959" y="21572"/>
                    <a:pt x="2170" y="21572"/>
                  </a:cubicBezTo>
                  <a:cubicBezTo>
                    <a:pt x="2216" y="21572"/>
                    <a:pt x="2262" y="21568"/>
                    <a:pt x="2308" y="21559"/>
                  </a:cubicBezTo>
                  <a:cubicBezTo>
                    <a:pt x="2408" y="21538"/>
                    <a:pt x="2499" y="21484"/>
                    <a:pt x="2578" y="21416"/>
                  </a:cubicBezTo>
                  <a:cubicBezTo>
                    <a:pt x="2705" y="21474"/>
                    <a:pt x="2832" y="21527"/>
                    <a:pt x="2962" y="21573"/>
                  </a:cubicBezTo>
                  <a:cubicBezTo>
                    <a:pt x="3036" y="21685"/>
                    <a:pt x="3126" y="21782"/>
                    <a:pt x="3248" y="21837"/>
                  </a:cubicBezTo>
                  <a:cubicBezTo>
                    <a:pt x="3312" y="21866"/>
                    <a:pt x="3381" y="21880"/>
                    <a:pt x="3451" y="21880"/>
                  </a:cubicBezTo>
                  <a:cubicBezTo>
                    <a:pt x="3561" y="21880"/>
                    <a:pt x="3672" y="21846"/>
                    <a:pt x="3765" y="21788"/>
                  </a:cubicBezTo>
                  <a:cubicBezTo>
                    <a:pt x="3866" y="21807"/>
                    <a:pt x="3967" y="21822"/>
                    <a:pt x="4070" y="21837"/>
                  </a:cubicBezTo>
                  <a:cubicBezTo>
                    <a:pt x="4155" y="21985"/>
                    <a:pt x="4292" y="22103"/>
                    <a:pt x="4458" y="22132"/>
                  </a:cubicBezTo>
                  <a:cubicBezTo>
                    <a:pt x="4484" y="22136"/>
                    <a:pt x="4510" y="22139"/>
                    <a:pt x="4536" y="22139"/>
                  </a:cubicBezTo>
                  <a:cubicBezTo>
                    <a:pt x="4706" y="22139"/>
                    <a:pt x="4870" y="22047"/>
                    <a:pt x="4982" y="21911"/>
                  </a:cubicBezTo>
                  <a:cubicBezTo>
                    <a:pt x="5077" y="21915"/>
                    <a:pt x="5172" y="21916"/>
                    <a:pt x="5267" y="21917"/>
                  </a:cubicBezTo>
                  <a:cubicBezTo>
                    <a:pt x="5397" y="22092"/>
                    <a:pt x="5583" y="22224"/>
                    <a:pt x="5794" y="22262"/>
                  </a:cubicBezTo>
                  <a:cubicBezTo>
                    <a:pt x="5839" y="22270"/>
                    <a:pt x="5885" y="22274"/>
                    <a:pt x="5930" y="22274"/>
                  </a:cubicBezTo>
                  <a:cubicBezTo>
                    <a:pt x="6203" y="22274"/>
                    <a:pt x="6474" y="22134"/>
                    <a:pt x="6632" y="21903"/>
                  </a:cubicBezTo>
                  <a:cubicBezTo>
                    <a:pt x="6860" y="22080"/>
                    <a:pt x="7104" y="22264"/>
                    <a:pt x="7390" y="22282"/>
                  </a:cubicBezTo>
                  <a:cubicBezTo>
                    <a:pt x="7401" y="22283"/>
                    <a:pt x="7411" y="22283"/>
                    <a:pt x="7422" y="22283"/>
                  </a:cubicBezTo>
                  <a:cubicBezTo>
                    <a:pt x="7698" y="22283"/>
                    <a:pt x="7990" y="22059"/>
                    <a:pt x="7959" y="21777"/>
                  </a:cubicBezTo>
                  <a:lnTo>
                    <a:pt x="7959" y="21777"/>
                  </a:lnTo>
                  <a:cubicBezTo>
                    <a:pt x="8049" y="22025"/>
                    <a:pt x="8303" y="22153"/>
                    <a:pt x="8555" y="22153"/>
                  </a:cubicBezTo>
                  <a:cubicBezTo>
                    <a:pt x="8780" y="22153"/>
                    <a:pt x="9003" y="22051"/>
                    <a:pt x="9105" y="21839"/>
                  </a:cubicBezTo>
                  <a:cubicBezTo>
                    <a:pt x="9205" y="21999"/>
                    <a:pt x="9390" y="22095"/>
                    <a:pt x="9573" y="22095"/>
                  </a:cubicBezTo>
                  <a:cubicBezTo>
                    <a:pt x="9628" y="22095"/>
                    <a:pt x="9682" y="22086"/>
                    <a:pt x="9735" y="22068"/>
                  </a:cubicBezTo>
                  <a:cubicBezTo>
                    <a:pt x="9962" y="21989"/>
                    <a:pt x="10122" y="21742"/>
                    <a:pt x="10107" y="21494"/>
                  </a:cubicBezTo>
                  <a:lnTo>
                    <a:pt x="10107" y="21494"/>
                  </a:lnTo>
                  <a:cubicBezTo>
                    <a:pt x="10218" y="21736"/>
                    <a:pt x="10480" y="21864"/>
                    <a:pt x="10742" y="21864"/>
                  </a:cubicBezTo>
                  <a:cubicBezTo>
                    <a:pt x="10825" y="21864"/>
                    <a:pt x="10907" y="21851"/>
                    <a:pt x="10985" y="21825"/>
                  </a:cubicBezTo>
                  <a:cubicBezTo>
                    <a:pt x="11287" y="21723"/>
                    <a:pt x="11515" y="21467"/>
                    <a:pt x="11677" y="21182"/>
                  </a:cubicBezTo>
                  <a:lnTo>
                    <a:pt x="11747" y="21167"/>
                  </a:lnTo>
                  <a:cubicBezTo>
                    <a:pt x="11864" y="21378"/>
                    <a:pt x="12093" y="21518"/>
                    <a:pt x="12328" y="21518"/>
                  </a:cubicBezTo>
                  <a:cubicBezTo>
                    <a:pt x="12358" y="21518"/>
                    <a:pt x="12388" y="21516"/>
                    <a:pt x="12418" y="21511"/>
                  </a:cubicBezTo>
                  <a:cubicBezTo>
                    <a:pt x="12699" y="21466"/>
                    <a:pt x="12938" y="21214"/>
                    <a:pt x="12976" y="20921"/>
                  </a:cubicBezTo>
                  <a:cubicBezTo>
                    <a:pt x="13111" y="21107"/>
                    <a:pt x="13335" y="21217"/>
                    <a:pt x="13559" y="21217"/>
                  </a:cubicBezTo>
                  <a:cubicBezTo>
                    <a:pt x="13617" y="21217"/>
                    <a:pt x="13676" y="21209"/>
                    <a:pt x="13733" y="21193"/>
                  </a:cubicBezTo>
                  <a:cubicBezTo>
                    <a:pt x="14007" y="21117"/>
                    <a:pt x="14224" y="20857"/>
                    <a:pt x="14258" y="20565"/>
                  </a:cubicBezTo>
                  <a:cubicBezTo>
                    <a:pt x="14431" y="20662"/>
                    <a:pt x="14616" y="20761"/>
                    <a:pt x="14812" y="20761"/>
                  </a:cubicBezTo>
                  <a:cubicBezTo>
                    <a:pt x="14824" y="20761"/>
                    <a:pt x="14836" y="20760"/>
                    <a:pt x="14847" y="20759"/>
                  </a:cubicBezTo>
                  <a:cubicBezTo>
                    <a:pt x="15055" y="20746"/>
                    <a:pt x="15268" y="20563"/>
                    <a:pt x="15238" y="20348"/>
                  </a:cubicBezTo>
                  <a:lnTo>
                    <a:pt x="15238" y="20348"/>
                  </a:lnTo>
                  <a:cubicBezTo>
                    <a:pt x="15438" y="20452"/>
                    <a:pt x="15677" y="20550"/>
                    <a:pt x="15893" y="20550"/>
                  </a:cubicBezTo>
                  <a:cubicBezTo>
                    <a:pt x="16025" y="20550"/>
                    <a:pt x="16149" y="20513"/>
                    <a:pt x="16250" y="20417"/>
                  </a:cubicBezTo>
                  <a:cubicBezTo>
                    <a:pt x="16327" y="20343"/>
                    <a:pt x="16378" y="20244"/>
                    <a:pt x="16451" y="20167"/>
                  </a:cubicBezTo>
                  <a:cubicBezTo>
                    <a:pt x="16553" y="20062"/>
                    <a:pt x="16693" y="20007"/>
                    <a:pt x="16827" y="19955"/>
                  </a:cubicBezTo>
                  <a:lnTo>
                    <a:pt x="17949" y="19520"/>
                  </a:lnTo>
                  <a:cubicBezTo>
                    <a:pt x="18168" y="19435"/>
                    <a:pt x="18436" y="19206"/>
                    <a:pt x="18297" y="19011"/>
                  </a:cubicBezTo>
                  <a:cubicBezTo>
                    <a:pt x="18937" y="18902"/>
                    <a:pt x="19533" y="18536"/>
                    <a:pt x="19931" y="18004"/>
                  </a:cubicBezTo>
                  <a:cubicBezTo>
                    <a:pt x="19988" y="18036"/>
                    <a:pt x="20051" y="18050"/>
                    <a:pt x="20114" y="18050"/>
                  </a:cubicBezTo>
                  <a:cubicBezTo>
                    <a:pt x="20326" y="18050"/>
                    <a:pt x="20544" y="17887"/>
                    <a:pt x="20571" y="17663"/>
                  </a:cubicBezTo>
                  <a:cubicBezTo>
                    <a:pt x="20606" y="17773"/>
                    <a:pt x="20705" y="17820"/>
                    <a:pt x="20816" y="17820"/>
                  </a:cubicBezTo>
                  <a:cubicBezTo>
                    <a:pt x="20922" y="17820"/>
                    <a:pt x="21037" y="17778"/>
                    <a:pt x="21117" y="17707"/>
                  </a:cubicBezTo>
                  <a:cubicBezTo>
                    <a:pt x="21281" y="17561"/>
                    <a:pt x="21384" y="17341"/>
                    <a:pt x="21577" y="17239"/>
                  </a:cubicBezTo>
                  <a:cubicBezTo>
                    <a:pt x="21674" y="17187"/>
                    <a:pt x="21793" y="17164"/>
                    <a:pt x="21880" y="17102"/>
                  </a:cubicBezTo>
                  <a:cubicBezTo>
                    <a:pt x="21953" y="17141"/>
                    <a:pt x="22034" y="17162"/>
                    <a:pt x="22117" y="17162"/>
                  </a:cubicBezTo>
                  <a:cubicBezTo>
                    <a:pt x="22119" y="17162"/>
                    <a:pt x="22121" y="17162"/>
                    <a:pt x="22123" y="17162"/>
                  </a:cubicBezTo>
                  <a:cubicBezTo>
                    <a:pt x="22471" y="17152"/>
                    <a:pt x="22758" y="16892"/>
                    <a:pt x="23013" y="16646"/>
                  </a:cubicBezTo>
                  <a:cubicBezTo>
                    <a:pt x="23105" y="16696"/>
                    <a:pt x="23204" y="16719"/>
                    <a:pt x="23302" y="16719"/>
                  </a:cubicBezTo>
                  <a:cubicBezTo>
                    <a:pt x="23765" y="16719"/>
                    <a:pt x="24234" y="16222"/>
                    <a:pt x="24106" y="15734"/>
                  </a:cubicBezTo>
                  <a:lnTo>
                    <a:pt x="24106" y="15734"/>
                  </a:lnTo>
                  <a:cubicBezTo>
                    <a:pt x="24134" y="15739"/>
                    <a:pt x="24162" y="15742"/>
                    <a:pt x="24190" y="15742"/>
                  </a:cubicBezTo>
                  <a:cubicBezTo>
                    <a:pt x="24576" y="15742"/>
                    <a:pt x="24923" y="15308"/>
                    <a:pt x="24821" y="14914"/>
                  </a:cubicBezTo>
                  <a:lnTo>
                    <a:pt x="24821" y="14914"/>
                  </a:lnTo>
                  <a:cubicBezTo>
                    <a:pt x="24833" y="14914"/>
                    <a:pt x="24846" y="14915"/>
                    <a:pt x="24858" y="14915"/>
                  </a:cubicBezTo>
                  <a:cubicBezTo>
                    <a:pt x="25264" y="14915"/>
                    <a:pt x="25606" y="14428"/>
                    <a:pt x="25465" y="14028"/>
                  </a:cubicBezTo>
                  <a:cubicBezTo>
                    <a:pt x="25688" y="13967"/>
                    <a:pt x="25921" y="13902"/>
                    <a:pt x="26092" y="13744"/>
                  </a:cubicBezTo>
                  <a:cubicBezTo>
                    <a:pt x="26266" y="13586"/>
                    <a:pt x="26357" y="13305"/>
                    <a:pt x="26235" y="13102"/>
                  </a:cubicBezTo>
                  <a:cubicBezTo>
                    <a:pt x="26684" y="13084"/>
                    <a:pt x="27110" y="12783"/>
                    <a:pt x="27292" y="12358"/>
                  </a:cubicBezTo>
                  <a:cubicBezTo>
                    <a:pt x="27236" y="12198"/>
                    <a:pt x="27115" y="12069"/>
                    <a:pt x="26958" y="12003"/>
                  </a:cubicBezTo>
                  <a:lnTo>
                    <a:pt x="26958" y="12003"/>
                  </a:lnTo>
                  <a:cubicBezTo>
                    <a:pt x="26962" y="12003"/>
                    <a:pt x="26966" y="12003"/>
                    <a:pt x="26971" y="12003"/>
                  </a:cubicBezTo>
                  <a:cubicBezTo>
                    <a:pt x="27349" y="12003"/>
                    <a:pt x="27711" y="11723"/>
                    <a:pt x="27818" y="11348"/>
                  </a:cubicBezTo>
                  <a:lnTo>
                    <a:pt x="27482" y="11154"/>
                  </a:lnTo>
                  <a:lnTo>
                    <a:pt x="27482" y="11154"/>
                  </a:lnTo>
                  <a:cubicBezTo>
                    <a:pt x="27527" y="11165"/>
                    <a:pt x="27573" y="11171"/>
                    <a:pt x="27619" y="11171"/>
                  </a:cubicBezTo>
                  <a:cubicBezTo>
                    <a:pt x="27977" y="11171"/>
                    <a:pt x="28325" y="10837"/>
                    <a:pt x="28317" y="10457"/>
                  </a:cubicBezTo>
                  <a:lnTo>
                    <a:pt x="27878" y="10190"/>
                  </a:lnTo>
                  <a:cubicBezTo>
                    <a:pt x="28270" y="10183"/>
                    <a:pt x="28485" y="9616"/>
                    <a:pt x="28276" y="9300"/>
                  </a:cubicBezTo>
                  <a:cubicBezTo>
                    <a:pt x="28555" y="9081"/>
                    <a:pt x="28658" y="8624"/>
                    <a:pt x="28441" y="8339"/>
                  </a:cubicBezTo>
                  <a:cubicBezTo>
                    <a:pt x="28433" y="8330"/>
                    <a:pt x="28422" y="8324"/>
                    <a:pt x="28416" y="8315"/>
                  </a:cubicBezTo>
                  <a:lnTo>
                    <a:pt x="28447" y="8193"/>
                  </a:lnTo>
                  <a:cubicBezTo>
                    <a:pt x="28565" y="8175"/>
                    <a:pt x="28677" y="8135"/>
                    <a:pt x="28762" y="8046"/>
                  </a:cubicBezTo>
                  <a:cubicBezTo>
                    <a:pt x="28959" y="7837"/>
                    <a:pt x="28950" y="7485"/>
                    <a:pt x="28810" y="7231"/>
                  </a:cubicBezTo>
                  <a:cubicBezTo>
                    <a:pt x="28783" y="7186"/>
                    <a:pt x="28753" y="7141"/>
                    <a:pt x="28720" y="7100"/>
                  </a:cubicBezTo>
                  <a:cubicBezTo>
                    <a:pt x="28756" y="6850"/>
                    <a:pt x="28726" y="6571"/>
                    <a:pt x="28536" y="6488"/>
                  </a:cubicBezTo>
                  <a:cubicBezTo>
                    <a:pt x="28537" y="6472"/>
                    <a:pt x="28538" y="6456"/>
                    <a:pt x="28539" y="6439"/>
                  </a:cubicBezTo>
                  <a:cubicBezTo>
                    <a:pt x="28688" y="6376"/>
                    <a:pt x="28831" y="6284"/>
                    <a:pt x="28901" y="6136"/>
                  </a:cubicBezTo>
                  <a:cubicBezTo>
                    <a:pt x="28981" y="5967"/>
                    <a:pt x="28920" y="5719"/>
                    <a:pt x="28744" y="5668"/>
                  </a:cubicBezTo>
                  <a:cubicBezTo>
                    <a:pt x="28899" y="5563"/>
                    <a:pt x="29011" y="5405"/>
                    <a:pt x="29058" y="5225"/>
                  </a:cubicBezTo>
                  <a:cubicBezTo>
                    <a:pt x="28981" y="5142"/>
                    <a:pt x="28894" y="5069"/>
                    <a:pt x="28799" y="5009"/>
                  </a:cubicBezTo>
                  <a:cubicBezTo>
                    <a:pt x="28844" y="4970"/>
                    <a:pt x="28887" y="4927"/>
                    <a:pt x="28926" y="4883"/>
                  </a:cubicBezTo>
                  <a:cubicBezTo>
                    <a:pt x="29068" y="4720"/>
                    <a:pt x="29178" y="4502"/>
                    <a:pt x="29135" y="4288"/>
                  </a:cubicBezTo>
                  <a:cubicBezTo>
                    <a:pt x="29080" y="4007"/>
                    <a:pt x="28780" y="3851"/>
                    <a:pt x="28500" y="3851"/>
                  </a:cubicBezTo>
                  <a:cubicBezTo>
                    <a:pt x="28494" y="3770"/>
                    <a:pt x="28483" y="3690"/>
                    <a:pt x="28471" y="3611"/>
                  </a:cubicBezTo>
                  <a:cubicBezTo>
                    <a:pt x="28577" y="3501"/>
                    <a:pt x="28654" y="3363"/>
                    <a:pt x="28676" y="3210"/>
                  </a:cubicBezTo>
                  <a:cubicBezTo>
                    <a:pt x="28687" y="3133"/>
                    <a:pt x="28687" y="3053"/>
                    <a:pt x="28659" y="2981"/>
                  </a:cubicBezTo>
                  <a:cubicBezTo>
                    <a:pt x="28593" y="2806"/>
                    <a:pt x="28399" y="2738"/>
                    <a:pt x="28215" y="2721"/>
                  </a:cubicBezTo>
                  <a:cubicBezTo>
                    <a:pt x="28191" y="2666"/>
                    <a:pt x="28165" y="2612"/>
                    <a:pt x="28139" y="2559"/>
                  </a:cubicBezTo>
                  <a:cubicBezTo>
                    <a:pt x="28146" y="2549"/>
                    <a:pt x="28155" y="2539"/>
                    <a:pt x="28162" y="2530"/>
                  </a:cubicBezTo>
                  <a:cubicBezTo>
                    <a:pt x="28269" y="2373"/>
                    <a:pt x="28338" y="2159"/>
                    <a:pt x="28248" y="1991"/>
                  </a:cubicBezTo>
                  <a:cubicBezTo>
                    <a:pt x="28149" y="1804"/>
                    <a:pt x="27914" y="1765"/>
                    <a:pt x="27705" y="1765"/>
                  </a:cubicBezTo>
                  <a:cubicBezTo>
                    <a:pt x="27693" y="1765"/>
                    <a:pt x="27682" y="1765"/>
                    <a:pt x="27670" y="1765"/>
                  </a:cubicBezTo>
                  <a:cubicBezTo>
                    <a:pt x="27634" y="1765"/>
                    <a:pt x="27596" y="1769"/>
                    <a:pt x="27558" y="1772"/>
                  </a:cubicBezTo>
                  <a:cubicBezTo>
                    <a:pt x="27480" y="1724"/>
                    <a:pt x="27396" y="1692"/>
                    <a:pt x="27320" y="1692"/>
                  </a:cubicBezTo>
                  <a:cubicBezTo>
                    <a:pt x="27260" y="1692"/>
                    <a:pt x="27205" y="1712"/>
                    <a:pt x="27161" y="1758"/>
                  </a:cubicBezTo>
                  <a:cubicBezTo>
                    <a:pt x="27145" y="1744"/>
                    <a:pt x="27128" y="1732"/>
                    <a:pt x="27111" y="1719"/>
                  </a:cubicBezTo>
                  <a:cubicBezTo>
                    <a:pt x="26943" y="1345"/>
                    <a:pt x="26757" y="963"/>
                    <a:pt x="26441" y="716"/>
                  </a:cubicBezTo>
                  <a:cubicBezTo>
                    <a:pt x="26267" y="580"/>
                    <a:pt x="26043" y="502"/>
                    <a:pt x="25828" y="502"/>
                  </a:cubicBezTo>
                  <a:cubicBezTo>
                    <a:pt x="25644" y="502"/>
                    <a:pt x="25467" y="559"/>
                    <a:pt x="25332" y="687"/>
                  </a:cubicBezTo>
                  <a:cubicBezTo>
                    <a:pt x="25319" y="680"/>
                    <a:pt x="25304" y="675"/>
                    <a:pt x="25290" y="669"/>
                  </a:cubicBezTo>
                  <a:cubicBezTo>
                    <a:pt x="25283" y="429"/>
                    <a:pt x="25099" y="203"/>
                    <a:pt x="24866" y="176"/>
                  </a:cubicBezTo>
                  <a:lnTo>
                    <a:pt x="24617" y="357"/>
                  </a:lnTo>
                  <a:cubicBezTo>
                    <a:pt x="24486" y="117"/>
                    <a:pt x="24227" y="0"/>
                    <a:pt x="23966"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678" name="Google Shape;678;p13"/>
            <p:cNvSpPr/>
            <p:nvPr/>
          </p:nvSpPr>
          <p:spPr>
            <a:xfrm>
              <a:off x="1994175" y="954325"/>
              <a:ext cx="154400" cy="159200"/>
            </a:xfrm>
            <a:custGeom>
              <a:avLst/>
              <a:gdLst/>
              <a:ahLst/>
              <a:cxnLst/>
              <a:rect l="l" t="t" r="r" b="b"/>
              <a:pathLst>
                <a:path w="6176" h="6368" extrusionOk="0">
                  <a:moveTo>
                    <a:pt x="2903" y="1"/>
                  </a:moveTo>
                  <a:cubicBezTo>
                    <a:pt x="2056" y="1"/>
                    <a:pt x="1218" y="417"/>
                    <a:pt x="716" y="1060"/>
                  </a:cubicBezTo>
                  <a:cubicBezTo>
                    <a:pt x="147" y="1788"/>
                    <a:pt x="1" y="2769"/>
                    <a:pt x="257" y="3638"/>
                  </a:cubicBezTo>
                  <a:cubicBezTo>
                    <a:pt x="515" y="4506"/>
                    <a:pt x="1150" y="5258"/>
                    <a:pt x="1952" y="5762"/>
                  </a:cubicBezTo>
                  <a:cubicBezTo>
                    <a:pt x="2532" y="6126"/>
                    <a:pt x="3228" y="6367"/>
                    <a:pt x="3921" y="6367"/>
                  </a:cubicBezTo>
                  <a:cubicBezTo>
                    <a:pt x="4116" y="6367"/>
                    <a:pt x="4311" y="6348"/>
                    <a:pt x="4502" y="6307"/>
                  </a:cubicBezTo>
                  <a:cubicBezTo>
                    <a:pt x="5376" y="6121"/>
                    <a:pt x="6145" y="5410"/>
                    <a:pt x="6176" y="4575"/>
                  </a:cubicBezTo>
                  <a:lnTo>
                    <a:pt x="4557" y="1094"/>
                  </a:lnTo>
                  <a:cubicBezTo>
                    <a:pt x="4508" y="509"/>
                    <a:pt x="3865" y="107"/>
                    <a:pt x="3242" y="23"/>
                  </a:cubicBezTo>
                  <a:cubicBezTo>
                    <a:pt x="3130" y="8"/>
                    <a:pt x="3017" y="1"/>
                    <a:pt x="2903" y="1"/>
                  </a:cubicBezTo>
                  <a:close/>
                </a:path>
              </a:pathLst>
            </a:custGeom>
            <a:solidFill>
              <a:srgbClr val="FFD2B3"/>
            </a:solidFill>
            <a:ln>
              <a:noFill/>
            </a:ln>
          </p:spPr>
          <p:txBody>
            <a:bodyPr spcFirstLastPara="1" wrap="square" lIns="91425" tIns="91425" rIns="91425" bIns="91425" anchor="ctr" anchorCtr="0">
              <a:noAutofit/>
            </a:bodyPr>
            <a:lstStyle/>
            <a:p>
              <a:pPr>
                <a:buSzPts val="1400"/>
              </a:pPr>
              <a:endParaRPr>
                <a:ea typeface="+mn-ea"/>
              </a:endParaRPr>
            </a:p>
          </p:txBody>
        </p:sp>
        <p:sp>
          <p:nvSpPr>
            <p:cNvPr id="679" name="Google Shape;679;p13"/>
            <p:cNvSpPr/>
            <p:nvPr/>
          </p:nvSpPr>
          <p:spPr>
            <a:xfrm>
              <a:off x="2433325" y="1461025"/>
              <a:ext cx="113575" cy="145075"/>
            </a:xfrm>
            <a:custGeom>
              <a:avLst/>
              <a:gdLst/>
              <a:ahLst/>
              <a:cxnLst/>
              <a:rect l="l" t="t" r="r" b="b"/>
              <a:pathLst>
                <a:path w="4543" h="5803" extrusionOk="0">
                  <a:moveTo>
                    <a:pt x="3174" y="0"/>
                  </a:moveTo>
                  <a:cubicBezTo>
                    <a:pt x="2799" y="0"/>
                    <a:pt x="2356" y="87"/>
                    <a:pt x="1840" y="330"/>
                  </a:cubicBezTo>
                  <a:lnTo>
                    <a:pt x="1842" y="329"/>
                  </a:lnTo>
                  <a:cubicBezTo>
                    <a:pt x="1705" y="247"/>
                    <a:pt x="1553" y="210"/>
                    <a:pt x="1398" y="210"/>
                  </a:cubicBezTo>
                  <a:cubicBezTo>
                    <a:pt x="1030" y="210"/>
                    <a:pt x="647" y="419"/>
                    <a:pt x="421" y="725"/>
                  </a:cubicBezTo>
                  <a:cubicBezTo>
                    <a:pt x="101" y="1159"/>
                    <a:pt x="29" y="1724"/>
                    <a:pt x="14" y="2263"/>
                  </a:cubicBezTo>
                  <a:cubicBezTo>
                    <a:pt x="1" y="2735"/>
                    <a:pt x="24" y="3207"/>
                    <a:pt x="84" y="3676"/>
                  </a:cubicBezTo>
                  <a:cubicBezTo>
                    <a:pt x="162" y="4282"/>
                    <a:pt x="321" y="4920"/>
                    <a:pt x="770" y="5336"/>
                  </a:cubicBezTo>
                  <a:cubicBezTo>
                    <a:pt x="1123" y="5663"/>
                    <a:pt x="1613" y="5802"/>
                    <a:pt x="2101" y="5802"/>
                  </a:cubicBezTo>
                  <a:cubicBezTo>
                    <a:pt x="2223" y="5802"/>
                    <a:pt x="2345" y="5794"/>
                    <a:pt x="2464" y="5777"/>
                  </a:cubicBezTo>
                  <a:cubicBezTo>
                    <a:pt x="3063" y="5695"/>
                    <a:pt x="3621" y="5438"/>
                    <a:pt x="4168" y="5185"/>
                  </a:cubicBezTo>
                  <a:cubicBezTo>
                    <a:pt x="4299" y="5125"/>
                    <a:pt x="4442" y="5052"/>
                    <a:pt x="4495" y="4918"/>
                  </a:cubicBezTo>
                  <a:cubicBezTo>
                    <a:pt x="4542" y="4796"/>
                    <a:pt x="4501" y="4659"/>
                    <a:pt x="4461" y="4533"/>
                  </a:cubicBezTo>
                  <a:cubicBezTo>
                    <a:pt x="4028" y="3171"/>
                    <a:pt x="3816" y="1651"/>
                    <a:pt x="4386" y="342"/>
                  </a:cubicBezTo>
                  <a:cubicBezTo>
                    <a:pt x="4118" y="184"/>
                    <a:pt x="3718" y="0"/>
                    <a:pt x="3174" y="0"/>
                  </a:cubicBezTo>
                  <a:close/>
                </a:path>
              </a:pathLst>
            </a:custGeom>
            <a:solidFill>
              <a:srgbClr val="F4BE38"/>
            </a:solidFill>
            <a:ln>
              <a:noFill/>
            </a:ln>
          </p:spPr>
          <p:txBody>
            <a:bodyPr spcFirstLastPara="1" wrap="square" lIns="91425" tIns="91425" rIns="91425" bIns="91425" anchor="ctr" anchorCtr="0">
              <a:noAutofit/>
            </a:bodyPr>
            <a:lstStyle/>
            <a:p>
              <a:pPr>
                <a:buSzPts val="1400"/>
              </a:pPr>
              <a:endParaRPr>
                <a:ea typeface="+mn-ea"/>
              </a:endParaRPr>
            </a:p>
          </p:txBody>
        </p:sp>
        <p:sp>
          <p:nvSpPr>
            <p:cNvPr id="680" name="Google Shape;680;p13"/>
            <p:cNvSpPr/>
            <p:nvPr/>
          </p:nvSpPr>
          <p:spPr>
            <a:xfrm>
              <a:off x="2591475" y="1818100"/>
              <a:ext cx="746025" cy="622725"/>
            </a:xfrm>
            <a:custGeom>
              <a:avLst/>
              <a:gdLst/>
              <a:ahLst/>
              <a:cxnLst/>
              <a:rect l="l" t="t" r="r" b="b"/>
              <a:pathLst>
                <a:path w="29841" h="24909" extrusionOk="0">
                  <a:moveTo>
                    <a:pt x="15430" y="1"/>
                  </a:moveTo>
                  <a:cubicBezTo>
                    <a:pt x="12865" y="1"/>
                    <a:pt x="10267" y="718"/>
                    <a:pt x="8176" y="2154"/>
                  </a:cubicBezTo>
                  <a:cubicBezTo>
                    <a:pt x="4463" y="4703"/>
                    <a:pt x="1130" y="8369"/>
                    <a:pt x="481" y="12862"/>
                  </a:cubicBezTo>
                  <a:cubicBezTo>
                    <a:pt x="1" y="16194"/>
                    <a:pt x="906" y="19836"/>
                    <a:pt x="3447" y="22218"/>
                  </a:cubicBezTo>
                  <a:cubicBezTo>
                    <a:pt x="5633" y="24268"/>
                    <a:pt x="8790" y="24908"/>
                    <a:pt x="11757" y="24908"/>
                  </a:cubicBezTo>
                  <a:cubicBezTo>
                    <a:pt x="11836" y="24908"/>
                    <a:pt x="11915" y="24908"/>
                    <a:pt x="11994" y="24907"/>
                  </a:cubicBezTo>
                  <a:cubicBezTo>
                    <a:pt x="17873" y="24839"/>
                    <a:pt x="26655" y="24614"/>
                    <a:pt x="29252" y="18254"/>
                  </a:cubicBezTo>
                  <a:cubicBezTo>
                    <a:pt x="29777" y="16967"/>
                    <a:pt x="29840" y="15657"/>
                    <a:pt x="29649" y="14357"/>
                  </a:cubicBezTo>
                  <a:cubicBezTo>
                    <a:pt x="28778" y="8441"/>
                    <a:pt x="25027" y="2038"/>
                    <a:pt x="18732" y="413"/>
                  </a:cubicBezTo>
                  <a:cubicBezTo>
                    <a:pt x="17668" y="138"/>
                    <a:pt x="16552" y="1"/>
                    <a:pt x="15430" y="1"/>
                  </a:cubicBezTo>
                  <a:close/>
                </a:path>
              </a:pathLst>
            </a:custGeom>
            <a:solidFill>
              <a:srgbClr val="FFFFFF"/>
            </a:solidFill>
            <a:ln>
              <a:noFill/>
            </a:ln>
          </p:spPr>
          <p:txBody>
            <a:bodyPr spcFirstLastPara="1" wrap="square" lIns="91425" tIns="91425" rIns="91425" bIns="91425" anchor="ctr" anchorCtr="0">
              <a:noAutofit/>
            </a:bodyPr>
            <a:lstStyle/>
            <a:p>
              <a:pPr>
                <a:buSzPts val="1400"/>
              </a:pPr>
              <a:endParaRPr>
                <a:ea typeface="+mn-ea"/>
              </a:endParaRPr>
            </a:p>
          </p:txBody>
        </p:sp>
        <p:sp>
          <p:nvSpPr>
            <p:cNvPr id="681" name="Google Shape;681;p13"/>
            <p:cNvSpPr/>
            <p:nvPr/>
          </p:nvSpPr>
          <p:spPr>
            <a:xfrm>
              <a:off x="2831550" y="2303675"/>
              <a:ext cx="22425" cy="16200"/>
            </a:xfrm>
            <a:custGeom>
              <a:avLst/>
              <a:gdLst/>
              <a:ahLst/>
              <a:cxnLst/>
              <a:rect l="l" t="t" r="r" b="b"/>
              <a:pathLst>
                <a:path w="897" h="648" extrusionOk="0">
                  <a:moveTo>
                    <a:pt x="230" y="0"/>
                  </a:moveTo>
                  <a:cubicBezTo>
                    <a:pt x="114" y="0"/>
                    <a:pt x="1" y="117"/>
                    <a:pt x="84" y="235"/>
                  </a:cubicBezTo>
                  <a:cubicBezTo>
                    <a:pt x="219" y="425"/>
                    <a:pt x="430" y="647"/>
                    <a:pt x="675" y="647"/>
                  </a:cubicBezTo>
                  <a:cubicBezTo>
                    <a:pt x="704" y="647"/>
                    <a:pt x="734" y="644"/>
                    <a:pt x="765" y="637"/>
                  </a:cubicBezTo>
                  <a:cubicBezTo>
                    <a:pt x="845" y="620"/>
                    <a:pt x="897" y="509"/>
                    <a:pt x="846" y="438"/>
                  </a:cubicBezTo>
                  <a:cubicBezTo>
                    <a:pt x="720" y="264"/>
                    <a:pt x="495" y="187"/>
                    <a:pt x="336" y="41"/>
                  </a:cubicBezTo>
                  <a:cubicBezTo>
                    <a:pt x="305" y="13"/>
                    <a:pt x="267" y="0"/>
                    <a:pt x="230"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2" name="Google Shape;682;p13"/>
            <p:cNvSpPr/>
            <p:nvPr/>
          </p:nvSpPr>
          <p:spPr>
            <a:xfrm>
              <a:off x="2872350" y="2323700"/>
              <a:ext cx="24825" cy="13325"/>
            </a:xfrm>
            <a:custGeom>
              <a:avLst/>
              <a:gdLst/>
              <a:ahLst/>
              <a:cxnLst/>
              <a:rect l="l" t="t" r="r" b="b"/>
              <a:pathLst>
                <a:path w="993" h="533" extrusionOk="0">
                  <a:moveTo>
                    <a:pt x="186" y="1"/>
                  </a:moveTo>
                  <a:cubicBezTo>
                    <a:pt x="49" y="1"/>
                    <a:pt x="0" y="208"/>
                    <a:pt x="119" y="293"/>
                  </a:cubicBezTo>
                  <a:cubicBezTo>
                    <a:pt x="299" y="421"/>
                    <a:pt x="534" y="532"/>
                    <a:pt x="761" y="532"/>
                  </a:cubicBezTo>
                  <a:cubicBezTo>
                    <a:pt x="798" y="532"/>
                    <a:pt x="835" y="529"/>
                    <a:pt x="871" y="523"/>
                  </a:cubicBezTo>
                  <a:cubicBezTo>
                    <a:pt x="993" y="503"/>
                    <a:pt x="980" y="345"/>
                    <a:pt x="901" y="286"/>
                  </a:cubicBezTo>
                  <a:cubicBezTo>
                    <a:pt x="718" y="151"/>
                    <a:pt x="452" y="85"/>
                    <a:pt x="239" y="10"/>
                  </a:cubicBezTo>
                  <a:cubicBezTo>
                    <a:pt x="220" y="4"/>
                    <a:pt x="202" y="1"/>
                    <a:pt x="186"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3" name="Google Shape;683;p13"/>
            <p:cNvSpPr/>
            <p:nvPr/>
          </p:nvSpPr>
          <p:spPr>
            <a:xfrm>
              <a:off x="2844200" y="2327975"/>
              <a:ext cx="14975" cy="7625"/>
            </a:xfrm>
            <a:custGeom>
              <a:avLst/>
              <a:gdLst/>
              <a:ahLst/>
              <a:cxnLst/>
              <a:rect l="l" t="t" r="r" b="b"/>
              <a:pathLst>
                <a:path w="599" h="305" extrusionOk="0">
                  <a:moveTo>
                    <a:pt x="230" y="1"/>
                  </a:moveTo>
                  <a:cubicBezTo>
                    <a:pt x="62" y="1"/>
                    <a:pt x="0" y="262"/>
                    <a:pt x="176" y="287"/>
                  </a:cubicBezTo>
                  <a:cubicBezTo>
                    <a:pt x="248" y="296"/>
                    <a:pt x="308" y="305"/>
                    <a:pt x="371" y="305"/>
                  </a:cubicBezTo>
                  <a:cubicBezTo>
                    <a:pt x="405" y="305"/>
                    <a:pt x="440" y="302"/>
                    <a:pt x="478" y="296"/>
                  </a:cubicBezTo>
                  <a:cubicBezTo>
                    <a:pt x="581" y="280"/>
                    <a:pt x="598" y="116"/>
                    <a:pt x="507" y="73"/>
                  </a:cubicBezTo>
                  <a:cubicBezTo>
                    <a:pt x="422" y="32"/>
                    <a:pt x="351" y="18"/>
                    <a:pt x="255" y="3"/>
                  </a:cubicBezTo>
                  <a:cubicBezTo>
                    <a:pt x="247" y="1"/>
                    <a:pt x="238" y="1"/>
                    <a:pt x="230"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4" name="Google Shape;684;p13"/>
            <p:cNvSpPr/>
            <p:nvPr/>
          </p:nvSpPr>
          <p:spPr>
            <a:xfrm>
              <a:off x="2813025" y="2260825"/>
              <a:ext cx="17800" cy="12525"/>
            </a:xfrm>
            <a:custGeom>
              <a:avLst/>
              <a:gdLst/>
              <a:ahLst/>
              <a:cxnLst/>
              <a:rect l="l" t="t" r="r" b="b"/>
              <a:pathLst>
                <a:path w="712" h="501" extrusionOk="0">
                  <a:moveTo>
                    <a:pt x="183" y="0"/>
                  </a:moveTo>
                  <a:cubicBezTo>
                    <a:pt x="65" y="0"/>
                    <a:pt x="1" y="170"/>
                    <a:pt x="117" y="257"/>
                  </a:cubicBezTo>
                  <a:lnTo>
                    <a:pt x="116" y="257"/>
                  </a:lnTo>
                  <a:cubicBezTo>
                    <a:pt x="252" y="360"/>
                    <a:pt x="376" y="456"/>
                    <a:pt x="544" y="496"/>
                  </a:cubicBezTo>
                  <a:cubicBezTo>
                    <a:pt x="555" y="499"/>
                    <a:pt x="565" y="500"/>
                    <a:pt x="575" y="500"/>
                  </a:cubicBezTo>
                  <a:cubicBezTo>
                    <a:pt x="669" y="500"/>
                    <a:pt x="711" y="387"/>
                    <a:pt x="652" y="311"/>
                  </a:cubicBezTo>
                  <a:cubicBezTo>
                    <a:pt x="547" y="175"/>
                    <a:pt x="406" y="102"/>
                    <a:pt x="255" y="21"/>
                  </a:cubicBezTo>
                  <a:cubicBezTo>
                    <a:pt x="230" y="7"/>
                    <a:pt x="206" y="0"/>
                    <a:pt x="183"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5" name="Google Shape;685;p13"/>
            <p:cNvSpPr/>
            <p:nvPr/>
          </p:nvSpPr>
          <p:spPr>
            <a:xfrm>
              <a:off x="2755925" y="2216625"/>
              <a:ext cx="28100" cy="20975"/>
            </a:xfrm>
            <a:custGeom>
              <a:avLst/>
              <a:gdLst/>
              <a:ahLst/>
              <a:cxnLst/>
              <a:rect l="l" t="t" r="r" b="b"/>
              <a:pathLst>
                <a:path w="1124" h="839" extrusionOk="0">
                  <a:moveTo>
                    <a:pt x="188" y="1"/>
                  </a:moveTo>
                  <a:cubicBezTo>
                    <a:pt x="66" y="1"/>
                    <a:pt x="0" y="196"/>
                    <a:pt x="124" y="259"/>
                  </a:cubicBezTo>
                  <a:lnTo>
                    <a:pt x="123" y="259"/>
                  </a:lnTo>
                  <a:cubicBezTo>
                    <a:pt x="272" y="336"/>
                    <a:pt x="412" y="430"/>
                    <a:pt x="539" y="539"/>
                  </a:cubicBezTo>
                  <a:cubicBezTo>
                    <a:pt x="650" y="634"/>
                    <a:pt x="734" y="756"/>
                    <a:pt x="865" y="823"/>
                  </a:cubicBezTo>
                  <a:cubicBezTo>
                    <a:pt x="887" y="834"/>
                    <a:pt x="911" y="839"/>
                    <a:pt x="935" y="839"/>
                  </a:cubicBezTo>
                  <a:cubicBezTo>
                    <a:pt x="1029" y="839"/>
                    <a:pt x="1123" y="758"/>
                    <a:pt x="1087" y="652"/>
                  </a:cubicBezTo>
                  <a:cubicBezTo>
                    <a:pt x="972" y="313"/>
                    <a:pt x="544" y="120"/>
                    <a:pt x="230" y="8"/>
                  </a:cubicBezTo>
                  <a:cubicBezTo>
                    <a:pt x="216" y="3"/>
                    <a:pt x="202" y="1"/>
                    <a:pt x="188"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6" name="Google Shape;686;p13"/>
            <p:cNvSpPr/>
            <p:nvPr/>
          </p:nvSpPr>
          <p:spPr>
            <a:xfrm>
              <a:off x="2720600" y="2193175"/>
              <a:ext cx="17300" cy="10375"/>
            </a:xfrm>
            <a:custGeom>
              <a:avLst/>
              <a:gdLst/>
              <a:ahLst/>
              <a:cxnLst/>
              <a:rect l="l" t="t" r="r" b="b"/>
              <a:pathLst>
                <a:path w="692" h="415" extrusionOk="0">
                  <a:moveTo>
                    <a:pt x="186" y="1"/>
                  </a:moveTo>
                  <a:cubicBezTo>
                    <a:pt x="71" y="1"/>
                    <a:pt x="0" y="148"/>
                    <a:pt x="84" y="253"/>
                  </a:cubicBezTo>
                  <a:cubicBezTo>
                    <a:pt x="160" y="349"/>
                    <a:pt x="288" y="414"/>
                    <a:pt x="410" y="414"/>
                  </a:cubicBezTo>
                  <a:cubicBezTo>
                    <a:pt x="494" y="414"/>
                    <a:pt x="575" y="384"/>
                    <a:pt x="635" y="311"/>
                  </a:cubicBezTo>
                  <a:cubicBezTo>
                    <a:pt x="691" y="244"/>
                    <a:pt x="668" y="158"/>
                    <a:pt x="586" y="126"/>
                  </a:cubicBezTo>
                  <a:cubicBezTo>
                    <a:pt x="477" y="84"/>
                    <a:pt x="369" y="80"/>
                    <a:pt x="262" y="22"/>
                  </a:cubicBezTo>
                  <a:cubicBezTo>
                    <a:pt x="235" y="7"/>
                    <a:pt x="210" y="1"/>
                    <a:pt x="186"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7" name="Google Shape;687;p13"/>
            <p:cNvSpPr/>
            <p:nvPr/>
          </p:nvSpPr>
          <p:spPr>
            <a:xfrm>
              <a:off x="2750925" y="2168650"/>
              <a:ext cx="20175" cy="13575"/>
            </a:xfrm>
            <a:custGeom>
              <a:avLst/>
              <a:gdLst/>
              <a:ahLst/>
              <a:cxnLst/>
              <a:rect l="l" t="t" r="r" b="b"/>
              <a:pathLst>
                <a:path w="807" h="543" extrusionOk="0">
                  <a:moveTo>
                    <a:pt x="230" y="1"/>
                  </a:moveTo>
                  <a:cubicBezTo>
                    <a:pt x="92" y="1"/>
                    <a:pt x="0" y="210"/>
                    <a:pt x="149" y="302"/>
                  </a:cubicBezTo>
                  <a:cubicBezTo>
                    <a:pt x="292" y="390"/>
                    <a:pt x="427" y="487"/>
                    <a:pt x="588" y="536"/>
                  </a:cubicBezTo>
                  <a:cubicBezTo>
                    <a:pt x="602" y="541"/>
                    <a:pt x="615" y="543"/>
                    <a:pt x="628" y="543"/>
                  </a:cubicBezTo>
                  <a:cubicBezTo>
                    <a:pt x="739" y="543"/>
                    <a:pt x="807" y="392"/>
                    <a:pt x="722" y="306"/>
                  </a:cubicBezTo>
                  <a:cubicBezTo>
                    <a:pt x="603" y="186"/>
                    <a:pt x="455" y="111"/>
                    <a:pt x="311" y="25"/>
                  </a:cubicBezTo>
                  <a:cubicBezTo>
                    <a:pt x="283" y="8"/>
                    <a:pt x="256" y="1"/>
                    <a:pt x="230"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8" name="Google Shape;688;p13"/>
            <p:cNvSpPr/>
            <p:nvPr/>
          </p:nvSpPr>
          <p:spPr>
            <a:xfrm>
              <a:off x="2794575" y="2217925"/>
              <a:ext cx="19175" cy="10075"/>
            </a:xfrm>
            <a:custGeom>
              <a:avLst/>
              <a:gdLst/>
              <a:ahLst/>
              <a:cxnLst/>
              <a:rect l="l" t="t" r="r" b="b"/>
              <a:pathLst>
                <a:path w="767" h="403" extrusionOk="0">
                  <a:moveTo>
                    <a:pt x="135" y="1"/>
                  </a:moveTo>
                  <a:cubicBezTo>
                    <a:pt x="55" y="1"/>
                    <a:pt x="0" y="111"/>
                    <a:pt x="87" y="153"/>
                  </a:cubicBezTo>
                  <a:cubicBezTo>
                    <a:pt x="264" y="240"/>
                    <a:pt x="443" y="343"/>
                    <a:pt x="633" y="399"/>
                  </a:cubicBezTo>
                  <a:cubicBezTo>
                    <a:pt x="642" y="401"/>
                    <a:pt x="650" y="402"/>
                    <a:pt x="658" y="402"/>
                  </a:cubicBezTo>
                  <a:cubicBezTo>
                    <a:pt x="733" y="402"/>
                    <a:pt x="767" y="293"/>
                    <a:pt x="697" y="249"/>
                  </a:cubicBezTo>
                  <a:cubicBezTo>
                    <a:pt x="536" y="146"/>
                    <a:pt x="347" y="83"/>
                    <a:pt x="171" y="8"/>
                  </a:cubicBezTo>
                  <a:cubicBezTo>
                    <a:pt x="159" y="3"/>
                    <a:pt x="147" y="1"/>
                    <a:pt x="135"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9" name="Google Shape;689;p13"/>
            <p:cNvSpPr/>
            <p:nvPr/>
          </p:nvSpPr>
          <p:spPr>
            <a:xfrm>
              <a:off x="2797175" y="2241225"/>
              <a:ext cx="15125" cy="13675"/>
            </a:xfrm>
            <a:custGeom>
              <a:avLst/>
              <a:gdLst/>
              <a:ahLst/>
              <a:cxnLst/>
              <a:rect l="l" t="t" r="r" b="b"/>
              <a:pathLst>
                <a:path w="605" h="547" extrusionOk="0">
                  <a:moveTo>
                    <a:pt x="186" y="0"/>
                  </a:moveTo>
                  <a:cubicBezTo>
                    <a:pt x="73" y="0"/>
                    <a:pt x="0" y="177"/>
                    <a:pt x="119" y="261"/>
                  </a:cubicBezTo>
                  <a:lnTo>
                    <a:pt x="119" y="262"/>
                  </a:lnTo>
                  <a:cubicBezTo>
                    <a:pt x="236" y="344"/>
                    <a:pt x="317" y="460"/>
                    <a:pt x="440" y="532"/>
                  </a:cubicBezTo>
                  <a:cubicBezTo>
                    <a:pt x="458" y="542"/>
                    <a:pt x="475" y="547"/>
                    <a:pt x="492" y="547"/>
                  </a:cubicBezTo>
                  <a:cubicBezTo>
                    <a:pt x="554" y="547"/>
                    <a:pt x="605" y="483"/>
                    <a:pt x="592" y="415"/>
                  </a:cubicBezTo>
                  <a:cubicBezTo>
                    <a:pt x="557" y="232"/>
                    <a:pt x="407" y="121"/>
                    <a:pt x="258" y="24"/>
                  </a:cubicBezTo>
                  <a:cubicBezTo>
                    <a:pt x="233" y="7"/>
                    <a:pt x="209" y="0"/>
                    <a:pt x="186"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0" name="Google Shape;690;p13"/>
            <p:cNvSpPr/>
            <p:nvPr/>
          </p:nvSpPr>
          <p:spPr>
            <a:xfrm>
              <a:off x="2710425" y="2166175"/>
              <a:ext cx="6900" cy="11250"/>
            </a:xfrm>
            <a:custGeom>
              <a:avLst/>
              <a:gdLst/>
              <a:ahLst/>
              <a:cxnLst/>
              <a:rect l="l" t="t" r="r" b="b"/>
              <a:pathLst>
                <a:path w="276" h="450" extrusionOk="0">
                  <a:moveTo>
                    <a:pt x="89" y="0"/>
                  </a:moveTo>
                  <a:cubicBezTo>
                    <a:pt x="45" y="0"/>
                    <a:pt x="0" y="30"/>
                    <a:pt x="7" y="81"/>
                  </a:cubicBezTo>
                  <a:cubicBezTo>
                    <a:pt x="18" y="193"/>
                    <a:pt x="50" y="302"/>
                    <a:pt x="101" y="404"/>
                  </a:cubicBezTo>
                  <a:cubicBezTo>
                    <a:pt x="117" y="436"/>
                    <a:pt x="143" y="450"/>
                    <a:pt x="169" y="450"/>
                  </a:cubicBezTo>
                  <a:cubicBezTo>
                    <a:pt x="221" y="450"/>
                    <a:pt x="276" y="397"/>
                    <a:pt x="266" y="335"/>
                  </a:cubicBezTo>
                  <a:cubicBezTo>
                    <a:pt x="248" y="230"/>
                    <a:pt x="213" y="130"/>
                    <a:pt x="160" y="39"/>
                  </a:cubicBezTo>
                  <a:cubicBezTo>
                    <a:pt x="145" y="13"/>
                    <a:pt x="117" y="0"/>
                    <a:pt x="89"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1" name="Google Shape;691;p13"/>
            <p:cNvSpPr/>
            <p:nvPr/>
          </p:nvSpPr>
          <p:spPr>
            <a:xfrm>
              <a:off x="2907675" y="2347975"/>
              <a:ext cx="24375" cy="18175"/>
            </a:xfrm>
            <a:custGeom>
              <a:avLst/>
              <a:gdLst/>
              <a:ahLst/>
              <a:cxnLst/>
              <a:rect l="l" t="t" r="r" b="b"/>
              <a:pathLst>
                <a:path w="975" h="727" extrusionOk="0">
                  <a:moveTo>
                    <a:pt x="159" y="0"/>
                  </a:moveTo>
                  <a:cubicBezTo>
                    <a:pt x="83" y="0"/>
                    <a:pt x="0" y="75"/>
                    <a:pt x="33" y="156"/>
                  </a:cubicBezTo>
                  <a:cubicBezTo>
                    <a:pt x="140" y="421"/>
                    <a:pt x="415" y="727"/>
                    <a:pt x="725" y="727"/>
                  </a:cubicBezTo>
                  <a:cubicBezTo>
                    <a:pt x="762" y="727"/>
                    <a:pt x="801" y="722"/>
                    <a:pt x="839" y="713"/>
                  </a:cubicBezTo>
                  <a:cubicBezTo>
                    <a:pt x="961" y="681"/>
                    <a:pt x="974" y="515"/>
                    <a:pt x="872" y="451"/>
                  </a:cubicBezTo>
                  <a:cubicBezTo>
                    <a:pt x="767" y="385"/>
                    <a:pt x="645" y="368"/>
                    <a:pt x="536" y="306"/>
                  </a:cubicBezTo>
                  <a:cubicBezTo>
                    <a:pt x="415" y="239"/>
                    <a:pt x="323" y="144"/>
                    <a:pt x="236" y="37"/>
                  </a:cubicBezTo>
                  <a:cubicBezTo>
                    <a:pt x="216" y="11"/>
                    <a:pt x="188" y="0"/>
                    <a:pt x="159"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2" name="Google Shape;692;p13"/>
            <p:cNvSpPr/>
            <p:nvPr/>
          </p:nvSpPr>
          <p:spPr>
            <a:xfrm>
              <a:off x="2944975" y="2361750"/>
              <a:ext cx="24350" cy="14600"/>
            </a:xfrm>
            <a:custGeom>
              <a:avLst/>
              <a:gdLst/>
              <a:ahLst/>
              <a:cxnLst/>
              <a:rect l="l" t="t" r="r" b="b"/>
              <a:pathLst>
                <a:path w="974" h="584" extrusionOk="0">
                  <a:moveTo>
                    <a:pt x="160" y="1"/>
                  </a:moveTo>
                  <a:cubicBezTo>
                    <a:pt x="57" y="1"/>
                    <a:pt x="1" y="153"/>
                    <a:pt x="102" y="231"/>
                  </a:cubicBezTo>
                  <a:cubicBezTo>
                    <a:pt x="293" y="376"/>
                    <a:pt x="514" y="545"/>
                    <a:pt x="756" y="582"/>
                  </a:cubicBezTo>
                  <a:cubicBezTo>
                    <a:pt x="762" y="583"/>
                    <a:pt x="768" y="584"/>
                    <a:pt x="774" y="584"/>
                  </a:cubicBezTo>
                  <a:cubicBezTo>
                    <a:pt x="872" y="584"/>
                    <a:pt x="974" y="461"/>
                    <a:pt x="873" y="381"/>
                  </a:cubicBezTo>
                  <a:cubicBezTo>
                    <a:pt x="680" y="231"/>
                    <a:pt x="437" y="144"/>
                    <a:pt x="225" y="20"/>
                  </a:cubicBezTo>
                  <a:cubicBezTo>
                    <a:pt x="202" y="6"/>
                    <a:pt x="180" y="1"/>
                    <a:pt x="160"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3" name="Google Shape;693;p13"/>
            <p:cNvSpPr/>
            <p:nvPr/>
          </p:nvSpPr>
          <p:spPr>
            <a:xfrm>
              <a:off x="2935350" y="2329925"/>
              <a:ext cx="14800" cy="6525"/>
            </a:xfrm>
            <a:custGeom>
              <a:avLst/>
              <a:gdLst/>
              <a:ahLst/>
              <a:cxnLst/>
              <a:rect l="l" t="t" r="r" b="b"/>
              <a:pathLst>
                <a:path w="592" h="261" extrusionOk="0">
                  <a:moveTo>
                    <a:pt x="136" y="0"/>
                  </a:moveTo>
                  <a:cubicBezTo>
                    <a:pt x="0" y="0"/>
                    <a:pt x="5" y="228"/>
                    <a:pt x="154" y="246"/>
                  </a:cubicBezTo>
                  <a:cubicBezTo>
                    <a:pt x="224" y="253"/>
                    <a:pt x="289" y="260"/>
                    <a:pt x="354" y="260"/>
                  </a:cubicBezTo>
                  <a:cubicBezTo>
                    <a:pt x="403" y="260"/>
                    <a:pt x="453" y="256"/>
                    <a:pt x="505" y="246"/>
                  </a:cubicBezTo>
                  <a:cubicBezTo>
                    <a:pt x="574" y="233"/>
                    <a:pt x="592" y="121"/>
                    <a:pt x="526" y="89"/>
                  </a:cubicBezTo>
                  <a:cubicBezTo>
                    <a:pt x="403" y="32"/>
                    <a:pt x="288" y="19"/>
                    <a:pt x="154" y="2"/>
                  </a:cubicBezTo>
                  <a:cubicBezTo>
                    <a:pt x="147" y="1"/>
                    <a:pt x="142" y="0"/>
                    <a:pt x="136"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4" name="Google Shape;694;p13"/>
            <p:cNvSpPr/>
            <p:nvPr/>
          </p:nvSpPr>
          <p:spPr>
            <a:xfrm>
              <a:off x="2894150" y="2262375"/>
              <a:ext cx="16050" cy="15850"/>
            </a:xfrm>
            <a:custGeom>
              <a:avLst/>
              <a:gdLst/>
              <a:ahLst/>
              <a:cxnLst/>
              <a:rect l="l" t="t" r="r" b="b"/>
              <a:pathLst>
                <a:path w="642" h="634" extrusionOk="0">
                  <a:moveTo>
                    <a:pt x="202" y="0"/>
                  </a:moveTo>
                  <a:cubicBezTo>
                    <a:pt x="97" y="0"/>
                    <a:pt x="0" y="144"/>
                    <a:pt x="92" y="251"/>
                  </a:cubicBezTo>
                  <a:lnTo>
                    <a:pt x="94" y="249"/>
                  </a:lnTo>
                  <a:cubicBezTo>
                    <a:pt x="217" y="392"/>
                    <a:pt x="322" y="501"/>
                    <a:pt x="470" y="615"/>
                  </a:cubicBezTo>
                  <a:cubicBezTo>
                    <a:pt x="487" y="628"/>
                    <a:pt x="504" y="633"/>
                    <a:pt x="520" y="633"/>
                  </a:cubicBezTo>
                  <a:cubicBezTo>
                    <a:pt x="587" y="633"/>
                    <a:pt x="641" y="543"/>
                    <a:pt x="605" y="479"/>
                  </a:cubicBezTo>
                  <a:cubicBezTo>
                    <a:pt x="517" y="314"/>
                    <a:pt x="417" y="192"/>
                    <a:pt x="295" y="47"/>
                  </a:cubicBezTo>
                  <a:cubicBezTo>
                    <a:pt x="267" y="14"/>
                    <a:pt x="234" y="0"/>
                    <a:pt x="202"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5" name="Google Shape;695;p13"/>
            <p:cNvSpPr/>
            <p:nvPr/>
          </p:nvSpPr>
          <p:spPr>
            <a:xfrm>
              <a:off x="2882675" y="2295700"/>
              <a:ext cx="9775" cy="8500"/>
            </a:xfrm>
            <a:custGeom>
              <a:avLst/>
              <a:gdLst/>
              <a:ahLst/>
              <a:cxnLst/>
              <a:rect l="l" t="t" r="r" b="b"/>
              <a:pathLst>
                <a:path w="391" h="340" extrusionOk="0">
                  <a:moveTo>
                    <a:pt x="156" y="1"/>
                  </a:moveTo>
                  <a:cubicBezTo>
                    <a:pt x="77" y="1"/>
                    <a:pt x="1" y="61"/>
                    <a:pt x="35" y="157"/>
                  </a:cubicBezTo>
                  <a:cubicBezTo>
                    <a:pt x="75" y="271"/>
                    <a:pt x="129" y="338"/>
                    <a:pt x="255" y="340"/>
                  </a:cubicBezTo>
                  <a:cubicBezTo>
                    <a:pt x="256" y="340"/>
                    <a:pt x="256" y="340"/>
                    <a:pt x="257" y="340"/>
                  </a:cubicBezTo>
                  <a:cubicBezTo>
                    <a:pt x="360" y="340"/>
                    <a:pt x="390" y="221"/>
                    <a:pt x="333" y="151"/>
                  </a:cubicBezTo>
                  <a:cubicBezTo>
                    <a:pt x="316" y="131"/>
                    <a:pt x="300" y="109"/>
                    <a:pt x="285" y="88"/>
                  </a:cubicBezTo>
                  <a:cubicBezTo>
                    <a:pt x="261" y="27"/>
                    <a:pt x="208" y="1"/>
                    <a:pt x="156"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6" name="Google Shape;696;p13"/>
            <p:cNvSpPr/>
            <p:nvPr/>
          </p:nvSpPr>
          <p:spPr>
            <a:xfrm>
              <a:off x="2992775" y="2347225"/>
              <a:ext cx="16350" cy="8750"/>
            </a:xfrm>
            <a:custGeom>
              <a:avLst/>
              <a:gdLst/>
              <a:ahLst/>
              <a:cxnLst/>
              <a:rect l="l" t="t" r="r" b="b"/>
              <a:pathLst>
                <a:path w="654" h="350" extrusionOk="0">
                  <a:moveTo>
                    <a:pt x="217" y="1"/>
                  </a:moveTo>
                  <a:cubicBezTo>
                    <a:pt x="58" y="1"/>
                    <a:pt x="1" y="272"/>
                    <a:pt x="181" y="310"/>
                  </a:cubicBezTo>
                  <a:cubicBezTo>
                    <a:pt x="279" y="330"/>
                    <a:pt x="365" y="349"/>
                    <a:pt x="463" y="349"/>
                  </a:cubicBezTo>
                  <a:cubicBezTo>
                    <a:pt x="471" y="349"/>
                    <a:pt x="478" y="349"/>
                    <a:pt x="486" y="349"/>
                  </a:cubicBezTo>
                  <a:cubicBezTo>
                    <a:pt x="606" y="345"/>
                    <a:pt x="654" y="185"/>
                    <a:pt x="548" y="122"/>
                  </a:cubicBezTo>
                  <a:cubicBezTo>
                    <a:pt x="456" y="67"/>
                    <a:pt x="367" y="41"/>
                    <a:pt x="264" y="8"/>
                  </a:cubicBezTo>
                  <a:cubicBezTo>
                    <a:pt x="248" y="3"/>
                    <a:pt x="232" y="1"/>
                    <a:pt x="217"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7" name="Google Shape;697;p13"/>
            <p:cNvSpPr/>
            <p:nvPr/>
          </p:nvSpPr>
          <p:spPr>
            <a:xfrm>
              <a:off x="2991075" y="2372325"/>
              <a:ext cx="21950" cy="12225"/>
            </a:xfrm>
            <a:custGeom>
              <a:avLst/>
              <a:gdLst/>
              <a:ahLst/>
              <a:cxnLst/>
              <a:rect l="l" t="t" r="r" b="b"/>
              <a:pathLst>
                <a:path w="878" h="489" extrusionOk="0">
                  <a:moveTo>
                    <a:pt x="206" y="1"/>
                  </a:moveTo>
                  <a:cubicBezTo>
                    <a:pt x="22" y="1"/>
                    <a:pt x="0" y="254"/>
                    <a:pt x="131" y="346"/>
                  </a:cubicBezTo>
                  <a:cubicBezTo>
                    <a:pt x="254" y="433"/>
                    <a:pt x="389" y="489"/>
                    <a:pt x="526" y="489"/>
                  </a:cubicBezTo>
                  <a:cubicBezTo>
                    <a:pt x="598" y="489"/>
                    <a:pt x="671" y="473"/>
                    <a:pt x="743" y="438"/>
                  </a:cubicBezTo>
                  <a:cubicBezTo>
                    <a:pt x="877" y="375"/>
                    <a:pt x="842" y="202"/>
                    <a:pt x="743" y="129"/>
                  </a:cubicBezTo>
                  <a:cubicBezTo>
                    <a:pt x="604" y="25"/>
                    <a:pt x="395" y="17"/>
                    <a:pt x="224" y="1"/>
                  </a:cubicBezTo>
                  <a:cubicBezTo>
                    <a:pt x="218" y="1"/>
                    <a:pt x="212" y="1"/>
                    <a:pt x="206"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8" name="Google Shape;698;p13"/>
            <p:cNvSpPr/>
            <p:nvPr/>
          </p:nvSpPr>
          <p:spPr>
            <a:xfrm>
              <a:off x="3047225" y="2378875"/>
              <a:ext cx="15400" cy="10175"/>
            </a:xfrm>
            <a:custGeom>
              <a:avLst/>
              <a:gdLst/>
              <a:ahLst/>
              <a:cxnLst/>
              <a:rect l="l" t="t" r="r" b="b"/>
              <a:pathLst>
                <a:path w="616" h="407" extrusionOk="0">
                  <a:moveTo>
                    <a:pt x="400" y="0"/>
                  </a:moveTo>
                  <a:cubicBezTo>
                    <a:pt x="279" y="0"/>
                    <a:pt x="169" y="73"/>
                    <a:pt x="86" y="170"/>
                  </a:cubicBezTo>
                  <a:cubicBezTo>
                    <a:pt x="0" y="270"/>
                    <a:pt x="90" y="406"/>
                    <a:pt x="188" y="406"/>
                  </a:cubicBezTo>
                  <a:cubicBezTo>
                    <a:pt x="219" y="406"/>
                    <a:pt x="250" y="393"/>
                    <a:pt x="277" y="361"/>
                  </a:cubicBezTo>
                  <a:cubicBezTo>
                    <a:pt x="349" y="278"/>
                    <a:pt x="410" y="271"/>
                    <a:pt x="508" y="237"/>
                  </a:cubicBezTo>
                  <a:cubicBezTo>
                    <a:pt x="616" y="199"/>
                    <a:pt x="613" y="59"/>
                    <a:pt x="508" y="20"/>
                  </a:cubicBezTo>
                  <a:cubicBezTo>
                    <a:pt x="471" y="6"/>
                    <a:pt x="435" y="0"/>
                    <a:pt x="400"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9" name="Google Shape;699;p13"/>
            <p:cNvSpPr/>
            <p:nvPr/>
          </p:nvSpPr>
          <p:spPr>
            <a:xfrm>
              <a:off x="3106100" y="2389550"/>
              <a:ext cx="10750" cy="7625"/>
            </a:xfrm>
            <a:custGeom>
              <a:avLst/>
              <a:gdLst/>
              <a:ahLst/>
              <a:cxnLst/>
              <a:rect l="l" t="t" r="r" b="b"/>
              <a:pathLst>
                <a:path w="430" h="305" extrusionOk="0">
                  <a:moveTo>
                    <a:pt x="285" y="0"/>
                  </a:moveTo>
                  <a:cubicBezTo>
                    <a:pt x="155" y="0"/>
                    <a:pt x="0" y="218"/>
                    <a:pt x="220" y="287"/>
                  </a:cubicBezTo>
                  <a:lnTo>
                    <a:pt x="259" y="299"/>
                  </a:lnTo>
                  <a:cubicBezTo>
                    <a:pt x="270" y="303"/>
                    <a:pt x="282" y="304"/>
                    <a:pt x="293" y="304"/>
                  </a:cubicBezTo>
                  <a:cubicBezTo>
                    <a:pt x="369" y="304"/>
                    <a:pt x="430" y="225"/>
                    <a:pt x="409" y="150"/>
                  </a:cubicBezTo>
                  <a:lnTo>
                    <a:pt x="398" y="108"/>
                  </a:lnTo>
                  <a:cubicBezTo>
                    <a:pt x="377" y="30"/>
                    <a:pt x="333" y="0"/>
                    <a:pt x="285"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0" name="Google Shape;700;p13"/>
            <p:cNvSpPr/>
            <p:nvPr/>
          </p:nvSpPr>
          <p:spPr>
            <a:xfrm>
              <a:off x="2734675" y="2087775"/>
              <a:ext cx="6800" cy="17650"/>
            </a:xfrm>
            <a:custGeom>
              <a:avLst/>
              <a:gdLst/>
              <a:ahLst/>
              <a:cxnLst/>
              <a:rect l="l" t="t" r="r" b="b"/>
              <a:pathLst>
                <a:path w="272" h="706" extrusionOk="0">
                  <a:moveTo>
                    <a:pt x="171" y="1"/>
                  </a:moveTo>
                  <a:cubicBezTo>
                    <a:pt x="123" y="1"/>
                    <a:pt x="72" y="33"/>
                    <a:pt x="65" y="94"/>
                  </a:cubicBezTo>
                  <a:cubicBezTo>
                    <a:pt x="42" y="274"/>
                    <a:pt x="1" y="455"/>
                    <a:pt x="27" y="635"/>
                  </a:cubicBezTo>
                  <a:cubicBezTo>
                    <a:pt x="34" y="684"/>
                    <a:pt x="72" y="706"/>
                    <a:pt x="113" y="706"/>
                  </a:cubicBezTo>
                  <a:cubicBezTo>
                    <a:pt x="157" y="706"/>
                    <a:pt x="205" y="679"/>
                    <a:pt x="218" y="635"/>
                  </a:cubicBezTo>
                  <a:cubicBezTo>
                    <a:pt x="271" y="464"/>
                    <a:pt x="254" y="271"/>
                    <a:pt x="259" y="94"/>
                  </a:cubicBezTo>
                  <a:cubicBezTo>
                    <a:pt x="261" y="31"/>
                    <a:pt x="218" y="1"/>
                    <a:pt x="171"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1" name="Google Shape;701;p13"/>
            <p:cNvSpPr/>
            <p:nvPr/>
          </p:nvSpPr>
          <p:spPr>
            <a:xfrm>
              <a:off x="2761000" y="2106400"/>
              <a:ext cx="7975" cy="15500"/>
            </a:xfrm>
            <a:custGeom>
              <a:avLst/>
              <a:gdLst/>
              <a:ahLst/>
              <a:cxnLst/>
              <a:rect l="l" t="t" r="r" b="b"/>
              <a:pathLst>
                <a:path w="319" h="620" extrusionOk="0">
                  <a:moveTo>
                    <a:pt x="159" y="1"/>
                  </a:moveTo>
                  <a:cubicBezTo>
                    <a:pt x="118" y="1"/>
                    <a:pt x="79" y="24"/>
                    <a:pt x="62" y="79"/>
                  </a:cubicBezTo>
                  <a:lnTo>
                    <a:pt x="62" y="78"/>
                  </a:lnTo>
                  <a:lnTo>
                    <a:pt x="62" y="78"/>
                  </a:lnTo>
                  <a:cubicBezTo>
                    <a:pt x="0" y="286"/>
                    <a:pt x="15" y="498"/>
                    <a:pt x="220" y="612"/>
                  </a:cubicBezTo>
                  <a:cubicBezTo>
                    <a:pt x="228" y="617"/>
                    <a:pt x="238" y="619"/>
                    <a:pt x="249" y="619"/>
                  </a:cubicBezTo>
                  <a:cubicBezTo>
                    <a:pt x="283" y="619"/>
                    <a:pt x="319" y="595"/>
                    <a:pt x="314" y="558"/>
                  </a:cubicBezTo>
                  <a:cubicBezTo>
                    <a:pt x="296" y="423"/>
                    <a:pt x="252" y="269"/>
                    <a:pt x="272" y="136"/>
                  </a:cubicBezTo>
                  <a:cubicBezTo>
                    <a:pt x="283" y="55"/>
                    <a:pt x="220" y="1"/>
                    <a:pt x="159"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2" name="Google Shape;702;p13"/>
            <p:cNvSpPr/>
            <p:nvPr/>
          </p:nvSpPr>
          <p:spPr>
            <a:xfrm>
              <a:off x="2817800" y="2137250"/>
              <a:ext cx="7775" cy="18200"/>
            </a:xfrm>
            <a:custGeom>
              <a:avLst/>
              <a:gdLst/>
              <a:ahLst/>
              <a:cxnLst/>
              <a:rect l="l" t="t" r="r" b="b"/>
              <a:pathLst>
                <a:path w="311" h="728" extrusionOk="0">
                  <a:moveTo>
                    <a:pt x="156" y="0"/>
                  </a:moveTo>
                  <a:cubicBezTo>
                    <a:pt x="107" y="0"/>
                    <a:pt x="58" y="26"/>
                    <a:pt x="50" y="78"/>
                  </a:cubicBezTo>
                  <a:cubicBezTo>
                    <a:pt x="23" y="268"/>
                    <a:pt x="0" y="464"/>
                    <a:pt x="52" y="651"/>
                  </a:cubicBezTo>
                  <a:cubicBezTo>
                    <a:pt x="66" y="702"/>
                    <a:pt x="111" y="728"/>
                    <a:pt x="155" y="728"/>
                  </a:cubicBezTo>
                  <a:cubicBezTo>
                    <a:pt x="200" y="728"/>
                    <a:pt x="244" y="702"/>
                    <a:pt x="259" y="651"/>
                  </a:cubicBezTo>
                  <a:cubicBezTo>
                    <a:pt x="311" y="464"/>
                    <a:pt x="287" y="268"/>
                    <a:pt x="260" y="78"/>
                  </a:cubicBezTo>
                  <a:cubicBezTo>
                    <a:pt x="253" y="26"/>
                    <a:pt x="204" y="0"/>
                    <a:pt x="156"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3" name="Google Shape;703;p13"/>
            <p:cNvSpPr/>
            <p:nvPr/>
          </p:nvSpPr>
          <p:spPr>
            <a:xfrm>
              <a:off x="2792400" y="2173125"/>
              <a:ext cx="8150" cy="12975"/>
            </a:xfrm>
            <a:custGeom>
              <a:avLst/>
              <a:gdLst/>
              <a:ahLst/>
              <a:cxnLst/>
              <a:rect l="l" t="t" r="r" b="b"/>
              <a:pathLst>
                <a:path w="326" h="519" extrusionOk="0">
                  <a:moveTo>
                    <a:pt x="127" y="1"/>
                  </a:moveTo>
                  <a:cubicBezTo>
                    <a:pt x="67" y="1"/>
                    <a:pt x="3" y="43"/>
                    <a:pt x="2" y="115"/>
                  </a:cubicBezTo>
                  <a:cubicBezTo>
                    <a:pt x="1" y="270"/>
                    <a:pt x="32" y="388"/>
                    <a:pt x="150" y="491"/>
                  </a:cubicBezTo>
                  <a:cubicBezTo>
                    <a:pt x="170" y="510"/>
                    <a:pt x="193" y="518"/>
                    <a:pt x="215" y="518"/>
                  </a:cubicBezTo>
                  <a:cubicBezTo>
                    <a:pt x="273" y="518"/>
                    <a:pt x="326" y="465"/>
                    <a:pt x="310" y="398"/>
                  </a:cubicBezTo>
                  <a:cubicBezTo>
                    <a:pt x="288" y="292"/>
                    <a:pt x="253" y="191"/>
                    <a:pt x="231" y="84"/>
                  </a:cubicBezTo>
                  <a:cubicBezTo>
                    <a:pt x="219" y="26"/>
                    <a:pt x="174" y="1"/>
                    <a:pt x="127"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4" name="Google Shape;704;p13"/>
            <p:cNvSpPr/>
            <p:nvPr/>
          </p:nvSpPr>
          <p:spPr>
            <a:xfrm>
              <a:off x="2843425" y="2218150"/>
              <a:ext cx="12925" cy="17300"/>
            </a:xfrm>
            <a:custGeom>
              <a:avLst/>
              <a:gdLst/>
              <a:ahLst/>
              <a:cxnLst/>
              <a:rect l="l" t="t" r="r" b="b"/>
              <a:pathLst>
                <a:path w="517" h="692" extrusionOk="0">
                  <a:moveTo>
                    <a:pt x="181" y="0"/>
                  </a:moveTo>
                  <a:cubicBezTo>
                    <a:pt x="95" y="0"/>
                    <a:pt x="1" y="79"/>
                    <a:pt x="34" y="177"/>
                  </a:cubicBezTo>
                  <a:cubicBezTo>
                    <a:pt x="95" y="353"/>
                    <a:pt x="153" y="539"/>
                    <a:pt x="300" y="661"/>
                  </a:cubicBezTo>
                  <a:cubicBezTo>
                    <a:pt x="326" y="682"/>
                    <a:pt x="356" y="692"/>
                    <a:pt x="384" y="692"/>
                  </a:cubicBezTo>
                  <a:cubicBezTo>
                    <a:pt x="454" y="692"/>
                    <a:pt x="516" y="632"/>
                    <a:pt x="498" y="545"/>
                  </a:cubicBezTo>
                  <a:cubicBezTo>
                    <a:pt x="464" y="376"/>
                    <a:pt x="359" y="226"/>
                    <a:pt x="288" y="69"/>
                  </a:cubicBezTo>
                  <a:cubicBezTo>
                    <a:pt x="267" y="21"/>
                    <a:pt x="225" y="0"/>
                    <a:pt x="181"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5" name="Google Shape;705;p13"/>
            <p:cNvSpPr/>
            <p:nvPr/>
          </p:nvSpPr>
          <p:spPr>
            <a:xfrm>
              <a:off x="2660600" y="1836500"/>
              <a:ext cx="442425" cy="196750"/>
            </a:xfrm>
            <a:custGeom>
              <a:avLst/>
              <a:gdLst/>
              <a:ahLst/>
              <a:cxnLst/>
              <a:rect l="l" t="t" r="r" b="b"/>
              <a:pathLst>
                <a:path w="17697" h="7870" extrusionOk="0">
                  <a:moveTo>
                    <a:pt x="3794" y="1"/>
                  </a:moveTo>
                  <a:cubicBezTo>
                    <a:pt x="1726" y="1"/>
                    <a:pt x="2005" y="2315"/>
                    <a:pt x="1317" y="3160"/>
                  </a:cubicBezTo>
                  <a:cubicBezTo>
                    <a:pt x="0" y="4775"/>
                    <a:pt x="1861" y="5528"/>
                    <a:pt x="3215" y="6005"/>
                  </a:cubicBezTo>
                  <a:cubicBezTo>
                    <a:pt x="6104" y="7021"/>
                    <a:pt x="8107" y="7510"/>
                    <a:pt x="11154" y="7771"/>
                  </a:cubicBezTo>
                  <a:cubicBezTo>
                    <a:pt x="11749" y="7822"/>
                    <a:pt x="12320" y="7870"/>
                    <a:pt x="12871" y="7870"/>
                  </a:cubicBezTo>
                  <a:cubicBezTo>
                    <a:pt x="13907" y="7870"/>
                    <a:pt x="14874" y="7701"/>
                    <a:pt x="15800" y="7067"/>
                  </a:cubicBezTo>
                  <a:cubicBezTo>
                    <a:pt x="15980" y="6944"/>
                    <a:pt x="17373" y="5555"/>
                    <a:pt x="17483" y="5367"/>
                  </a:cubicBezTo>
                  <a:cubicBezTo>
                    <a:pt x="17697" y="4994"/>
                    <a:pt x="17153" y="3876"/>
                    <a:pt x="16208" y="3720"/>
                  </a:cubicBezTo>
                  <a:cubicBezTo>
                    <a:pt x="13320" y="3242"/>
                    <a:pt x="11011" y="1418"/>
                    <a:pt x="8261" y="411"/>
                  </a:cubicBezTo>
                  <a:lnTo>
                    <a:pt x="4245" y="33"/>
                  </a:lnTo>
                  <a:cubicBezTo>
                    <a:pt x="4084" y="11"/>
                    <a:pt x="3934" y="1"/>
                    <a:pt x="3794"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06" name="Google Shape;706;p13"/>
            <p:cNvSpPr/>
            <p:nvPr/>
          </p:nvSpPr>
          <p:spPr>
            <a:xfrm>
              <a:off x="2875500" y="1801200"/>
              <a:ext cx="292200" cy="357625"/>
            </a:xfrm>
            <a:custGeom>
              <a:avLst/>
              <a:gdLst/>
              <a:ahLst/>
              <a:cxnLst/>
              <a:rect l="l" t="t" r="r" b="b"/>
              <a:pathLst>
                <a:path w="11688" h="14305" extrusionOk="0">
                  <a:moveTo>
                    <a:pt x="7701" y="0"/>
                  </a:moveTo>
                  <a:lnTo>
                    <a:pt x="8135" y="1361"/>
                  </a:lnTo>
                  <a:cubicBezTo>
                    <a:pt x="7115" y="3177"/>
                    <a:pt x="5085" y="4144"/>
                    <a:pt x="3591" y="5596"/>
                  </a:cubicBezTo>
                  <a:cubicBezTo>
                    <a:pt x="3001" y="6171"/>
                    <a:pt x="2492" y="6824"/>
                    <a:pt x="2007" y="7488"/>
                  </a:cubicBezTo>
                  <a:cubicBezTo>
                    <a:pt x="1412" y="8303"/>
                    <a:pt x="840" y="9148"/>
                    <a:pt x="484" y="10091"/>
                  </a:cubicBezTo>
                  <a:cubicBezTo>
                    <a:pt x="128" y="11035"/>
                    <a:pt x="1" y="12093"/>
                    <a:pt x="303" y="13055"/>
                  </a:cubicBezTo>
                  <a:cubicBezTo>
                    <a:pt x="1824" y="13633"/>
                    <a:pt x="3402" y="14046"/>
                    <a:pt x="5010" y="14291"/>
                  </a:cubicBezTo>
                  <a:cubicBezTo>
                    <a:pt x="5058" y="14298"/>
                    <a:pt x="5108" y="14304"/>
                    <a:pt x="5158" y="14304"/>
                  </a:cubicBezTo>
                  <a:cubicBezTo>
                    <a:pt x="5247" y="14304"/>
                    <a:pt x="5332" y="14285"/>
                    <a:pt x="5389" y="14221"/>
                  </a:cubicBezTo>
                  <a:cubicBezTo>
                    <a:pt x="5432" y="14171"/>
                    <a:pt x="5448" y="14104"/>
                    <a:pt x="5462" y="14039"/>
                  </a:cubicBezTo>
                  <a:cubicBezTo>
                    <a:pt x="5765" y="12649"/>
                    <a:pt x="5677" y="11159"/>
                    <a:pt x="6255" y="9858"/>
                  </a:cubicBezTo>
                  <a:cubicBezTo>
                    <a:pt x="6442" y="9436"/>
                    <a:pt x="6698" y="9046"/>
                    <a:pt x="6969" y="8671"/>
                  </a:cubicBezTo>
                  <a:cubicBezTo>
                    <a:pt x="7420" y="8049"/>
                    <a:pt x="7927" y="7463"/>
                    <a:pt x="8520" y="6974"/>
                  </a:cubicBezTo>
                  <a:cubicBezTo>
                    <a:pt x="9059" y="6530"/>
                    <a:pt x="9663" y="6170"/>
                    <a:pt x="10202" y="5725"/>
                  </a:cubicBezTo>
                  <a:cubicBezTo>
                    <a:pt x="10740" y="5281"/>
                    <a:pt x="11225" y="4728"/>
                    <a:pt x="11412" y="4055"/>
                  </a:cubicBezTo>
                  <a:cubicBezTo>
                    <a:pt x="11688" y="3060"/>
                    <a:pt x="11241" y="1962"/>
                    <a:pt x="10486" y="1258"/>
                  </a:cubicBezTo>
                  <a:cubicBezTo>
                    <a:pt x="9731" y="554"/>
                    <a:pt x="8715" y="192"/>
                    <a:pt x="7701"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07" name="Google Shape;707;p13"/>
            <p:cNvSpPr/>
            <p:nvPr/>
          </p:nvSpPr>
          <p:spPr>
            <a:xfrm>
              <a:off x="2718675" y="1543500"/>
              <a:ext cx="468650" cy="380375"/>
            </a:xfrm>
            <a:custGeom>
              <a:avLst/>
              <a:gdLst/>
              <a:ahLst/>
              <a:cxnLst/>
              <a:rect l="l" t="t" r="r" b="b"/>
              <a:pathLst>
                <a:path w="18746" h="15215" extrusionOk="0">
                  <a:moveTo>
                    <a:pt x="8625" y="0"/>
                  </a:moveTo>
                  <a:cubicBezTo>
                    <a:pt x="7750" y="0"/>
                    <a:pt x="6883" y="76"/>
                    <a:pt x="6035" y="243"/>
                  </a:cubicBezTo>
                  <a:cubicBezTo>
                    <a:pt x="4335" y="579"/>
                    <a:pt x="2611" y="1741"/>
                    <a:pt x="1618" y="3217"/>
                  </a:cubicBezTo>
                  <a:cubicBezTo>
                    <a:pt x="680" y="4612"/>
                    <a:pt x="243" y="6494"/>
                    <a:pt x="141" y="8159"/>
                  </a:cubicBezTo>
                  <a:cubicBezTo>
                    <a:pt x="0" y="10497"/>
                    <a:pt x="1229" y="12625"/>
                    <a:pt x="3227" y="13806"/>
                  </a:cubicBezTo>
                  <a:cubicBezTo>
                    <a:pt x="4854" y="14767"/>
                    <a:pt x="6840" y="15214"/>
                    <a:pt x="8821" y="15214"/>
                  </a:cubicBezTo>
                  <a:cubicBezTo>
                    <a:pt x="10436" y="15214"/>
                    <a:pt x="12047" y="14918"/>
                    <a:pt x="13457" y="14360"/>
                  </a:cubicBezTo>
                  <a:cubicBezTo>
                    <a:pt x="18125" y="12517"/>
                    <a:pt x="18745" y="5599"/>
                    <a:pt x="15503" y="2199"/>
                  </a:cubicBezTo>
                  <a:cubicBezTo>
                    <a:pt x="14557" y="1207"/>
                    <a:pt x="13317" y="592"/>
                    <a:pt x="11979" y="336"/>
                  </a:cubicBezTo>
                  <a:cubicBezTo>
                    <a:pt x="10861" y="123"/>
                    <a:pt x="9736" y="0"/>
                    <a:pt x="8625" y="0"/>
                  </a:cubicBezTo>
                  <a:close/>
                </a:path>
              </a:pathLst>
            </a:custGeom>
            <a:solidFill>
              <a:srgbClr val="FFFFFF"/>
            </a:solidFill>
            <a:ln>
              <a:noFill/>
            </a:ln>
          </p:spPr>
          <p:txBody>
            <a:bodyPr spcFirstLastPara="1" wrap="square" lIns="91425" tIns="91425" rIns="91425" bIns="91425" anchor="ctr" anchorCtr="0">
              <a:noAutofit/>
            </a:bodyPr>
            <a:lstStyle/>
            <a:p>
              <a:pPr>
                <a:buSzPts val="1400"/>
              </a:pPr>
              <a:endParaRPr>
                <a:ea typeface="+mn-ea"/>
              </a:endParaRPr>
            </a:p>
          </p:txBody>
        </p:sp>
        <p:sp>
          <p:nvSpPr>
            <p:cNvPr id="708" name="Google Shape;708;p13"/>
            <p:cNvSpPr/>
            <p:nvPr/>
          </p:nvSpPr>
          <p:spPr>
            <a:xfrm>
              <a:off x="2950175" y="1747575"/>
              <a:ext cx="206150" cy="59325"/>
            </a:xfrm>
            <a:custGeom>
              <a:avLst/>
              <a:gdLst/>
              <a:ahLst/>
              <a:cxnLst/>
              <a:rect l="l" t="t" r="r" b="b"/>
              <a:pathLst>
                <a:path w="8246" h="2373" extrusionOk="0">
                  <a:moveTo>
                    <a:pt x="1061" y="1"/>
                  </a:moveTo>
                  <a:cubicBezTo>
                    <a:pt x="333" y="1"/>
                    <a:pt x="1" y="1561"/>
                    <a:pt x="296" y="1909"/>
                  </a:cubicBezTo>
                  <a:cubicBezTo>
                    <a:pt x="506" y="2153"/>
                    <a:pt x="862" y="2352"/>
                    <a:pt x="1550" y="2352"/>
                  </a:cubicBezTo>
                  <a:cubicBezTo>
                    <a:pt x="1587" y="2352"/>
                    <a:pt x="1625" y="2351"/>
                    <a:pt x="1663" y="2350"/>
                  </a:cubicBezTo>
                  <a:cubicBezTo>
                    <a:pt x="4217" y="2276"/>
                    <a:pt x="8246" y="2373"/>
                    <a:pt x="8246" y="2101"/>
                  </a:cubicBezTo>
                  <a:cubicBezTo>
                    <a:pt x="8246" y="1830"/>
                    <a:pt x="3707" y="640"/>
                    <a:pt x="1061" y="1"/>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709" name="Google Shape;709;p13"/>
            <p:cNvSpPr/>
            <p:nvPr/>
          </p:nvSpPr>
          <p:spPr>
            <a:xfrm>
              <a:off x="2946300" y="1815650"/>
              <a:ext cx="72500" cy="41800"/>
            </a:xfrm>
            <a:custGeom>
              <a:avLst/>
              <a:gdLst/>
              <a:ahLst/>
              <a:cxnLst/>
              <a:rect l="l" t="t" r="r" b="b"/>
              <a:pathLst>
                <a:path w="2900" h="1672" extrusionOk="0">
                  <a:moveTo>
                    <a:pt x="2521" y="1"/>
                  </a:moveTo>
                  <a:cubicBezTo>
                    <a:pt x="2456" y="1"/>
                    <a:pt x="2394" y="56"/>
                    <a:pt x="2412" y="137"/>
                  </a:cubicBezTo>
                  <a:cubicBezTo>
                    <a:pt x="2470" y="390"/>
                    <a:pt x="2556" y="662"/>
                    <a:pt x="2481" y="919"/>
                  </a:cubicBezTo>
                  <a:cubicBezTo>
                    <a:pt x="2371" y="1309"/>
                    <a:pt x="2109" y="1324"/>
                    <a:pt x="1763" y="1347"/>
                  </a:cubicBezTo>
                  <a:cubicBezTo>
                    <a:pt x="1597" y="1357"/>
                    <a:pt x="1422" y="1385"/>
                    <a:pt x="1250" y="1385"/>
                  </a:cubicBezTo>
                  <a:cubicBezTo>
                    <a:pt x="1149" y="1385"/>
                    <a:pt x="1048" y="1375"/>
                    <a:pt x="952" y="1345"/>
                  </a:cubicBezTo>
                  <a:cubicBezTo>
                    <a:pt x="509" y="1208"/>
                    <a:pt x="200" y="724"/>
                    <a:pt x="471" y="294"/>
                  </a:cubicBezTo>
                  <a:cubicBezTo>
                    <a:pt x="522" y="213"/>
                    <a:pt x="448" y="128"/>
                    <a:pt x="371" y="128"/>
                  </a:cubicBezTo>
                  <a:cubicBezTo>
                    <a:pt x="345" y="128"/>
                    <a:pt x="319" y="138"/>
                    <a:pt x="298" y="159"/>
                  </a:cubicBezTo>
                  <a:cubicBezTo>
                    <a:pt x="0" y="452"/>
                    <a:pt x="9" y="862"/>
                    <a:pt x="254" y="1192"/>
                  </a:cubicBezTo>
                  <a:cubicBezTo>
                    <a:pt x="534" y="1567"/>
                    <a:pt x="919" y="1671"/>
                    <a:pt x="1344" y="1671"/>
                  </a:cubicBezTo>
                  <a:cubicBezTo>
                    <a:pt x="1429" y="1671"/>
                    <a:pt x="1516" y="1667"/>
                    <a:pt x="1604" y="1660"/>
                  </a:cubicBezTo>
                  <a:cubicBezTo>
                    <a:pt x="2012" y="1628"/>
                    <a:pt x="2395" y="1665"/>
                    <a:pt x="2649" y="1287"/>
                  </a:cubicBezTo>
                  <a:cubicBezTo>
                    <a:pt x="2900" y="916"/>
                    <a:pt x="2853" y="412"/>
                    <a:pt x="2615" y="53"/>
                  </a:cubicBezTo>
                  <a:cubicBezTo>
                    <a:pt x="2591" y="16"/>
                    <a:pt x="2556" y="1"/>
                    <a:pt x="2521" y="1"/>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710" name="Google Shape;710;p13"/>
            <p:cNvSpPr/>
            <p:nvPr/>
          </p:nvSpPr>
          <p:spPr>
            <a:xfrm>
              <a:off x="2879325" y="2126275"/>
              <a:ext cx="10975" cy="39875"/>
            </a:xfrm>
            <a:custGeom>
              <a:avLst/>
              <a:gdLst/>
              <a:ahLst/>
              <a:cxnLst/>
              <a:rect l="l" t="t" r="r" b="b"/>
              <a:pathLst>
                <a:path w="439" h="1595" extrusionOk="0">
                  <a:moveTo>
                    <a:pt x="251" y="0"/>
                  </a:moveTo>
                  <a:cubicBezTo>
                    <a:pt x="233" y="0"/>
                    <a:pt x="215" y="7"/>
                    <a:pt x="201" y="22"/>
                  </a:cubicBezTo>
                  <a:lnTo>
                    <a:pt x="200" y="22"/>
                  </a:lnTo>
                  <a:cubicBezTo>
                    <a:pt x="45" y="195"/>
                    <a:pt x="68" y="451"/>
                    <a:pt x="54" y="673"/>
                  </a:cubicBezTo>
                  <a:cubicBezTo>
                    <a:pt x="36" y="953"/>
                    <a:pt x="0" y="1251"/>
                    <a:pt x="98" y="1520"/>
                  </a:cubicBezTo>
                  <a:cubicBezTo>
                    <a:pt x="116" y="1569"/>
                    <a:pt x="160" y="1595"/>
                    <a:pt x="203" y="1595"/>
                  </a:cubicBezTo>
                  <a:cubicBezTo>
                    <a:pt x="244" y="1595"/>
                    <a:pt x="285" y="1571"/>
                    <a:pt x="301" y="1520"/>
                  </a:cubicBezTo>
                  <a:cubicBezTo>
                    <a:pt x="382" y="1264"/>
                    <a:pt x="354" y="993"/>
                    <a:pt x="360" y="728"/>
                  </a:cubicBezTo>
                  <a:cubicBezTo>
                    <a:pt x="367" y="500"/>
                    <a:pt x="438" y="240"/>
                    <a:pt x="318" y="37"/>
                  </a:cubicBezTo>
                  <a:cubicBezTo>
                    <a:pt x="304" y="14"/>
                    <a:pt x="277" y="0"/>
                    <a:pt x="251"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1" name="Google Shape;711;p13"/>
            <p:cNvSpPr/>
            <p:nvPr/>
          </p:nvSpPr>
          <p:spPr>
            <a:xfrm>
              <a:off x="2892150" y="2125700"/>
              <a:ext cx="16850" cy="59625"/>
            </a:xfrm>
            <a:custGeom>
              <a:avLst/>
              <a:gdLst/>
              <a:ahLst/>
              <a:cxnLst/>
              <a:rect l="l" t="t" r="r" b="b"/>
              <a:pathLst>
                <a:path w="674" h="2385" extrusionOk="0">
                  <a:moveTo>
                    <a:pt x="312" y="0"/>
                  </a:moveTo>
                  <a:cubicBezTo>
                    <a:pt x="284" y="0"/>
                    <a:pt x="258" y="16"/>
                    <a:pt x="251" y="52"/>
                  </a:cubicBezTo>
                  <a:cubicBezTo>
                    <a:pt x="115" y="720"/>
                    <a:pt x="1" y="1785"/>
                    <a:pt x="465" y="2351"/>
                  </a:cubicBezTo>
                  <a:cubicBezTo>
                    <a:pt x="484" y="2375"/>
                    <a:pt x="510" y="2385"/>
                    <a:pt x="536" y="2385"/>
                  </a:cubicBezTo>
                  <a:cubicBezTo>
                    <a:pt x="603" y="2385"/>
                    <a:pt x="673" y="2316"/>
                    <a:pt x="650" y="2242"/>
                  </a:cubicBezTo>
                  <a:cubicBezTo>
                    <a:pt x="415" y="1511"/>
                    <a:pt x="457" y="829"/>
                    <a:pt x="393" y="72"/>
                  </a:cubicBezTo>
                  <a:cubicBezTo>
                    <a:pt x="390" y="28"/>
                    <a:pt x="349" y="0"/>
                    <a:pt x="312"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2" name="Google Shape;712;p13"/>
            <p:cNvSpPr/>
            <p:nvPr/>
          </p:nvSpPr>
          <p:spPr>
            <a:xfrm>
              <a:off x="2908675" y="2132150"/>
              <a:ext cx="23075" cy="55550"/>
            </a:xfrm>
            <a:custGeom>
              <a:avLst/>
              <a:gdLst/>
              <a:ahLst/>
              <a:cxnLst/>
              <a:rect l="l" t="t" r="r" b="b"/>
              <a:pathLst>
                <a:path w="923" h="2222" extrusionOk="0">
                  <a:moveTo>
                    <a:pt x="283" y="1"/>
                  </a:moveTo>
                  <a:cubicBezTo>
                    <a:pt x="234" y="1"/>
                    <a:pt x="183" y="29"/>
                    <a:pt x="170" y="79"/>
                  </a:cubicBezTo>
                  <a:cubicBezTo>
                    <a:pt x="1" y="730"/>
                    <a:pt x="202" y="1740"/>
                    <a:pt x="725" y="2194"/>
                  </a:cubicBezTo>
                  <a:cubicBezTo>
                    <a:pt x="747" y="2213"/>
                    <a:pt x="773" y="2222"/>
                    <a:pt x="799" y="2222"/>
                  </a:cubicBezTo>
                  <a:cubicBezTo>
                    <a:pt x="863" y="2222"/>
                    <a:pt x="922" y="2168"/>
                    <a:pt x="902" y="2092"/>
                  </a:cubicBezTo>
                  <a:cubicBezTo>
                    <a:pt x="809" y="1754"/>
                    <a:pt x="626" y="1451"/>
                    <a:pt x="534" y="1113"/>
                  </a:cubicBezTo>
                  <a:cubicBezTo>
                    <a:pt x="442" y="773"/>
                    <a:pt x="431" y="425"/>
                    <a:pt x="380" y="79"/>
                  </a:cubicBezTo>
                  <a:cubicBezTo>
                    <a:pt x="372" y="25"/>
                    <a:pt x="329" y="1"/>
                    <a:pt x="283"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3" name="Google Shape;713;p13"/>
            <p:cNvSpPr/>
            <p:nvPr/>
          </p:nvSpPr>
          <p:spPr>
            <a:xfrm>
              <a:off x="2931550" y="2139075"/>
              <a:ext cx="11525" cy="42700"/>
            </a:xfrm>
            <a:custGeom>
              <a:avLst/>
              <a:gdLst/>
              <a:ahLst/>
              <a:cxnLst/>
              <a:rect l="l" t="t" r="r" b="b"/>
              <a:pathLst>
                <a:path w="461" h="1708" extrusionOk="0">
                  <a:moveTo>
                    <a:pt x="119" y="0"/>
                  </a:moveTo>
                  <a:cubicBezTo>
                    <a:pt x="88" y="0"/>
                    <a:pt x="59" y="17"/>
                    <a:pt x="51" y="55"/>
                  </a:cubicBezTo>
                  <a:cubicBezTo>
                    <a:pt x="1" y="317"/>
                    <a:pt x="33" y="583"/>
                    <a:pt x="69" y="844"/>
                  </a:cubicBezTo>
                  <a:cubicBezTo>
                    <a:pt x="110" y="1140"/>
                    <a:pt x="144" y="1426"/>
                    <a:pt x="316" y="1676"/>
                  </a:cubicBezTo>
                  <a:cubicBezTo>
                    <a:pt x="329" y="1698"/>
                    <a:pt x="350" y="1707"/>
                    <a:pt x="371" y="1707"/>
                  </a:cubicBezTo>
                  <a:cubicBezTo>
                    <a:pt x="403" y="1707"/>
                    <a:pt x="435" y="1683"/>
                    <a:pt x="436" y="1644"/>
                  </a:cubicBezTo>
                  <a:cubicBezTo>
                    <a:pt x="460" y="1380"/>
                    <a:pt x="392" y="1143"/>
                    <a:pt x="346" y="887"/>
                  </a:cubicBezTo>
                  <a:cubicBezTo>
                    <a:pt x="296" y="611"/>
                    <a:pt x="282" y="322"/>
                    <a:pt x="199" y="55"/>
                  </a:cubicBezTo>
                  <a:cubicBezTo>
                    <a:pt x="187" y="20"/>
                    <a:pt x="153" y="0"/>
                    <a:pt x="119"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4" name="Google Shape;714;p13"/>
            <p:cNvSpPr/>
            <p:nvPr/>
          </p:nvSpPr>
          <p:spPr>
            <a:xfrm>
              <a:off x="2949675" y="2146775"/>
              <a:ext cx="13575" cy="42125"/>
            </a:xfrm>
            <a:custGeom>
              <a:avLst/>
              <a:gdLst/>
              <a:ahLst/>
              <a:cxnLst/>
              <a:rect l="l" t="t" r="r" b="b"/>
              <a:pathLst>
                <a:path w="543" h="1685" extrusionOk="0">
                  <a:moveTo>
                    <a:pt x="169" y="0"/>
                  </a:moveTo>
                  <a:cubicBezTo>
                    <a:pt x="112" y="0"/>
                    <a:pt x="53" y="38"/>
                    <a:pt x="46" y="110"/>
                  </a:cubicBezTo>
                  <a:cubicBezTo>
                    <a:pt x="0" y="569"/>
                    <a:pt x="5" y="1371"/>
                    <a:pt x="421" y="1672"/>
                  </a:cubicBezTo>
                  <a:cubicBezTo>
                    <a:pt x="433" y="1681"/>
                    <a:pt x="446" y="1684"/>
                    <a:pt x="459" y="1684"/>
                  </a:cubicBezTo>
                  <a:cubicBezTo>
                    <a:pt x="500" y="1684"/>
                    <a:pt x="538" y="1646"/>
                    <a:pt x="539" y="1604"/>
                  </a:cubicBezTo>
                  <a:cubicBezTo>
                    <a:pt x="542" y="1375"/>
                    <a:pt x="411" y="1164"/>
                    <a:pt x="356" y="943"/>
                  </a:cubicBezTo>
                  <a:cubicBezTo>
                    <a:pt x="289" y="670"/>
                    <a:pt x="262" y="390"/>
                    <a:pt x="274" y="110"/>
                  </a:cubicBezTo>
                  <a:cubicBezTo>
                    <a:pt x="277" y="36"/>
                    <a:pt x="225" y="0"/>
                    <a:pt x="169"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5" name="Google Shape;715;p13"/>
            <p:cNvSpPr/>
            <p:nvPr/>
          </p:nvSpPr>
          <p:spPr>
            <a:xfrm>
              <a:off x="2967625" y="2151950"/>
              <a:ext cx="14000" cy="43400"/>
            </a:xfrm>
            <a:custGeom>
              <a:avLst/>
              <a:gdLst/>
              <a:ahLst/>
              <a:cxnLst/>
              <a:rect l="l" t="t" r="r" b="b"/>
              <a:pathLst>
                <a:path w="560" h="1736" extrusionOk="0">
                  <a:moveTo>
                    <a:pt x="150" y="0"/>
                  </a:moveTo>
                  <a:cubicBezTo>
                    <a:pt x="75" y="0"/>
                    <a:pt x="1" y="49"/>
                    <a:pt x="4" y="148"/>
                  </a:cubicBezTo>
                  <a:cubicBezTo>
                    <a:pt x="20" y="647"/>
                    <a:pt x="48" y="1316"/>
                    <a:pt x="393" y="1706"/>
                  </a:cubicBezTo>
                  <a:cubicBezTo>
                    <a:pt x="411" y="1726"/>
                    <a:pt x="434" y="1735"/>
                    <a:pt x="457" y="1735"/>
                  </a:cubicBezTo>
                  <a:cubicBezTo>
                    <a:pt x="508" y="1735"/>
                    <a:pt x="560" y="1693"/>
                    <a:pt x="560" y="1637"/>
                  </a:cubicBezTo>
                  <a:cubicBezTo>
                    <a:pt x="560" y="1399"/>
                    <a:pt x="478" y="1198"/>
                    <a:pt x="423" y="970"/>
                  </a:cubicBezTo>
                  <a:cubicBezTo>
                    <a:pt x="360" y="699"/>
                    <a:pt x="322" y="425"/>
                    <a:pt x="310" y="148"/>
                  </a:cubicBezTo>
                  <a:cubicBezTo>
                    <a:pt x="305" y="50"/>
                    <a:pt x="227" y="0"/>
                    <a:pt x="150"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6" name="Google Shape;716;p13"/>
            <p:cNvSpPr/>
            <p:nvPr/>
          </p:nvSpPr>
          <p:spPr>
            <a:xfrm>
              <a:off x="2984875" y="2153150"/>
              <a:ext cx="16175" cy="41400"/>
            </a:xfrm>
            <a:custGeom>
              <a:avLst/>
              <a:gdLst/>
              <a:ahLst/>
              <a:cxnLst/>
              <a:rect l="l" t="t" r="r" b="b"/>
              <a:pathLst>
                <a:path w="647" h="1656" extrusionOk="0">
                  <a:moveTo>
                    <a:pt x="184" y="0"/>
                  </a:moveTo>
                  <a:cubicBezTo>
                    <a:pt x="128" y="0"/>
                    <a:pt x="73" y="30"/>
                    <a:pt x="64" y="90"/>
                  </a:cubicBezTo>
                  <a:lnTo>
                    <a:pt x="65" y="90"/>
                  </a:lnTo>
                  <a:cubicBezTo>
                    <a:pt x="0" y="545"/>
                    <a:pt x="84" y="1284"/>
                    <a:pt x="428" y="1623"/>
                  </a:cubicBezTo>
                  <a:cubicBezTo>
                    <a:pt x="451" y="1645"/>
                    <a:pt x="482" y="1656"/>
                    <a:pt x="514" y="1656"/>
                  </a:cubicBezTo>
                  <a:cubicBezTo>
                    <a:pt x="580" y="1656"/>
                    <a:pt x="646" y="1610"/>
                    <a:pt x="640" y="1535"/>
                  </a:cubicBezTo>
                  <a:cubicBezTo>
                    <a:pt x="619" y="1299"/>
                    <a:pt x="498" y="1082"/>
                    <a:pt x="440" y="852"/>
                  </a:cubicBezTo>
                  <a:cubicBezTo>
                    <a:pt x="376" y="600"/>
                    <a:pt x="353" y="344"/>
                    <a:pt x="308" y="90"/>
                  </a:cubicBezTo>
                  <a:cubicBezTo>
                    <a:pt x="297" y="31"/>
                    <a:pt x="240" y="0"/>
                    <a:pt x="184"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7" name="Google Shape;717;p13"/>
            <p:cNvSpPr/>
            <p:nvPr/>
          </p:nvSpPr>
          <p:spPr>
            <a:xfrm>
              <a:off x="3002250" y="2152250"/>
              <a:ext cx="18875" cy="40400"/>
            </a:xfrm>
            <a:custGeom>
              <a:avLst/>
              <a:gdLst/>
              <a:ahLst/>
              <a:cxnLst/>
              <a:rect l="l" t="t" r="r" b="b"/>
              <a:pathLst>
                <a:path w="755" h="1616" extrusionOk="0">
                  <a:moveTo>
                    <a:pt x="121" y="1"/>
                  </a:moveTo>
                  <a:cubicBezTo>
                    <a:pt x="62" y="1"/>
                    <a:pt x="0" y="41"/>
                    <a:pt x="2" y="111"/>
                  </a:cubicBezTo>
                  <a:lnTo>
                    <a:pt x="2" y="112"/>
                  </a:lnTo>
                  <a:cubicBezTo>
                    <a:pt x="17" y="640"/>
                    <a:pt x="149" y="1202"/>
                    <a:pt x="532" y="1585"/>
                  </a:cubicBezTo>
                  <a:cubicBezTo>
                    <a:pt x="553" y="1606"/>
                    <a:pt x="581" y="1616"/>
                    <a:pt x="609" y="1616"/>
                  </a:cubicBezTo>
                  <a:cubicBezTo>
                    <a:pt x="681" y="1616"/>
                    <a:pt x="755" y="1554"/>
                    <a:pt x="723" y="1474"/>
                  </a:cubicBezTo>
                  <a:cubicBezTo>
                    <a:pt x="541" y="1009"/>
                    <a:pt x="318" y="578"/>
                    <a:pt x="223" y="82"/>
                  </a:cubicBezTo>
                  <a:cubicBezTo>
                    <a:pt x="213" y="26"/>
                    <a:pt x="168" y="1"/>
                    <a:pt x="121"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8" name="Google Shape;718;p13"/>
            <p:cNvSpPr/>
            <p:nvPr/>
          </p:nvSpPr>
          <p:spPr>
            <a:xfrm>
              <a:off x="2747825" y="1410200"/>
              <a:ext cx="77700" cy="82925"/>
            </a:xfrm>
            <a:custGeom>
              <a:avLst/>
              <a:gdLst/>
              <a:ahLst/>
              <a:cxnLst/>
              <a:rect l="l" t="t" r="r" b="b"/>
              <a:pathLst>
                <a:path w="3108" h="3317" extrusionOk="0">
                  <a:moveTo>
                    <a:pt x="778" y="0"/>
                  </a:moveTo>
                  <a:cubicBezTo>
                    <a:pt x="452" y="0"/>
                    <a:pt x="182" y="225"/>
                    <a:pt x="70" y="823"/>
                  </a:cubicBezTo>
                  <a:cubicBezTo>
                    <a:pt x="0" y="1186"/>
                    <a:pt x="77" y="1564"/>
                    <a:pt x="220" y="1907"/>
                  </a:cubicBezTo>
                  <a:cubicBezTo>
                    <a:pt x="394" y="2327"/>
                    <a:pt x="674" y="2716"/>
                    <a:pt x="1057" y="2983"/>
                  </a:cubicBezTo>
                  <a:cubicBezTo>
                    <a:pt x="1312" y="3161"/>
                    <a:pt x="1709" y="3317"/>
                    <a:pt x="2074" y="3317"/>
                  </a:cubicBezTo>
                  <a:cubicBezTo>
                    <a:pt x="2216" y="3317"/>
                    <a:pt x="2354" y="3293"/>
                    <a:pt x="2476" y="3238"/>
                  </a:cubicBezTo>
                  <a:cubicBezTo>
                    <a:pt x="3108" y="2954"/>
                    <a:pt x="2861" y="1989"/>
                    <a:pt x="2630" y="1522"/>
                  </a:cubicBezTo>
                  <a:cubicBezTo>
                    <a:pt x="2334" y="921"/>
                    <a:pt x="1439" y="0"/>
                    <a:pt x="778" y="0"/>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719" name="Google Shape;719;p13"/>
            <p:cNvSpPr/>
            <p:nvPr/>
          </p:nvSpPr>
          <p:spPr>
            <a:xfrm>
              <a:off x="2578725" y="910575"/>
              <a:ext cx="87325" cy="101525"/>
            </a:xfrm>
            <a:custGeom>
              <a:avLst/>
              <a:gdLst/>
              <a:ahLst/>
              <a:cxnLst/>
              <a:rect l="l" t="t" r="r" b="b"/>
              <a:pathLst>
                <a:path w="3493" h="4061" extrusionOk="0">
                  <a:moveTo>
                    <a:pt x="471" y="1"/>
                  </a:moveTo>
                  <a:cubicBezTo>
                    <a:pt x="399" y="1"/>
                    <a:pt x="326" y="31"/>
                    <a:pt x="268" y="104"/>
                  </a:cubicBezTo>
                  <a:cubicBezTo>
                    <a:pt x="41" y="393"/>
                    <a:pt x="55" y="839"/>
                    <a:pt x="40" y="1188"/>
                  </a:cubicBezTo>
                  <a:cubicBezTo>
                    <a:pt x="16" y="1751"/>
                    <a:pt x="0" y="2350"/>
                    <a:pt x="203" y="2886"/>
                  </a:cubicBezTo>
                  <a:cubicBezTo>
                    <a:pt x="449" y="3542"/>
                    <a:pt x="1053" y="4061"/>
                    <a:pt x="1736" y="4061"/>
                  </a:cubicBezTo>
                  <a:cubicBezTo>
                    <a:pt x="1897" y="4061"/>
                    <a:pt x="2063" y="4032"/>
                    <a:pt x="2229" y="3969"/>
                  </a:cubicBezTo>
                  <a:cubicBezTo>
                    <a:pt x="2892" y="3717"/>
                    <a:pt x="3493" y="2758"/>
                    <a:pt x="2920" y="2136"/>
                  </a:cubicBezTo>
                  <a:cubicBezTo>
                    <a:pt x="2661" y="1854"/>
                    <a:pt x="2264" y="1816"/>
                    <a:pt x="1914" y="1729"/>
                  </a:cubicBezTo>
                  <a:cubicBezTo>
                    <a:pt x="1178" y="1548"/>
                    <a:pt x="981" y="932"/>
                    <a:pt x="813" y="265"/>
                  </a:cubicBezTo>
                  <a:cubicBezTo>
                    <a:pt x="800" y="207"/>
                    <a:pt x="762" y="160"/>
                    <a:pt x="710" y="134"/>
                  </a:cubicBezTo>
                  <a:cubicBezTo>
                    <a:pt x="660" y="55"/>
                    <a:pt x="566" y="1"/>
                    <a:pt x="471" y="1"/>
                  </a:cubicBezTo>
                  <a:close/>
                </a:path>
              </a:pathLst>
            </a:custGeom>
            <a:solidFill>
              <a:srgbClr val="EBB88F"/>
            </a:solidFill>
            <a:ln>
              <a:noFill/>
            </a:ln>
          </p:spPr>
          <p:txBody>
            <a:bodyPr spcFirstLastPara="1" wrap="square" lIns="91425" tIns="91425" rIns="91425" bIns="91425" anchor="ctr" anchorCtr="0">
              <a:noAutofit/>
            </a:bodyPr>
            <a:lstStyle/>
            <a:p>
              <a:pPr>
                <a:buSzPts val="1400"/>
              </a:pPr>
              <a:endParaRPr>
                <a:ea typeface="+mn-ea"/>
              </a:endParaRPr>
            </a:p>
          </p:txBody>
        </p:sp>
        <p:sp>
          <p:nvSpPr>
            <p:cNvPr id="720" name="Google Shape;720;p13"/>
            <p:cNvSpPr/>
            <p:nvPr/>
          </p:nvSpPr>
          <p:spPr>
            <a:xfrm>
              <a:off x="2692975" y="949250"/>
              <a:ext cx="142350" cy="94425"/>
            </a:xfrm>
            <a:custGeom>
              <a:avLst/>
              <a:gdLst/>
              <a:ahLst/>
              <a:cxnLst/>
              <a:rect l="l" t="t" r="r" b="b"/>
              <a:pathLst>
                <a:path w="5694" h="3777" extrusionOk="0">
                  <a:moveTo>
                    <a:pt x="3556" y="0"/>
                  </a:moveTo>
                  <a:cubicBezTo>
                    <a:pt x="2051" y="0"/>
                    <a:pt x="0" y="1151"/>
                    <a:pt x="670" y="2746"/>
                  </a:cubicBezTo>
                  <a:cubicBezTo>
                    <a:pt x="975" y="3471"/>
                    <a:pt x="1731" y="3776"/>
                    <a:pt x="2548" y="3776"/>
                  </a:cubicBezTo>
                  <a:cubicBezTo>
                    <a:pt x="3374" y="3776"/>
                    <a:pt x="4262" y="3465"/>
                    <a:pt x="4812" y="2961"/>
                  </a:cubicBezTo>
                  <a:cubicBezTo>
                    <a:pt x="5174" y="2831"/>
                    <a:pt x="5409" y="2351"/>
                    <a:pt x="5500" y="1936"/>
                  </a:cubicBezTo>
                  <a:cubicBezTo>
                    <a:pt x="5693" y="1052"/>
                    <a:pt x="5084" y="377"/>
                    <a:pt x="4255" y="102"/>
                  </a:cubicBezTo>
                  <a:cubicBezTo>
                    <a:pt x="4048" y="33"/>
                    <a:pt x="3809" y="0"/>
                    <a:pt x="3556" y="0"/>
                  </a:cubicBezTo>
                  <a:close/>
                </a:path>
              </a:pathLst>
            </a:custGeom>
            <a:solidFill>
              <a:srgbClr val="E8774A"/>
            </a:solidFill>
            <a:ln>
              <a:noFill/>
            </a:ln>
          </p:spPr>
          <p:txBody>
            <a:bodyPr spcFirstLastPara="1" wrap="square" lIns="91425" tIns="91425" rIns="91425" bIns="91425" anchor="ctr" anchorCtr="0">
              <a:noAutofit/>
            </a:bodyPr>
            <a:lstStyle/>
            <a:p>
              <a:pPr>
                <a:buSzPts val="1400"/>
              </a:pPr>
              <a:endParaRPr>
                <a:ea typeface="+mn-ea"/>
              </a:endParaRPr>
            </a:p>
          </p:txBody>
        </p:sp>
        <p:sp>
          <p:nvSpPr>
            <p:cNvPr id="721" name="Google Shape;721;p13"/>
            <p:cNvSpPr/>
            <p:nvPr/>
          </p:nvSpPr>
          <p:spPr>
            <a:xfrm>
              <a:off x="2346225" y="1018775"/>
              <a:ext cx="142350" cy="94425"/>
            </a:xfrm>
            <a:custGeom>
              <a:avLst/>
              <a:gdLst/>
              <a:ahLst/>
              <a:cxnLst/>
              <a:rect l="l" t="t" r="r" b="b"/>
              <a:pathLst>
                <a:path w="5694" h="3777" extrusionOk="0">
                  <a:moveTo>
                    <a:pt x="3556" y="0"/>
                  </a:moveTo>
                  <a:cubicBezTo>
                    <a:pt x="2051" y="0"/>
                    <a:pt x="0" y="1151"/>
                    <a:pt x="669" y="2746"/>
                  </a:cubicBezTo>
                  <a:cubicBezTo>
                    <a:pt x="974" y="3471"/>
                    <a:pt x="1730" y="3776"/>
                    <a:pt x="2548" y="3776"/>
                  </a:cubicBezTo>
                  <a:cubicBezTo>
                    <a:pt x="3373" y="3776"/>
                    <a:pt x="4261" y="3466"/>
                    <a:pt x="4811" y="2961"/>
                  </a:cubicBezTo>
                  <a:cubicBezTo>
                    <a:pt x="5174" y="2832"/>
                    <a:pt x="5409" y="2351"/>
                    <a:pt x="5500" y="1937"/>
                  </a:cubicBezTo>
                  <a:cubicBezTo>
                    <a:pt x="5693" y="1051"/>
                    <a:pt x="5084" y="377"/>
                    <a:pt x="4255" y="102"/>
                  </a:cubicBezTo>
                  <a:cubicBezTo>
                    <a:pt x="4048" y="33"/>
                    <a:pt x="3810" y="0"/>
                    <a:pt x="3556" y="0"/>
                  </a:cubicBezTo>
                  <a:close/>
                </a:path>
              </a:pathLst>
            </a:custGeom>
            <a:solidFill>
              <a:srgbClr val="E8774A"/>
            </a:solidFill>
            <a:ln>
              <a:noFill/>
            </a:ln>
          </p:spPr>
          <p:txBody>
            <a:bodyPr spcFirstLastPara="1" wrap="square" lIns="91425" tIns="91425" rIns="91425" bIns="91425" anchor="ctr" anchorCtr="0">
              <a:noAutofit/>
            </a:bodyPr>
            <a:lstStyle/>
            <a:p>
              <a:pPr>
                <a:buSzPts val="1400"/>
              </a:pPr>
              <a:endParaRPr>
                <a:ea typeface="+mn-ea"/>
              </a:endParaRPr>
            </a:p>
          </p:txBody>
        </p:sp>
        <p:sp>
          <p:nvSpPr>
            <p:cNvPr id="722" name="Google Shape;722;p13"/>
            <p:cNvSpPr/>
            <p:nvPr/>
          </p:nvSpPr>
          <p:spPr>
            <a:xfrm>
              <a:off x="2581000" y="1099375"/>
              <a:ext cx="86100" cy="53800"/>
            </a:xfrm>
            <a:custGeom>
              <a:avLst/>
              <a:gdLst/>
              <a:ahLst/>
              <a:cxnLst/>
              <a:rect l="l" t="t" r="r" b="b"/>
              <a:pathLst>
                <a:path w="3444" h="2152" extrusionOk="0">
                  <a:moveTo>
                    <a:pt x="3010" y="0"/>
                  </a:moveTo>
                  <a:cubicBezTo>
                    <a:pt x="2891" y="0"/>
                    <a:pt x="2774" y="89"/>
                    <a:pt x="2799" y="245"/>
                  </a:cubicBezTo>
                  <a:cubicBezTo>
                    <a:pt x="2900" y="853"/>
                    <a:pt x="2471" y="1642"/>
                    <a:pt x="1820" y="1642"/>
                  </a:cubicBezTo>
                  <a:cubicBezTo>
                    <a:pt x="1758" y="1642"/>
                    <a:pt x="1694" y="1635"/>
                    <a:pt x="1629" y="1620"/>
                  </a:cubicBezTo>
                  <a:cubicBezTo>
                    <a:pt x="1180" y="1519"/>
                    <a:pt x="682" y="992"/>
                    <a:pt x="618" y="531"/>
                  </a:cubicBezTo>
                  <a:cubicBezTo>
                    <a:pt x="600" y="401"/>
                    <a:pt x="495" y="337"/>
                    <a:pt x="387" y="337"/>
                  </a:cubicBezTo>
                  <a:cubicBezTo>
                    <a:pt x="292" y="337"/>
                    <a:pt x="195" y="387"/>
                    <a:pt x="155" y="487"/>
                  </a:cubicBezTo>
                  <a:cubicBezTo>
                    <a:pt x="0" y="861"/>
                    <a:pt x="364" y="1280"/>
                    <a:pt x="601" y="1537"/>
                  </a:cubicBezTo>
                  <a:cubicBezTo>
                    <a:pt x="905" y="1866"/>
                    <a:pt x="1306" y="2130"/>
                    <a:pt x="1764" y="2150"/>
                  </a:cubicBezTo>
                  <a:cubicBezTo>
                    <a:pt x="1784" y="2151"/>
                    <a:pt x="1803" y="2152"/>
                    <a:pt x="1823" y="2152"/>
                  </a:cubicBezTo>
                  <a:cubicBezTo>
                    <a:pt x="2777" y="2152"/>
                    <a:pt x="3444" y="1044"/>
                    <a:pt x="3226" y="172"/>
                  </a:cubicBezTo>
                  <a:cubicBezTo>
                    <a:pt x="3197" y="54"/>
                    <a:pt x="3103" y="0"/>
                    <a:pt x="3010" y="0"/>
                  </a:cubicBezTo>
                  <a:close/>
                </a:path>
              </a:pathLst>
            </a:custGeom>
            <a:solidFill>
              <a:srgbClr val="E8774A"/>
            </a:solidFill>
            <a:ln>
              <a:noFill/>
            </a:ln>
          </p:spPr>
          <p:txBody>
            <a:bodyPr spcFirstLastPara="1" wrap="square" lIns="91425" tIns="91425" rIns="91425" bIns="91425" anchor="ctr" anchorCtr="0">
              <a:noAutofit/>
            </a:bodyPr>
            <a:lstStyle/>
            <a:p>
              <a:pPr>
                <a:buSzPts val="1400"/>
              </a:pPr>
              <a:endParaRPr>
                <a:ea typeface="+mn-ea"/>
              </a:endParaRPr>
            </a:p>
          </p:txBody>
        </p:sp>
        <p:sp>
          <p:nvSpPr>
            <p:cNvPr id="723" name="Google Shape;723;p13"/>
            <p:cNvSpPr/>
            <p:nvPr/>
          </p:nvSpPr>
          <p:spPr>
            <a:xfrm>
              <a:off x="2321625" y="836150"/>
              <a:ext cx="54900" cy="36850"/>
            </a:xfrm>
            <a:custGeom>
              <a:avLst/>
              <a:gdLst/>
              <a:ahLst/>
              <a:cxnLst/>
              <a:rect l="l" t="t" r="r" b="b"/>
              <a:pathLst>
                <a:path w="2196" h="1474" extrusionOk="0">
                  <a:moveTo>
                    <a:pt x="1603" y="0"/>
                  </a:moveTo>
                  <a:cubicBezTo>
                    <a:pt x="1592" y="0"/>
                    <a:pt x="1581" y="1"/>
                    <a:pt x="1570" y="2"/>
                  </a:cubicBezTo>
                  <a:cubicBezTo>
                    <a:pt x="1373" y="26"/>
                    <a:pt x="1195" y="108"/>
                    <a:pt x="1026" y="210"/>
                  </a:cubicBezTo>
                  <a:cubicBezTo>
                    <a:pt x="614" y="357"/>
                    <a:pt x="1" y="675"/>
                    <a:pt x="55" y="1165"/>
                  </a:cubicBezTo>
                  <a:cubicBezTo>
                    <a:pt x="67" y="1271"/>
                    <a:pt x="151" y="1346"/>
                    <a:pt x="248" y="1374"/>
                  </a:cubicBezTo>
                  <a:cubicBezTo>
                    <a:pt x="322" y="1436"/>
                    <a:pt x="416" y="1471"/>
                    <a:pt x="512" y="1473"/>
                  </a:cubicBezTo>
                  <a:cubicBezTo>
                    <a:pt x="517" y="1473"/>
                    <a:pt x="523" y="1473"/>
                    <a:pt x="528" y="1473"/>
                  </a:cubicBezTo>
                  <a:cubicBezTo>
                    <a:pt x="743" y="1473"/>
                    <a:pt x="987" y="1386"/>
                    <a:pt x="1187" y="1314"/>
                  </a:cubicBezTo>
                  <a:cubicBezTo>
                    <a:pt x="1529" y="1192"/>
                    <a:pt x="2195" y="840"/>
                    <a:pt x="1952" y="387"/>
                  </a:cubicBezTo>
                  <a:cubicBezTo>
                    <a:pt x="1941" y="332"/>
                    <a:pt x="1915" y="282"/>
                    <a:pt x="1878" y="240"/>
                  </a:cubicBezTo>
                  <a:lnTo>
                    <a:pt x="1878" y="221"/>
                  </a:lnTo>
                  <a:cubicBezTo>
                    <a:pt x="1865" y="84"/>
                    <a:pt x="1730" y="0"/>
                    <a:pt x="1603" y="0"/>
                  </a:cubicBezTo>
                  <a:close/>
                </a:path>
              </a:pathLst>
            </a:custGeom>
            <a:solidFill>
              <a:srgbClr val="B08151"/>
            </a:solidFill>
            <a:ln>
              <a:noFill/>
            </a:ln>
          </p:spPr>
          <p:txBody>
            <a:bodyPr spcFirstLastPara="1" wrap="square" lIns="91425" tIns="91425" rIns="91425" bIns="91425" anchor="ctr" anchorCtr="0">
              <a:noAutofit/>
            </a:bodyPr>
            <a:lstStyle/>
            <a:p>
              <a:pPr>
                <a:buSzPts val="1400"/>
              </a:pPr>
              <a:endParaRPr>
                <a:ea typeface="+mn-ea"/>
              </a:endParaRPr>
            </a:p>
          </p:txBody>
        </p:sp>
        <p:sp>
          <p:nvSpPr>
            <p:cNvPr id="724" name="Google Shape;724;p13"/>
            <p:cNvSpPr/>
            <p:nvPr/>
          </p:nvSpPr>
          <p:spPr>
            <a:xfrm>
              <a:off x="2675575" y="779325"/>
              <a:ext cx="56825" cy="28300"/>
            </a:xfrm>
            <a:custGeom>
              <a:avLst/>
              <a:gdLst/>
              <a:ahLst/>
              <a:cxnLst/>
              <a:rect l="l" t="t" r="r" b="b"/>
              <a:pathLst>
                <a:path w="2273" h="1132" extrusionOk="0">
                  <a:moveTo>
                    <a:pt x="1283" y="1"/>
                  </a:moveTo>
                  <a:cubicBezTo>
                    <a:pt x="1232" y="1"/>
                    <a:pt x="1181" y="3"/>
                    <a:pt x="1131" y="8"/>
                  </a:cubicBezTo>
                  <a:cubicBezTo>
                    <a:pt x="1057" y="9"/>
                    <a:pt x="985" y="18"/>
                    <a:pt x="914" y="33"/>
                  </a:cubicBezTo>
                  <a:cubicBezTo>
                    <a:pt x="876" y="30"/>
                    <a:pt x="839" y="28"/>
                    <a:pt x="801" y="28"/>
                  </a:cubicBezTo>
                  <a:cubicBezTo>
                    <a:pt x="719" y="28"/>
                    <a:pt x="637" y="36"/>
                    <a:pt x="557" y="52"/>
                  </a:cubicBezTo>
                  <a:cubicBezTo>
                    <a:pt x="407" y="71"/>
                    <a:pt x="268" y="114"/>
                    <a:pt x="165" y="196"/>
                  </a:cubicBezTo>
                  <a:cubicBezTo>
                    <a:pt x="16" y="315"/>
                    <a:pt x="0" y="489"/>
                    <a:pt x="70" y="640"/>
                  </a:cubicBezTo>
                  <a:cubicBezTo>
                    <a:pt x="84" y="790"/>
                    <a:pt x="156" y="932"/>
                    <a:pt x="296" y="1017"/>
                  </a:cubicBezTo>
                  <a:cubicBezTo>
                    <a:pt x="444" y="1108"/>
                    <a:pt x="622" y="1132"/>
                    <a:pt x="798" y="1132"/>
                  </a:cubicBezTo>
                  <a:cubicBezTo>
                    <a:pt x="897" y="1132"/>
                    <a:pt x="996" y="1124"/>
                    <a:pt x="1090" y="1117"/>
                  </a:cubicBezTo>
                  <a:cubicBezTo>
                    <a:pt x="1434" y="1089"/>
                    <a:pt x="2273" y="1038"/>
                    <a:pt x="2198" y="514"/>
                  </a:cubicBezTo>
                  <a:cubicBezTo>
                    <a:pt x="2156" y="226"/>
                    <a:pt x="1797" y="70"/>
                    <a:pt x="1547" y="23"/>
                  </a:cubicBezTo>
                  <a:cubicBezTo>
                    <a:pt x="1460" y="8"/>
                    <a:pt x="1371" y="1"/>
                    <a:pt x="1283" y="1"/>
                  </a:cubicBezTo>
                  <a:close/>
                </a:path>
              </a:pathLst>
            </a:custGeom>
            <a:solidFill>
              <a:srgbClr val="B08151"/>
            </a:solidFill>
            <a:ln>
              <a:noFill/>
            </a:ln>
          </p:spPr>
          <p:txBody>
            <a:bodyPr spcFirstLastPara="1" wrap="square" lIns="91425" tIns="91425" rIns="91425" bIns="91425" anchor="ctr" anchorCtr="0">
              <a:noAutofit/>
            </a:bodyPr>
            <a:lstStyle/>
            <a:p>
              <a:pPr>
                <a:buSzPts val="1400"/>
              </a:pPr>
              <a:endParaRPr>
                <a:ea typeface="+mn-ea"/>
              </a:endParaRPr>
            </a:p>
          </p:txBody>
        </p:sp>
        <p:sp>
          <p:nvSpPr>
            <p:cNvPr id="725" name="Google Shape;725;p13"/>
            <p:cNvSpPr/>
            <p:nvPr/>
          </p:nvSpPr>
          <p:spPr>
            <a:xfrm>
              <a:off x="2363075" y="898950"/>
              <a:ext cx="52625" cy="47725"/>
            </a:xfrm>
            <a:custGeom>
              <a:avLst/>
              <a:gdLst/>
              <a:ahLst/>
              <a:cxnLst/>
              <a:rect l="l" t="t" r="r" b="b"/>
              <a:pathLst>
                <a:path w="2105" h="1909" extrusionOk="0">
                  <a:moveTo>
                    <a:pt x="1219" y="0"/>
                  </a:moveTo>
                  <a:cubicBezTo>
                    <a:pt x="1128" y="0"/>
                    <a:pt x="1035" y="15"/>
                    <a:pt x="943" y="46"/>
                  </a:cubicBezTo>
                  <a:cubicBezTo>
                    <a:pt x="777" y="74"/>
                    <a:pt x="621" y="146"/>
                    <a:pt x="490" y="250"/>
                  </a:cubicBezTo>
                  <a:cubicBezTo>
                    <a:pt x="1" y="639"/>
                    <a:pt x="23" y="1459"/>
                    <a:pt x="579" y="1781"/>
                  </a:cubicBezTo>
                  <a:cubicBezTo>
                    <a:pt x="704" y="1852"/>
                    <a:pt x="844" y="1892"/>
                    <a:pt x="988" y="1896"/>
                  </a:cubicBezTo>
                  <a:cubicBezTo>
                    <a:pt x="991" y="1896"/>
                    <a:pt x="993" y="1897"/>
                    <a:pt x="995" y="1897"/>
                  </a:cubicBezTo>
                  <a:cubicBezTo>
                    <a:pt x="1046" y="1905"/>
                    <a:pt x="1096" y="1909"/>
                    <a:pt x="1145" y="1909"/>
                  </a:cubicBezTo>
                  <a:cubicBezTo>
                    <a:pt x="1527" y="1909"/>
                    <a:pt x="1821" y="1663"/>
                    <a:pt x="1950" y="1335"/>
                  </a:cubicBezTo>
                  <a:cubicBezTo>
                    <a:pt x="2019" y="1214"/>
                    <a:pt x="2060" y="1080"/>
                    <a:pt x="2070" y="940"/>
                  </a:cubicBezTo>
                  <a:cubicBezTo>
                    <a:pt x="2104" y="404"/>
                    <a:pt x="1695" y="0"/>
                    <a:pt x="1219" y="0"/>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726" name="Google Shape;726;p13"/>
            <p:cNvSpPr/>
            <p:nvPr/>
          </p:nvSpPr>
          <p:spPr>
            <a:xfrm>
              <a:off x="2690625" y="854550"/>
              <a:ext cx="52600" cy="47775"/>
            </a:xfrm>
            <a:custGeom>
              <a:avLst/>
              <a:gdLst/>
              <a:ahLst/>
              <a:cxnLst/>
              <a:rect l="l" t="t" r="r" b="b"/>
              <a:pathLst>
                <a:path w="2104" h="1911" extrusionOk="0">
                  <a:moveTo>
                    <a:pt x="1218" y="1"/>
                  </a:moveTo>
                  <a:cubicBezTo>
                    <a:pt x="1128" y="1"/>
                    <a:pt x="1035" y="15"/>
                    <a:pt x="943" y="46"/>
                  </a:cubicBezTo>
                  <a:cubicBezTo>
                    <a:pt x="776" y="75"/>
                    <a:pt x="620" y="146"/>
                    <a:pt x="489" y="252"/>
                  </a:cubicBezTo>
                  <a:cubicBezTo>
                    <a:pt x="1" y="640"/>
                    <a:pt x="23" y="1458"/>
                    <a:pt x="578" y="1781"/>
                  </a:cubicBezTo>
                  <a:cubicBezTo>
                    <a:pt x="703" y="1853"/>
                    <a:pt x="844" y="1892"/>
                    <a:pt x="988" y="1896"/>
                  </a:cubicBezTo>
                  <a:cubicBezTo>
                    <a:pt x="991" y="1897"/>
                    <a:pt x="993" y="1898"/>
                    <a:pt x="995" y="1898"/>
                  </a:cubicBezTo>
                  <a:cubicBezTo>
                    <a:pt x="1046" y="1906"/>
                    <a:pt x="1096" y="1910"/>
                    <a:pt x="1145" y="1910"/>
                  </a:cubicBezTo>
                  <a:cubicBezTo>
                    <a:pt x="1526" y="1910"/>
                    <a:pt x="1821" y="1664"/>
                    <a:pt x="1949" y="1336"/>
                  </a:cubicBezTo>
                  <a:cubicBezTo>
                    <a:pt x="2018" y="1215"/>
                    <a:pt x="2059" y="1080"/>
                    <a:pt x="2069" y="942"/>
                  </a:cubicBezTo>
                  <a:cubicBezTo>
                    <a:pt x="2103" y="405"/>
                    <a:pt x="1694" y="1"/>
                    <a:pt x="1218" y="1"/>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grpSp>
    </p:spTree>
    <p:extLst>
      <p:ext uri="{BB962C8B-B14F-4D97-AF65-F5344CB8AC3E}">
        <p14:creationId xmlns:p14="http://schemas.microsoft.com/office/powerpoint/2010/main" val="1597467663"/>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8E41877-3D27-458A-821E-274A70B18A31}"/>
              </a:ext>
            </a:extLst>
          </p:cNvPr>
          <p:cNvPicPr>
            <a:picLocks noChangeAspect="1"/>
          </p:cNvPicPr>
          <p:nvPr/>
        </p:nvPicPr>
        <p:blipFill rotWithShape="1">
          <a:blip r:embed="rId3">
            <a:extLst>
              <a:ext uri="{28A0092B-C50C-407E-A947-70E740481C1C}">
                <a14:useLocalDpi xmlns:a14="http://schemas.microsoft.com/office/drawing/2010/main" val="0"/>
              </a:ext>
            </a:extLst>
          </a:blip>
          <a:srcRect t="62125"/>
          <a:stretch/>
        </p:blipFill>
        <p:spPr>
          <a:xfrm>
            <a:off x="152400" y="3752850"/>
            <a:ext cx="11887200" cy="3105150"/>
          </a:xfrm>
          <a:prstGeom prst="rect">
            <a:avLst/>
          </a:prstGeom>
        </p:spPr>
      </p:pic>
      <p:sp>
        <p:nvSpPr>
          <p:cNvPr id="7" name="文本框 6">
            <a:extLst>
              <a:ext uri="{FF2B5EF4-FFF2-40B4-BE49-F238E27FC236}">
                <a16:creationId xmlns:a16="http://schemas.microsoft.com/office/drawing/2014/main" id="{14653232-233C-4E88-9B5D-8731A1907410}"/>
              </a:ext>
            </a:extLst>
          </p:cNvPr>
          <p:cNvSpPr txBox="1"/>
          <p:nvPr/>
        </p:nvSpPr>
        <p:spPr>
          <a:xfrm>
            <a:off x="466723" y="299961"/>
            <a:ext cx="11477625" cy="4031873"/>
          </a:xfrm>
          <a:prstGeom prst="rect">
            <a:avLst/>
          </a:prstGeom>
          <a:noFill/>
        </p:spPr>
        <p:txBody>
          <a:bodyPr wrap="square" rtlCol="0">
            <a:spAutoFit/>
          </a:bodyPr>
          <a:lstStyle/>
          <a:p>
            <a:pPr algn="just"/>
            <a:r>
              <a:rPr lang="vi-VN" sz="3200" dirty="0">
                <a:solidFill>
                  <a:schemeClr val="tx1"/>
                </a:solidFill>
              </a:rPr>
              <a:t>	</a:t>
            </a:r>
            <a:r>
              <a:rPr lang="en-US" sz="3200" dirty="0" err="1">
                <a:solidFill>
                  <a:schemeClr val="tx1"/>
                </a:solidFill>
              </a:rPr>
              <a:t>Nen</a:t>
            </a:r>
            <a:r>
              <a:rPr lang="en-US" sz="3200" dirty="0">
                <a:solidFill>
                  <a:schemeClr val="tx1"/>
                </a:solidFill>
              </a:rPr>
              <a:t>- li </a:t>
            </a:r>
            <a:r>
              <a:rPr lang="en-US" sz="3200" dirty="0" err="1">
                <a:solidFill>
                  <a:schemeClr val="tx1"/>
                </a:solidFill>
              </a:rPr>
              <a:t>bắt</a:t>
            </a:r>
            <a:r>
              <a:rPr lang="en-US" sz="3200" dirty="0">
                <a:solidFill>
                  <a:schemeClr val="tx1"/>
                </a:solidFill>
              </a:rPr>
              <a:t> </a:t>
            </a:r>
            <a:r>
              <a:rPr lang="en-US" sz="3200" dirty="0" err="1">
                <a:solidFill>
                  <a:schemeClr val="tx1"/>
                </a:solidFill>
              </a:rPr>
              <a:t>đầu</a:t>
            </a:r>
            <a:r>
              <a:rPr lang="en-US" sz="3200" dirty="0">
                <a:solidFill>
                  <a:schemeClr val="tx1"/>
                </a:solidFill>
              </a:rPr>
              <a:t> </a:t>
            </a:r>
            <a:r>
              <a:rPr lang="en-US" sz="3200" dirty="0" err="1">
                <a:solidFill>
                  <a:schemeClr val="tx1"/>
                </a:solidFill>
              </a:rPr>
              <a:t>leo</a:t>
            </a:r>
            <a:r>
              <a:rPr lang="en-US" sz="3200" dirty="0">
                <a:solidFill>
                  <a:schemeClr val="tx1"/>
                </a:solidFill>
              </a:rPr>
              <a:t> </a:t>
            </a:r>
            <a:r>
              <a:rPr lang="en-US" sz="3200" dirty="0" err="1">
                <a:solidFill>
                  <a:schemeClr val="tx1"/>
                </a:solidFill>
              </a:rPr>
              <a:t>một</a:t>
            </a:r>
            <a:r>
              <a:rPr lang="en-US" sz="3200" dirty="0">
                <a:solidFill>
                  <a:schemeClr val="tx1"/>
                </a:solidFill>
              </a:rPr>
              <a:t> </a:t>
            </a:r>
            <a:r>
              <a:rPr lang="en-US" sz="3200" dirty="0" err="1">
                <a:solidFill>
                  <a:schemeClr val="tx1"/>
                </a:solidFill>
              </a:rPr>
              <a:t>cách</a:t>
            </a:r>
            <a:r>
              <a:rPr lang="en-US" sz="3200" dirty="0">
                <a:solidFill>
                  <a:schemeClr val="tx1"/>
                </a:solidFill>
              </a:rPr>
              <a:t> </a:t>
            </a:r>
            <a:r>
              <a:rPr lang="en-US" sz="3200" b="1" dirty="0" err="1">
                <a:solidFill>
                  <a:srgbClr val="FF0000"/>
                </a:solidFill>
              </a:rPr>
              <a:t>rất</a:t>
            </a:r>
            <a:r>
              <a:rPr lang="en-US" sz="3200" b="1" dirty="0">
                <a:solidFill>
                  <a:srgbClr val="FF0000"/>
                </a:solidFill>
              </a:rPr>
              <a:t> </a:t>
            </a:r>
            <a:r>
              <a:rPr lang="en-US" sz="3200" b="1" dirty="0" err="1">
                <a:solidFill>
                  <a:srgbClr val="FF0000"/>
                </a:solidFill>
              </a:rPr>
              <a:t>chật</a:t>
            </a:r>
            <a:r>
              <a:rPr lang="en-US" sz="3200" b="1" dirty="0">
                <a:solidFill>
                  <a:srgbClr val="FF0000"/>
                </a:solidFill>
              </a:rPr>
              <a:t> </a:t>
            </a:r>
            <a:r>
              <a:rPr lang="en-US" sz="3200" b="1" dirty="0" err="1">
                <a:solidFill>
                  <a:srgbClr val="FF0000"/>
                </a:solidFill>
              </a:rPr>
              <a:t>vật</a:t>
            </a:r>
            <a:r>
              <a:rPr lang="en-US" sz="3200" dirty="0">
                <a:solidFill>
                  <a:schemeClr val="tx1"/>
                </a:solidFill>
              </a:rPr>
              <a:t>. </a:t>
            </a:r>
            <a:r>
              <a:rPr lang="en-US" sz="3200" dirty="0" err="1">
                <a:solidFill>
                  <a:schemeClr val="tx1"/>
                </a:solidFill>
              </a:rPr>
              <a:t>Mặt</a:t>
            </a:r>
            <a:r>
              <a:rPr lang="en-US" sz="3200" dirty="0">
                <a:solidFill>
                  <a:schemeClr val="tx1"/>
                </a:solidFill>
              </a:rPr>
              <a:t> </a:t>
            </a:r>
            <a:r>
              <a:rPr lang="en-US" sz="3200" dirty="0" err="1">
                <a:solidFill>
                  <a:schemeClr val="tx1"/>
                </a:solidFill>
              </a:rPr>
              <a:t>cậu</a:t>
            </a:r>
            <a:r>
              <a:rPr lang="en-US" sz="3200" dirty="0">
                <a:solidFill>
                  <a:schemeClr val="tx1"/>
                </a:solidFill>
              </a:rPr>
              <a:t> </a:t>
            </a:r>
            <a:r>
              <a:rPr lang="en-US" sz="3200" b="1" dirty="0" err="1">
                <a:solidFill>
                  <a:srgbClr val="FF0000"/>
                </a:solidFill>
              </a:rPr>
              <a:t>đỏ</a:t>
            </a:r>
            <a:r>
              <a:rPr lang="en-US" sz="3200" b="1" dirty="0">
                <a:solidFill>
                  <a:srgbClr val="FF0000"/>
                </a:solidFill>
              </a:rPr>
              <a:t> </a:t>
            </a:r>
            <a:r>
              <a:rPr lang="en-US" sz="3200" b="1" dirty="0" err="1">
                <a:solidFill>
                  <a:srgbClr val="FF0000"/>
                </a:solidFill>
              </a:rPr>
              <a:t>như</a:t>
            </a:r>
            <a:r>
              <a:rPr lang="en-US" sz="3200" b="1" dirty="0">
                <a:solidFill>
                  <a:srgbClr val="FF0000"/>
                </a:solidFill>
              </a:rPr>
              <a:t> </a:t>
            </a:r>
            <a:r>
              <a:rPr lang="en-US" sz="3200" b="1" dirty="0" err="1">
                <a:solidFill>
                  <a:srgbClr val="FF0000"/>
                </a:solidFill>
              </a:rPr>
              <a:t>lửa</a:t>
            </a:r>
            <a:r>
              <a:rPr lang="en-US" sz="3200" dirty="0">
                <a:solidFill>
                  <a:schemeClr val="tx1"/>
                </a:solidFill>
              </a:rPr>
              <a:t>, </a:t>
            </a:r>
            <a:r>
              <a:rPr lang="en-US" sz="3200" dirty="0" err="1">
                <a:solidFill>
                  <a:schemeClr val="tx1"/>
                </a:solidFill>
              </a:rPr>
              <a:t>mồ</a:t>
            </a:r>
            <a:r>
              <a:rPr lang="en-US" sz="3200" dirty="0">
                <a:solidFill>
                  <a:schemeClr val="tx1"/>
                </a:solidFill>
              </a:rPr>
              <a:t> </a:t>
            </a:r>
            <a:r>
              <a:rPr lang="en-US" sz="3200" dirty="0" err="1">
                <a:solidFill>
                  <a:schemeClr val="tx1"/>
                </a:solidFill>
              </a:rPr>
              <a:t>hôi</a:t>
            </a:r>
            <a:r>
              <a:rPr lang="en-US" sz="3200" dirty="0">
                <a:solidFill>
                  <a:schemeClr val="tx1"/>
                </a:solidFill>
              </a:rPr>
              <a:t> </a:t>
            </a:r>
            <a:r>
              <a:rPr lang="en-US" sz="3200" b="1" dirty="0" err="1">
                <a:solidFill>
                  <a:srgbClr val="FF0000"/>
                </a:solidFill>
              </a:rPr>
              <a:t>ướt</a:t>
            </a:r>
            <a:r>
              <a:rPr lang="en-US" sz="3200" b="1" dirty="0">
                <a:solidFill>
                  <a:srgbClr val="FF0000"/>
                </a:solidFill>
              </a:rPr>
              <a:t> </a:t>
            </a:r>
            <a:r>
              <a:rPr lang="en-US" sz="3200" b="1" dirty="0" err="1">
                <a:solidFill>
                  <a:srgbClr val="FF0000"/>
                </a:solidFill>
              </a:rPr>
              <a:t>đẫm</a:t>
            </a:r>
            <a:r>
              <a:rPr lang="en-US" sz="3200" b="1" dirty="0">
                <a:solidFill>
                  <a:srgbClr val="FF0000"/>
                </a:solidFill>
              </a:rPr>
              <a:t> </a:t>
            </a:r>
            <a:r>
              <a:rPr lang="en-US" sz="3200" b="1" dirty="0" err="1">
                <a:solidFill>
                  <a:srgbClr val="FF0000"/>
                </a:solidFill>
              </a:rPr>
              <a:t>trán</a:t>
            </a:r>
            <a:r>
              <a:rPr lang="en-US" sz="3200" dirty="0">
                <a:solidFill>
                  <a:schemeClr val="tx1"/>
                </a:solidFill>
              </a:rPr>
              <a:t>. </a:t>
            </a:r>
            <a:r>
              <a:rPr lang="en-US" sz="3200" dirty="0" err="1">
                <a:solidFill>
                  <a:schemeClr val="tx1"/>
                </a:solidFill>
              </a:rPr>
              <a:t>Thầy</a:t>
            </a:r>
            <a:r>
              <a:rPr lang="en-US" sz="3200" dirty="0">
                <a:solidFill>
                  <a:schemeClr val="tx1"/>
                </a:solidFill>
              </a:rPr>
              <a:t> </a:t>
            </a:r>
            <a:r>
              <a:rPr lang="en-US" sz="3200" dirty="0" err="1">
                <a:solidFill>
                  <a:schemeClr val="tx1"/>
                </a:solidFill>
              </a:rPr>
              <a:t>giáo</a:t>
            </a:r>
            <a:r>
              <a:rPr lang="en-US" sz="3200" dirty="0">
                <a:solidFill>
                  <a:schemeClr val="tx1"/>
                </a:solidFill>
              </a:rPr>
              <a:t> </a:t>
            </a:r>
            <a:r>
              <a:rPr lang="en-US" sz="3200" dirty="0" err="1">
                <a:solidFill>
                  <a:schemeClr val="tx1"/>
                </a:solidFill>
              </a:rPr>
              <a:t>bảo</a:t>
            </a:r>
            <a:r>
              <a:rPr lang="en-US" sz="3200" dirty="0">
                <a:solidFill>
                  <a:schemeClr val="tx1"/>
                </a:solidFill>
              </a:rPr>
              <a:t> </a:t>
            </a:r>
            <a:r>
              <a:rPr lang="en-US" sz="3200" dirty="0" err="1">
                <a:solidFill>
                  <a:schemeClr val="tx1"/>
                </a:solidFill>
              </a:rPr>
              <a:t>cậu</a:t>
            </a:r>
            <a:r>
              <a:rPr lang="en-US" sz="3200" dirty="0">
                <a:solidFill>
                  <a:schemeClr val="tx1"/>
                </a:solidFill>
              </a:rPr>
              <a:t> </a:t>
            </a:r>
            <a:r>
              <a:rPr lang="en-US" sz="3200" dirty="0" err="1">
                <a:solidFill>
                  <a:schemeClr val="tx1"/>
                </a:solidFill>
              </a:rPr>
              <a:t>có</a:t>
            </a:r>
            <a:r>
              <a:rPr lang="en-US" sz="3200" dirty="0">
                <a:solidFill>
                  <a:schemeClr val="tx1"/>
                </a:solidFill>
              </a:rPr>
              <a:t> </a:t>
            </a:r>
            <a:r>
              <a:rPr lang="en-US" sz="3200" dirty="0" err="1">
                <a:solidFill>
                  <a:schemeClr val="tx1"/>
                </a:solidFill>
              </a:rPr>
              <a:t>thể</a:t>
            </a:r>
            <a:r>
              <a:rPr lang="en-US" sz="3200" dirty="0">
                <a:solidFill>
                  <a:schemeClr val="tx1"/>
                </a:solidFill>
              </a:rPr>
              <a:t> </a:t>
            </a:r>
            <a:r>
              <a:rPr lang="en-US" sz="3200" dirty="0" err="1">
                <a:solidFill>
                  <a:schemeClr val="tx1"/>
                </a:solidFill>
              </a:rPr>
              <a:t>xuống</a:t>
            </a:r>
            <a:r>
              <a:rPr lang="en-US" sz="3200" dirty="0">
                <a:solidFill>
                  <a:schemeClr val="tx1"/>
                </a:solidFill>
              </a:rPr>
              <a:t>. </a:t>
            </a:r>
            <a:r>
              <a:rPr lang="en-US" sz="3200" dirty="0" err="1">
                <a:solidFill>
                  <a:schemeClr val="tx1"/>
                </a:solidFill>
              </a:rPr>
              <a:t>Nhưng</a:t>
            </a:r>
            <a:r>
              <a:rPr lang="en-US" sz="3200" dirty="0">
                <a:solidFill>
                  <a:schemeClr val="tx1"/>
                </a:solidFill>
              </a:rPr>
              <a:t> </a:t>
            </a:r>
            <a:r>
              <a:rPr lang="en-US" sz="3200" dirty="0" err="1">
                <a:solidFill>
                  <a:schemeClr val="tx1"/>
                </a:solidFill>
              </a:rPr>
              <a:t>cậu</a:t>
            </a:r>
            <a:r>
              <a:rPr lang="en-US" sz="3200" dirty="0">
                <a:solidFill>
                  <a:schemeClr val="tx1"/>
                </a:solidFill>
              </a:rPr>
              <a:t> </a:t>
            </a:r>
            <a:r>
              <a:rPr lang="en-US" sz="3200" dirty="0" err="1">
                <a:solidFill>
                  <a:schemeClr val="tx1"/>
                </a:solidFill>
              </a:rPr>
              <a:t>vẫn</a:t>
            </a:r>
            <a:r>
              <a:rPr lang="en-US" sz="3200" dirty="0">
                <a:solidFill>
                  <a:schemeClr val="tx1"/>
                </a:solidFill>
              </a:rPr>
              <a:t> </a:t>
            </a:r>
            <a:r>
              <a:rPr lang="en-US" sz="3200" b="1" dirty="0" err="1">
                <a:solidFill>
                  <a:srgbClr val="FF0000"/>
                </a:solidFill>
              </a:rPr>
              <a:t>cố</a:t>
            </a:r>
            <a:r>
              <a:rPr lang="en-US" sz="3200" b="1" dirty="0">
                <a:solidFill>
                  <a:srgbClr val="FF0000"/>
                </a:solidFill>
              </a:rPr>
              <a:t> </a:t>
            </a:r>
            <a:r>
              <a:rPr lang="en-US" sz="3200" b="1" dirty="0" err="1">
                <a:solidFill>
                  <a:srgbClr val="FF0000"/>
                </a:solidFill>
              </a:rPr>
              <a:t>sức</a:t>
            </a:r>
            <a:r>
              <a:rPr lang="en-US" sz="3200" b="1" dirty="0">
                <a:solidFill>
                  <a:srgbClr val="FF0000"/>
                </a:solidFill>
              </a:rPr>
              <a:t> </a:t>
            </a:r>
            <a:r>
              <a:rPr lang="en-US" sz="3200" b="1" dirty="0" err="1">
                <a:solidFill>
                  <a:srgbClr val="FF0000"/>
                </a:solidFill>
              </a:rPr>
              <a:t>leo</a:t>
            </a:r>
            <a:r>
              <a:rPr lang="en-US" sz="3200" dirty="0">
                <a:solidFill>
                  <a:schemeClr val="tx1"/>
                </a:solidFill>
              </a:rPr>
              <a:t>. </a:t>
            </a:r>
            <a:r>
              <a:rPr lang="en-US" sz="3200" dirty="0" err="1">
                <a:solidFill>
                  <a:schemeClr val="tx1"/>
                </a:solidFill>
              </a:rPr>
              <a:t>Mọi</a:t>
            </a:r>
            <a:r>
              <a:rPr lang="en-US" sz="3200" dirty="0">
                <a:solidFill>
                  <a:schemeClr val="tx1"/>
                </a:solidFill>
              </a:rPr>
              <a:t> </a:t>
            </a:r>
            <a:r>
              <a:rPr lang="en-US" sz="3200" dirty="0" err="1">
                <a:solidFill>
                  <a:schemeClr val="tx1"/>
                </a:solidFill>
              </a:rPr>
              <a:t>người</a:t>
            </a:r>
            <a:r>
              <a:rPr lang="en-US" sz="3200" dirty="0">
                <a:solidFill>
                  <a:schemeClr val="tx1"/>
                </a:solidFill>
              </a:rPr>
              <a:t> </a:t>
            </a:r>
            <a:r>
              <a:rPr lang="en-US" sz="3200" dirty="0" err="1">
                <a:solidFill>
                  <a:schemeClr val="tx1"/>
                </a:solidFill>
              </a:rPr>
              <a:t>vừa</a:t>
            </a:r>
            <a:r>
              <a:rPr lang="en-US" sz="3200" dirty="0">
                <a:solidFill>
                  <a:schemeClr val="tx1"/>
                </a:solidFill>
              </a:rPr>
              <a:t> </a:t>
            </a:r>
            <a:r>
              <a:rPr lang="en-US" sz="3200" b="1" dirty="0" err="1">
                <a:solidFill>
                  <a:srgbClr val="FF0000"/>
                </a:solidFill>
              </a:rPr>
              <a:t>thấp</a:t>
            </a:r>
            <a:r>
              <a:rPr lang="en-US" sz="3200" b="1" dirty="0">
                <a:solidFill>
                  <a:srgbClr val="FF0000"/>
                </a:solidFill>
              </a:rPr>
              <a:t> </a:t>
            </a:r>
            <a:r>
              <a:rPr lang="en-US" sz="3200" b="1" dirty="0" err="1">
                <a:solidFill>
                  <a:srgbClr val="FF0000"/>
                </a:solidFill>
              </a:rPr>
              <a:t>thỏm</a:t>
            </a:r>
            <a:r>
              <a:rPr lang="en-US" sz="3200" b="1" dirty="0">
                <a:solidFill>
                  <a:srgbClr val="FF0000"/>
                </a:solidFill>
              </a:rPr>
              <a:t> </a:t>
            </a:r>
            <a:r>
              <a:rPr lang="en-US" sz="3200" dirty="0" err="1">
                <a:solidFill>
                  <a:schemeClr val="tx1"/>
                </a:solidFill>
              </a:rPr>
              <a:t>sợ</a:t>
            </a:r>
            <a:r>
              <a:rPr lang="en-US" sz="3200" dirty="0">
                <a:solidFill>
                  <a:schemeClr val="tx1"/>
                </a:solidFill>
              </a:rPr>
              <a:t> </a:t>
            </a:r>
            <a:r>
              <a:rPr lang="en-US" sz="3200" dirty="0" err="1">
                <a:solidFill>
                  <a:schemeClr val="tx1"/>
                </a:solidFill>
              </a:rPr>
              <a:t>cậu</a:t>
            </a:r>
            <a:r>
              <a:rPr lang="en-US" sz="3200" dirty="0">
                <a:solidFill>
                  <a:schemeClr val="tx1"/>
                </a:solidFill>
              </a:rPr>
              <a:t> </a:t>
            </a:r>
            <a:r>
              <a:rPr lang="en-US" sz="3200" dirty="0" err="1">
                <a:solidFill>
                  <a:schemeClr val="tx1"/>
                </a:solidFill>
              </a:rPr>
              <a:t>tuột</a:t>
            </a:r>
            <a:r>
              <a:rPr lang="en-US" sz="3200" dirty="0">
                <a:solidFill>
                  <a:schemeClr val="tx1"/>
                </a:solidFill>
              </a:rPr>
              <a:t> </a:t>
            </a:r>
            <a:r>
              <a:rPr lang="en-US" sz="3200" dirty="0" err="1">
                <a:solidFill>
                  <a:schemeClr val="tx1"/>
                </a:solidFill>
              </a:rPr>
              <a:t>tay</a:t>
            </a:r>
            <a:r>
              <a:rPr lang="en-US" sz="3200" dirty="0">
                <a:solidFill>
                  <a:schemeClr val="tx1"/>
                </a:solidFill>
              </a:rPr>
              <a:t> </a:t>
            </a:r>
            <a:r>
              <a:rPr lang="en-US" sz="3200" dirty="0" err="1">
                <a:solidFill>
                  <a:schemeClr val="tx1"/>
                </a:solidFill>
              </a:rPr>
              <a:t>ngã</a:t>
            </a:r>
            <a:r>
              <a:rPr lang="en-US" sz="3200" dirty="0">
                <a:solidFill>
                  <a:schemeClr val="tx1"/>
                </a:solidFill>
              </a:rPr>
              <a:t> </a:t>
            </a:r>
            <a:r>
              <a:rPr lang="en-US" sz="3200" dirty="0" err="1">
                <a:solidFill>
                  <a:schemeClr val="tx1"/>
                </a:solidFill>
              </a:rPr>
              <a:t>xuống</a:t>
            </a:r>
            <a:r>
              <a:rPr lang="en-US" sz="3200" dirty="0">
                <a:solidFill>
                  <a:schemeClr val="tx1"/>
                </a:solidFill>
              </a:rPr>
              <a:t> </a:t>
            </a:r>
            <a:r>
              <a:rPr lang="en-US" sz="3200" dirty="0" err="1">
                <a:solidFill>
                  <a:schemeClr val="tx1"/>
                </a:solidFill>
              </a:rPr>
              <a:t>đất</a:t>
            </a:r>
            <a:r>
              <a:rPr lang="en-US" sz="3200" dirty="0">
                <a:solidFill>
                  <a:schemeClr val="tx1"/>
                </a:solidFill>
              </a:rPr>
              <a:t>, </a:t>
            </a:r>
            <a:r>
              <a:rPr lang="en-US" sz="3200" dirty="0" err="1">
                <a:solidFill>
                  <a:schemeClr val="tx1"/>
                </a:solidFill>
              </a:rPr>
              <a:t>vừa</a:t>
            </a:r>
            <a:r>
              <a:rPr lang="en-US" sz="3200" dirty="0">
                <a:solidFill>
                  <a:schemeClr val="tx1"/>
                </a:solidFill>
              </a:rPr>
              <a:t> </a:t>
            </a:r>
            <a:r>
              <a:rPr lang="en-US" sz="3200" dirty="0" err="1">
                <a:solidFill>
                  <a:schemeClr val="tx1"/>
                </a:solidFill>
              </a:rPr>
              <a:t>luôn</a:t>
            </a:r>
            <a:r>
              <a:rPr lang="en-US" sz="3200" dirty="0">
                <a:solidFill>
                  <a:schemeClr val="tx1"/>
                </a:solidFill>
              </a:rPr>
              <a:t> </a:t>
            </a:r>
            <a:r>
              <a:rPr lang="en-US" sz="3200" dirty="0" err="1">
                <a:solidFill>
                  <a:schemeClr val="tx1"/>
                </a:solidFill>
              </a:rPr>
              <a:t>miệng</a:t>
            </a:r>
            <a:r>
              <a:rPr lang="en-US" sz="3200" dirty="0">
                <a:solidFill>
                  <a:schemeClr val="tx1"/>
                </a:solidFill>
              </a:rPr>
              <a:t> </a:t>
            </a:r>
            <a:r>
              <a:rPr lang="en-US" sz="3200" b="1" dirty="0" err="1">
                <a:solidFill>
                  <a:srgbClr val="FF0000"/>
                </a:solidFill>
              </a:rPr>
              <a:t>khuyến</a:t>
            </a:r>
            <a:r>
              <a:rPr lang="en-US" sz="3200" b="1" dirty="0">
                <a:solidFill>
                  <a:srgbClr val="FF0000"/>
                </a:solidFill>
              </a:rPr>
              <a:t> </a:t>
            </a:r>
            <a:r>
              <a:rPr lang="en-US" sz="3200" b="1" dirty="0" err="1">
                <a:solidFill>
                  <a:srgbClr val="FF0000"/>
                </a:solidFill>
              </a:rPr>
              <a:t>khích</a:t>
            </a:r>
            <a:r>
              <a:rPr lang="en-US" sz="3200" dirty="0">
                <a:solidFill>
                  <a:schemeClr val="tx1"/>
                </a:solidFill>
              </a:rPr>
              <a:t>: “</a:t>
            </a:r>
            <a:r>
              <a:rPr lang="en-US" sz="3200" dirty="0" err="1">
                <a:solidFill>
                  <a:schemeClr val="tx1"/>
                </a:solidFill>
              </a:rPr>
              <a:t>Cố</a:t>
            </a:r>
            <a:r>
              <a:rPr lang="en-US" sz="3200" dirty="0">
                <a:solidFill>
                  <a:schemeClr val="tx1"/>
                </a:solidFill>
              </a:rPr>
              <a:t> </a:t>
            </a:r>
            <a:r>
              <a:rPr lang="en-US" sz="3200" dirty="0" err="1">
                <a:solidFill>
                  <a:schemeClr val="tx1"/>
                </a:solidFill>
              </a:rPr>
              <a:t>lên</a:t>
            </a:r>
            <a:r>
              <a:rPr lang="en-US" sz="3200" dirty="0">
                <a:solidFill>
                  <a:schemeClr val="tx1"/>
                </a:solidFill>
              </a:rPr>
              <a:t>! </a:t>
            </a:r>
            <a:r>
              <a:rPr lang="en-US" sz="3200" dirty="0" err="1">
                <a:solidFill>
                  <a:schemeClr val="tx1"/>
                </a:solidFill>
              </a:rPr>
              <a:t>Cố</a:t>
            </a:r>
            <a:r>
              <a:rPr lang="en-US" sz="3200" dirty="0">
                <a:solidFill>
                  <a:schemeClr val="tx1"/>
                </a:solidFill>
              </a:rPr>
              <a:t> </a:t>
            </a:r>
            <a:r>
              <a:rPr lang="en-US" sz="3200" dirty="0" err="1">
                <a:solidFill>
                  <a:schemeClr val="tx1"/>
                </a:solidFill>
              </a:rPr>
              <a:t>lên</a:t>
            </a:r>
            <a:r>
              <a:rPr lang="en-US" sz="3200" dirty="0">
                <a:solidFill>
                  <a:schemeClr val="tx1"/>
                </a:solidFill>
              </a:rPr>
              <a:t>!”</a:t>
            </a:r>
          </a:p>
          <a:p>
            <a:pPr algn="just"/>
            <a:r>
              <a:rPr lang="en-US" sz="3200" dirty="0">
                <a:solidFill>
                  <a:schemeClr val="tx1"/>
                </a:solidFill>
              </a:rPr>
              <a:t>      </a:t>
            </a:r>
            <a:r>
              <a:rPr lang="en-US" sz="3200" dirty="0" err="1">
                <a:solidFill>
                  <a:schemeClr val="tx1"/>
                </a:solidFill>
              </a:rPr>
              <a:t>Nen</a:t>
            </a:r>
            <a:r>
              <a:rPr lang="en-US" sz="3200" dirty="0">
                <a:solidFill>
                  <a:schemeClr val="tx1"/>
                </a:solidFill>
              </a:rPr>
              <a:t>- li </a:t>
            </a:r>
            <a:r>
              <a:rPr lang="en-US" sz="3200" b="1" dirty="0" err="1">
                <a:solidFill>
                  <a:srgbClr val="FF0000"/>
                </a:solidFill>
              </a:rPr>
              <a:t>rướn</a:t>
            </a:r>
            <a:r>
              <a:rPr lang="en-US" sz="3200" b="1" dirty="0">
                <a:solidFill>
                  <a:srgbClr val="FF0000"/>
                </a:solidFill>
              </a:rPr>
              <a:t> </a:t>
            </a:r>
            <a:r>
              <a:rPr lang="en-US" sz="3200" b="1" dirty="0" err="1">
                <a:solidFill>
                  <a:srgbClr val="FF0000"/>
                </a:solidFill>
              </a:rPr>
              <a:t>người</a:t>
            </a:r>
            <a:r>
              <a:rPr lang="en-US" sz="3200" b="1" dirty="0">
                <a:solidFill>
                  <a:srgbClr val="FF0000"/>
                </a:solidFill>
              </a:rPr>
              <a:t> </a:t>
            </a:r>
            <a:r>
              <a:rPr lang="en-US" sz="3200" dirty="0" err="1">
                <a:solidFill>
                  <a:schemeClr val="tx1"/>
                </a:solidFill>
              </a:rPr>
              <a:t>lên</a:t>
            </a:r>
            <a:r>
              <a:rPr lang="en-US" sz="3200" dirty="0">
                <a:solidFill>
                  <a:schemeClr val="tx1"/>
                </a:solidFill>
              </a:rPr>
              <a:t> </a:t>
            </a:r>
            <a:r>
              <a:rPr lang="en-US" sz="3200" dirty="0" err="1">
                <a:solidFill>
                  <a:schemeClr val="tx1"/>
                </a:solidFill>
              </a:rPr>
              <a:t>và</a:t>
            </a:r>
            <a:r>
              <a:rPr lang="en-US" sz="3200" dirty="0">
                <a:solidFill>
                  <a:schemeClr val="tx1"/>
                </a:solidFill>
              </a:rPr>
              <a:t> </a:t>
            </a:r>
            <a:r>
              <a:rPr lang="en-US" sz="3200" dirty="0" err="1">
                <a:solidFill>
                  <a:schemeClr val="tx1"/>
                </a:solidFill>
              </a:rPr>
              <a:t>chỉ</a:t>
            </a:r>
            <a:r>
              <a:rPr lang="en-US" sz="3200" dirty="0">
                <a:solidFill>
                  <a:schemeClr val="tx1"/>
                </a:solidFill>
              </a:rPr>
              <a:t> </a:t>
            </a:r>
            <a:r>
              <a:rPr lang="en-US" sz="3200" dirty="0" err="1">
                <a:solidFill>
                  <a:schemeClr val="tx1"/>
                </a:solidFill>
              </a:rPr>
              <a:t>còn</a:t>
            </a:r>
            <a:r>
              <a:rPr lang="en-US" sz="3200" dirty="0">
                <a:solidFill>
                  <a:schemeClr val="tx1"/>
                </a:solidFill>
              </a:rPr>
              <a:t> </a:t>
            </a:r>
            <a:r>
              <a:rPr lang="en-US" sz="3200" dirty="0" err="1">
                <a:solidFill>
                  <a:schemeClr val="tx1"/>
                </a:solidFill>
              </a:rPr>
              <a:t>cách</a:t>
            </a:r>
            <a:r>
              <a:rPr lang="en-US" sz="3200" dirty="0">
                <a:solidFill>
                  <a:schemeClr val="tx1"/>
                </a:solidFill>
              </a:rPr>
              <a:t> </a:t>
            </a:r>
            <a:r>
              <a:rPr lang="en-US" sz="3200" dirty="0" err="1">
                <a:solidFill>
                  <a:schemeClr val="tx1"/>
                </a:solidFill>
              </a:rPr>
              <a:t>xà</a:t>
            </a:r>
            <a:r>
              <a:rPr lang="en-US" sz="3200" dirty="0">
                <a:solidFill>
                  <a:schemeClr val="tx1"/>
                </a:solidFill>
              </a:rPr>
              <a:t> </a:t>
            </a:r>
            <a:r>
              <a:rPr lang="en-US" sz="3200" dirty="0" err="1">
                <a:solidFill>
                  <a:schemeClr val="tx1"/>
                </a:solidFill>
              </a:rPr>
              <a:t>ngang</a:t>
            </a:r>
            <a:r>
              <a:rPr lang="en-US" sz="3200" dirty="0">
                <a:solidFill>
                  <a:schemeClr val="tx1"/>
                </a:solidFill>
              </a:rPr>
              <a:t> </a:t>
            </a:r>
            <a:r>
              <a:rPr lang="en-US" sz="3200" dirty="0" err="1">
                <a:solidFill>
                  <a:schemeClr val="tx1"/>
                </a:solidFill>
              </a:rPr>
              <a:t>hai</a:t>
            </a:r>
            <a:r>
              <a:rPr lang="en-US" sz="3200" dirty="0">
                <a:solidFill>
                  <a:schemeClr val="tx1"/>
                </a:solidFill>
              </a:rPr>
              <a:t> </a:t>
            </a:r>
            <a:r>
              <a:rPr lang="en-US" sz="3200" dirty="0" err="1">
                <a:solidFill>
                  <a:schemeClr val="tx1"/>
                </a:solidFill>
              </a:rPr>
              <a:t>ngón</a:t>
            </a:r>
            <a:r>
              <a:rPr lang="en-US" sz="3200" dirty="0">
                <a:solidFill>
                  <a:schemeClr val="tx1"/>
                </a:solidFill>
              </a:rPr>
              <a:t> </a:t>
            </a:r>
            <a:r>
              <a:rPr lang="en-US" sz="3200" dirty="0" err="1">
                <a:solidFill>
                  <a:schemeClr val="tx1"/>
                </a:solidFill>
              </a:rPr>
              <a:t>tay</a:t>
            </a:r>
            <a:r>
              <a:rPr lang="en-US" sz="3200" dirty="0">
                <a:solidFill>
                  <a:schemeClr val="tx1"/>
                </a:solidFill>
              </a:rPr>
              <a:t>. “</a:t>
            </a:r>
            <a:r>
              <a:rPr lang="en-US" sz="3200" dirty="0" err="1">
                <a:solidFill>
                  <a:schemeClr val="tx1"/>
                </a:solidFill>
              </a:rPr>
              <a:t>Hoan</a:t>
            </a:r>
            <a:r>
              <a:rPr lang="en-US" sz="3200" dirty="0">
                <a:solidFill>
                  <a:schemeClr val="tx1"/>
                </a:solidFill>
              </a:rPr>
              <a:t> </a:t>
            </a:r>
            <a:r>
              <a:rPr lang="en-US" sz="3200" dirty="0" err="1">
                <a:solidFill>
                  <a:schemeClr val="tx1"/>
                </a:solidFill>
              </a:rPr>
              <a:t>hô</a:t>
            </a:r>
            <a:r>
              <a:rPr lang="en-US" sz="3200" dirty="0">
                <a:solidFill>
                  <a:schemeClr val="tx1"/>
                </a:solidFill>
              </a:rPr>
              <a:t>! </a:t>
            </a:r>
            <a:r>
              <a:rPr lang="en-US" sz="3200" dirty="0" err="1">
                <a:solidFill>
                  <a:schemeClr val="tx1"/>
                </a:solidFill>
              </a:rPr>
              <a:t>Cố</a:t>
            </a:r>
            <a:r>
              <a:rPr lang="en-US" sz="3200" dirty="0">
                <a:solidFill>
                  <a:schemeClr val="tx1"/>
                </a:solidFill>
              </a:rPr>
              <a:t> </a:t>
            </a:r>
            <a:r>
              <a:rPr lang="en-US" sz="3200" dirty="0" err="1">
                <a:solidFill>
                  <a:schemeClr val="tx1"/>
                </a:solidFill>
              </a:rPr>
              <a:t>tí</a:t>
            </a:r>
            <a:r>
              <a:rPr lang="en-US" sz="3200" dirty="0">
                <a:solidFill>
                  <a:schemeClr val="tx1"/>
                </a:solidFill>
              </a:rPr>
              <a:t> </a:t>
            </a:r>
            <a:r>
              <a:rPr lang="en-US" sz="3200" dirty="0" err="1">
                <a:solidFill>
                  <a:schemeClr val="tx1"/>
                </a:solidFill>
              </a:rPr>
              <a:t>nữa</a:t>
            </a:r>
            <a:r>
              <a:rPr lang="en-US" sz="3200" dirty="0">
                <a:solidFill>
                  <a:schemeClr val="tx1"/>
                </a:solidFill>
              </a:rPr>
              <a:t> </a:t>
            </a:r>
            <a:r>
              <a:rPr lang="en-US" sz="3200" dirty="0" err="1">
                <a:solidFill>
                  <a:schemeClr val="tx1"/>
                </a:solidFill>
              </a:rPr>
              <a:t>thôi</a:t>
            </a:r>
            <a:r>
              <a:rPr lang="en-US" sz="3200" dirty="0">
                <a:solidFill>
                  <a:schemeClr val="tx1"/>
                </a:solidFill>
              </a:rPr>
              <a:t>!” – </a:t>
            </a:r>
            <a:r>
              <a:rPr lang="en-US" sz="3200" dirty="0" err="1">
                <a:solidFill>
                  <a:schemeClr val="tx1"/>
                </a:solidFill>
              </a:rPr>
              <a:t>Mọi</a:t>
            </a:r>
            <a:r>
              <a:rPr lang="en-US" sz="3200" dirty="0">
                <a:solidFill>
                  <a:schemeClr val="tx1"/>
                </a:solidFill>
              </a:rPr>
              <a:t> </a:t>
            </a:r>
            <a:r>
              <a:rPr lang="en-US" sz="3200" dirty="0" err="1">
                <a:solidFill>
                  <a:schemeClr val="tx1"/>
                </a:solidFill>
              </a:rPr>
              <a:t>người</a:t>
            </a:r>
            <a:r>
              <a:rPr lang="en-US" sz="3200" dirty="0">
                <a:solidFill>
                  <a:schemeClr val="tx1"/>
                </a:solidFill>
              </a:rPr>
              <a:t> </a:t>
            </a:r>
            <a:r>
              <a:rPr lang="en-US" sz="3200" b="1" dirty="0">
                <a:solidFill>
                  <a:srgbClr val="FF0000"/>
                </a:solidFill>
              </a:rPr>
              <a:t>reo </a:t>
            </a:r>
            <a:r>
              <a:rPr lang="en-US" sz="3200" b="1" dirty="0" err="1">
                <a:solidFill>
                  <a:srgbClr val="FF0000"/>
                </a:solidFill>
              </a:rPr>
              <a:t>lên</a:t>
            </a:r>
            <a:r>
              <a:rPr lang="en-US" sz="3200" dirty="0">
                <a:solidFill>
                  <a:schemeClr val="tx1"/>
                </a:solidFill>
              </a:rPr>
              <a:t>. </a:t>
            </a:r>
            <a:r>
              <a:rPr lang="en-US" sz="3200" dirty="0" err="1">
                <a:solidFill>
                  <a:schemeClr val="tx1"/>
                </a:solidFill>
              </a:rPr>
              <a:t>Lát</a:t>
            </a:r>
            <a:r>
              <a:rPr lang="en-US" sz="3200" dirty="0">
                <a:solidFill>
                  <a:schemeClr val="tx1"/>
                </a:solidFill>
              </a:rPr>
              <a:t> </a:t>
            </a:r>
            <a:r>
              <a:rPr lang="en-US" sz="3200" dirty="0" err="1">
                <a:solidFill>
                  <a:schemeClr val="tx1"/>
                </a:solidFill>
              </a:rPr>
              <a:t>sau</a:t>
            </a:r>
            <a:r>
              <a:rPr lang="en-US" sz="3200" dirty="0">
                <a:solidFill>
                  <a:schemeClr val="tx1"/>
                </a:solidFill>
              </a:rPr>
              <a:t>, </a:t>
            </a:r>
            <a:r>
              <a:rPr lang="en-US" sz="3200" dirty="0" err="1">
                <a:solidFill>
                  <a:schemeClr val="tx1"/>
                </a:solidFill>
              </a:rPr>
              <a:t>Nen</a:t>
            </a:r>
            <a:r>
              <a:rPr lang="en-US" sz="3200" dirty="0">
                <a:solidFill>
                  <a:schemeClr val="tx1"/>
                </a:solidFill>
              </a:rPr>
              <a:t>- li </a:t>
            </a:r>
            <a:r>
              <a:rPr lang="en-US" sz="3200" dirty="0" err="1">
                <a:solidFill>
                  <a:schemeClr val="tx1"/>
                </a:solidFill>
              </a:rPr>
              <a:t>đã</a:t>
            </a:r>
            <a:r>
              <a:rPr lang="en-US" sz="3200" dirty="0">
                <a:solidFill>
                  <a:schemeClr val="tx1"/>
                </a:solidFill>
              </a:rPr>
              <a:t> </a:t>
            </a:r>
            <a:r>
              <a:rPr lang="en-US" sz="3200" dirty="0" err="1">
                <a:solidFill>
                  <a:schemeClr val="tx1"/>
                </a:solidFill>
              </a:rPr>
              <a:t>nắm</a:t>
            </a:r>
            <a:r>
              <a:rPr lang="en-US" sz="3200" dirty="0">
                <a:solidFill>
                  <a:schemeClr val="tx1"/>
                </a:solidFill>
              </a:rPr>
              <a:t> </a:t>
            </a:r>
            <a:r>
              <a:rPr lang="en-US" sz="3200" dirty="0" err="1">
                <a:solidFill>
                  <a:schemeClr val="tx1"/>
                </a:solidFill>
              </a:rPr>
              <a:t>chặt</a:t>
            </a:r>
            <a:r>
              <a:rPr lang="en-US" sz="3200" dirty="0">
                <a:solidFill>
                  <a:schemeClr val="tx1"/>
                </a:solidFill>
              </a:rPr>
              <a:t> </a:t>
            </a:r>
            <a:r>
              <a:rPr lang="en-US" sz="3200" dirty="0" err="1">
                <a:solidFill>
                  <a:schemeClr val="tx1"/>
                </a:solidFill>
              </a:rPr>
              <a:t>được</a:t>
            </a:r>
            <a:r>
              <a:rPr lang="en-US" sz="3200" dirty="0">
                <a:solidFill>
                  <a:schemeClr val="tx1"/>
                </a:solidFill>
              </a:rPr>
              <a:t> </a:t>
            </a:r>
            <a:r>
              <a:rPr lang="en-US" sz="3200" dirty="0" err="1">
                <a:solidFill>
                  <a:schemeClr val="tx1"/>
                </a:solidFill>
              </a:rPr>
              <a:t>cái</a:t>
            </a:r>
            <a:r>
              <a:rPr lang="en-US" sz="3200" dirty="0">
                <a:solidFill>
                  <a:schemeClr val="tx1"/>
                </a:solidFill>
              </a:rPr>
              <a:t> </a:t>
            </a:r>
            <a:r>
              <a:rPr lang="en-US" sz="3200" dirty="0" err="1">
                <a:solidFill>
                  <a:schemeClr val="tx1"/>
                </a:solidFill>
              </a:rPr>
              <a:t>xà</a:t>
            </a:r>
            <a:r>
              <a:rPr lang="en-US" sz="3200" dirty="0">
                <a:solidFill>
                  <a:schemeClr val="tx1"/>
                </a:solidFill>
              </a:rPr>
              <a:t>.</a:t>
            </a:r>
          </a:p>
        </p:txBody>
      </p:sp>
      <p:pic>
        <p:nvPicPr>
          <p:cNvPr id="14" name="图片 13">
            <a:extLst>
              <a:ext uri="{FF2B5EF4-FFF2-40B4-BE49-F238E27FC236}">
                <a16:creationId xmlns:a16="http://schemas.microsoft.com/office/drawing/2014/main" id="{018CA6BE-34E7-47C3-85AE-315F35EE53BE}"/>
              </a:ext>
            </a:extLst>
          </p:cNvPr>
          <p:cNvPicPr>
            <a:picLocks noChangeAspect="1"/>
          </p:cNvPicPr>
          <p:nvPr/>
        </p:nvPicPr>
        <p:blipFill rotWithShape="1">
          <a:blip r:embed="rId4">
            <a:extLst>
              <a:ext uri="{28A0092B-C50C-407E-A947-70E740481C1C}">
                <a14:useLocalDpi xmlns:a14="http://schemas.microsoft.com/office/drawing/2010/main" val="0"/>
              </a:ext>
            </a:extLst>
          </a:blip>
          <a:srcRect t="35202" r="68718" b="37876"/>
          <a:stretch/>
        </p:blipFill>
        <p:spPr>
          <a:xfrm>
            <a:off x="7029415" y="3969332"/>
            <a:ext cx="2197513" cy="1846302"/>
          </a:xfrm>
          <a:prstGeom prst="rect">
            <a:avLst/>
          </a:prstGeom>
        </p:spPr>
      </p:pic>
    </p:spTree>
    <p:extLst>
      <p:ext uri="{BB962C8B-B14F-4D97-AF65-F5344CB8AC3E}">
        <p14:creationId xmlns:p14="http://schemas.microsoft.com/office/powerpoint/2010/main" val="2538114967"/>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13"/>
          <p:cNvSpPr txBox="1">
            <a:spLocks noGrp="1"/>
          </p:cNvSpPr>
          <p:nvPr>
            <p:ph type="title"/>
          </p:nvPr>
        </p:nvSpPr>
        <p:spPr>
          <a:xfrm>
            <a:off x="2861592" y="2600825"/>
            <a:ext cx="6292693" cy="1690000"/>
          </a:xfrm>
          <a:prstGeom prst="rect">
            <a:avLst/>
          </a:prstGeom>
          <a:noFill/>
          <a:ln>
            <a:noFill/>
          </a:ln>
        </p:spPr>
        <p:txBody>
          <a:bodyPr spcFirstLastPara="1" wrap="square" lIns="91415" tIns="91415" rIns="91415" bIns="91415" anchor="ctr" anchorCtr="0">
            <a:noAutofit/>
          </a:bodyPr>
          <a:lstStyle/>
          <a:p>
            <a:r>
              <a:rPr lang="vi-VN" sz="6500" b="1" i="1" dirty="0">
                <a:latin typeface="Dancing Script" charset="0"/>
                <a:ea typeface="Arial"/>
                <a:cs typeface="Arial"/>
                <a:sym typeface="Arial"/>
              </a:rPr>
              <a:t>4.</a:t>
            </a:r>
            <a:br>
              <a:rPr lang="vi-VN" sz="6500" b="1" i="1" dirty="0">
                <a:latin typeface="Dancing Script" charset="0"/>
                <a:ea typeface="Arial"/>
                <a:cs typeface="Arial"/>
                <a:sym typeface="Arial"/>
              </a:rPr>
            </a:br>
            <a:r>
              <a:rPr lang="vi-VN" sz="6500" b="1" i="1" dirty="0">
                <a:latin typeface="Dancing Script" charset="0"/>
                <a:ea typeface="Arial"/>
                <a:cs typeface="Arial"/>
                <a:sym typeface="Arial"/>
              </a:rPr>
              <a:t>Kể chuyện</a:t>
            </a:r>
            <a:endParaRPr sz="6500" b="1" i="1" dirty="0">
              <a:latin typeface="Dancing Script" charset="0"/>
              <a:ea typeface="Arial"/>
              <a:cs typeface="Arial"/>
              <a:sym typeface="Arial"/>
            </a:endParaRPr>
          </a:p>
        </p:txBody>
      </p:sp>
      <p:grpSp>
        <p:nvGrpSpPr>
          <p:cNvPr id="654" name="Google Shape;654;p13"/>
          <p:cNvGrpSpPr/>
          <p:nvPr/>
        </p:nvGrpSpPr>
        <p:grpSpPr>
          <a:xfrm>
            <a:off x="8594649" y="2699225"/>
            <a:ext cx="2978529" cy="3966373"/>
            <a:chOff x="1683375" y="238100"/>
            <a:chExt cx="1654125" cy="2202725"/>
          </a:xfrm>
        </p:grpSpPr>
        <p:sp>
          <p:nvSpPr>
            <p:cNvPr id="655" name="Google Shape;655;p13"/>
            <p:cNvSpPr/>
            <p:nvPr/>
          </p:nvSpPr>
          <p:spPr>
            <a:xfrm>
              <a:off x="2451950" y="1299150"/>
              <a:ext cx="248575" cy="181325"/>
            </a:xfrm>
            <a:custGeom>
              <a:avLst/>
              <a:gdLst/>
              <a:ahLst/>
              <a:cxnLst/>
              <a:rect l="l" t="t" r="r" b="b"/>
              <a:pathLst>
                <a:path w="9943" h="7253" extrusionOk="0">
                  <a:moveTo>
                    <a:pt x="5026" y="1"/>
                  </a:moveTo>
                  <a:lnTo>
                    <a:pt x="1" y="1888"/>
                  </a:lnTo>
                  <a:cubicBezTo>
                    <a:pt x="1265" y="3512"/>
                    <a:pt x="2778" y="4926"/>
                    <a:pt x="4484" y="6077"/>
                  </a:cubicBezTo>
                  <a:cubicBezTo>
                    <a:pt x="5306" y="6631"/>
                    <a:pt x="6202" y="7134"/>
                    <a:pt x="7187" y="7237"/>
                  </a:cubicBezTo>
                  <a:cubicBezTo>
                    <a:pt x="7291" y="7248"/>
                    <a:pt x="7397" y="7253"/>
                    <a:pt x="7503" y="7253"/>
                  </a:cubicBezTo>
                  <a:cubicBezTo>
                    <a:pt x="8396" y="7253"/>
                    <a:pt x="9315" y="6866"/>
                    <a:pt x="9750" y="6096"/>
                  </a:cubicBezTo>
                  <a:cubicBezTo>
                    <a:pt x="9864" y="5894"/>
                    <a:pt x="9943" y="5667"/>
                    <a:pt x="9933" y="5437"/>
                  </a:cubicBezTo>
                  <a:cubicBezTo>
                    <a:pt x="9922" y="5188"/>
                    <a:pt x="9812" y="4956"/>
                    <a:pt x="9695" y="4736"/>
                  </a:cubicBezTo>
                  <a:cubicBezTo>
                    <a:pt x="8647" y="2746"/>
                    <a:pt x="7001" y="1077"/>
                    <a:pt x="5026"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656" name="Google Shape;656;p13"/>
            <p:cNvSpPr/>
            <p:nvPr/>
          </p:nvSpPr>
          <p:spPr>
            <a:xfrm>
              <a:off x="1932575" y="2307100"/>
              <a:ext cx="179925" cy="96375"/>
            </a:xfrm>
            <a:custGeom>
              <a:avLst/>
              <a:gdLst/>
              <a:ahLst/>
              <a:cxnLst/>
              <a:rect l="l" t="t" r="r" b="b"/>
              <a:pathLst>
                <a:path w="7197" h="3855" extrusionOk="0">
                  <a:moveTo>
                    <a:pt x="2744" y="1"/>
                  </a:moveTo>
                  <a:lnTo>
                    <a:pt x="265" y="136"/>
                  </a:lnTo>
                  <a:cubicBezTo>
                    <a:pt x="330" y="628"/>
                    <a:pt x="0" y="2438"/>
                    <a:pt x="29" y="2934"/>
                  </a:cubicBezTo>
                  <a:cubicBezTo>
                    <a:pt x="76" y="3733"/>
                    <a:pt x="1264" y="3618"/>
                    <a:pt x="2184" y="3734"/>
                  </a:cubicBezTo>
                  <a:cubicBezTo>
                    <a:pt x="2795" y="3811"/>
                    <a:pt x="3720" y="3854"/>
                    <a:pt x="4606" y="3854"/>
                  </a:cubicBezTo>
                  <a:cubicBezTo>
                    <a:pt x="5887" y="3854"/>
                    <a:pt x="7086" y="3764"/>
                    <a:pt x="7127" y="3557"/>
                  </a:cubicBezTo>
                  <a:cubicBezTo>
                    <a:pt x="7197" y="3205"/>
                    <a:pt x="6616" y="2645"/>
                    <a:pt x="6529" y="2560"/>
                  </a:cubicBezTo>
                  <a:cubicBezTo>
                    <a:pt x="5461" y="1498"/>
                    <a:pt x="4065" y="707"/>
                    <a:pt x="2744" y="1"/>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57" name="Google Shape;657;p13"/>
            <p:cNvSpPr/>
            <p:nvPr/>
          </p:nvSpPr>
          <p:spPr>
            <a:xfrm>
              <a:off x="1769800" y="1760625"/>
              <a:ext cx="347325" cy="581800"/>
            </a:xfrm>
            <a:custGeom>
              <a:avLst/>
              <a:gdLst/>
              <a:ahLst/>
              <a:cxnLst/>
              <a:rect l="l" t="t" r="r" b="b"/>
              <a:pathLst>
                <a:path w="13893" h="23272" extrusionOk="0">
                  <a:moveTo>
                    <a:pt x="2801" y="0"/>
                  </a:moveTo>
                  <a:lnTo>
                    <a:pt x="2801" y="0"/>
                  </a:lnTo>
                  <a:cubicBezTo>
                    <a:pt x="0" y="5904"/>
                    <a:pt x="3715" y="9092"/>
                    <a:pt x="5334" y="13074"/>
                  </a:cubicBezTo>
                  <a:cubicBezTo>
                    <a:pt x="7026" y="17235"/>
                    <a:pt x="6218" y="22337"/>
                    <a:pt x="6492" y="22689"/>
                  </a:cubicBezTo>
                  <a:cubicBezTo>
                    <a:pt x="6773" y="23050"/>
                    <a:pt x="7738" y="23272"/>
                    <a:pt x="8690" y="23272"/>
                  </a:cubicBezTo>
                  <a:cubicBezTo>
                    <a:pt x="9556" y="23272"/>
                    <a:pt x="10412" y="23089"/>
                    <a:pt x="10734" y="22661"/>
                  </a:cubicBezTo>
                  <a:cubicBezTo>
                    <a:pt x="11408" y="21763"/>
                    <a:pt x="13420" y="17701"/>
                    <a:pt x="13657" y="13979"/>
                  </a:cubicBezTo>
                  <a:cubicBezTo>
                    <a:pt x="13893" y="10258"/>
                    <a:pt x="13298" y="6462"/>
                    <a:pt x="11964" y="3080"/>
                  </a:cubicBezTo>
                  <a:lnTo>
                    <a:pt x="2801" y="0"/>
                  </a:lnTo>
                  <a:close/>
                </a:path>
              </a:pathLst>
            </a:custGeom>
            <a:solidFill>
              <a:srgbClr val="365370"/>
            </a:solidFill>
            <a:ln>
              <a:noFill/>
            </a:ln>
          </p:spPr>
          <p:txBody>
            <a:bodyPr spcFirstLastPara="1" wrap="square" lIns="91425" tIns="91425" rIns="91425" bIns="91425" anchor="ctr" anchorCtr="0">
              <a:noAutofit/>
            </a:bodyPr>
            <a:lstStyle/>
            <a:p>
              <a:pPr>
                <a:buSzPts val="1400"/>
              </a:pPr>
              <a:endParaRPr>
                <a:ea typeface="+mn-ea"/>
              </a:endParaRPr>
            </a:p>
          </p:txBody>
        </p:sp>
        <p:sp>
          <p:nvSpPr>
            <p:cNvPr id="658" name="Google Shape;658;p13"/>
            <p:cNvSpPr/>
            <p:nvPr/>
          </p:nvSpPr>
          <p:spPr>
            <a:xfrm>
              <a:off x="1769800" y="1760625"/>
              <a:ext cx="347325" cy="581800"/>
            </a:xfrm>
            <a:custGeom>
              <a:avLst/>
              <a:gdLst/>
              <a:ahLst/>
              <a:cxnLst/>
              <a:rect l="l" t="t" r="r" b="b"/>
              <a:pathLst>
                <a:path w="13893" h="23272" extrusionOk="0">
                  <a:moveTo>
                    <a:pt x="2801" y="0"/>
                  </a:moveTo>
                  <a:lnTo>
                    <a:pt x="2801" y="0"/>
                  </a:lnTo>
                  <a:cubicBezTo>
                    <a:pt x="0" y="5904"/>
                    <a:pt x="3715" y="9092"/>
                    <a:pt x="5334" y="13074"/>
                  </a:cubicBezTo>
                  <a:cubicBezTo>
                    <a:pt x="7026" y="17235"/>
                    <a:pt x="6218" y="22337"/>
                    <a:pt x="6492" y="22689"/>
                  </a:cubicBezTo>
                  <a:cubicBezTo>
                    <a:pt x="6773" y="23050"/>
                    <a:pt x="7738" y="23272"/>
                    <a:pt x="8690" y="23272"/>
                  </a:cubicBezTo>
                  <a:cubicBezTo>
                    <a:pt x="9556" y="23272"/>
                    <a:pt x="10412" y="23089"/>
                    <a:pt x="10734" y="22661"/>
                  </a:cubicBezTo>
                  <a:cubicBezTo>
                    <a:pt x="11408" y="21763"/>
                    <a:pt x="13420" y="17701"/>
                    <a:pt x="13657" y="13979"/>
                  </a:cubicBezTo>
                  <a:cubicBezTo>
                    <a:pt x="13893" y="10258"/>
                    <a:pt x="13298" y="6462"/>
                    <a:pt x="11964" y="3080"/>
                  </a:cubicBezTo>
                  <a:lnTo>
                    <a:pt x="2801" y="0"/>
                  </a:lnTo>
                  <a:close/>
                </a:path>
              </a:pathLst>
            </a:custGeom>
            <a:solidFill>
              <a:srgbClr val="365370"/>
            </a:solidFill>
            <a:ln>
              <a:noFill/>
            </a:ln>
          </p:spPr>
          <p:txBody>
            <a:bodyPr spcFirstLastPara="1" wrap="square" lIns="91425" tIns="91425" rIns="91425" bIns="91425" anchor="ctr" anchorCtr="0">
              <a:noAutofit/>
            </a:bodyPr>
            <a:lstStyle/>
            <a:p>
              <a:pPr>
                <a:buSzPts val="1400"/>
              </a:pPr>
              <a:endParaRPr>
                <a:ea typeface="+mn-ea"/>
              </a:endParaRPr>
            </a:p>
          </p:txBody>
        </p:sp>
        <p:sp>
          <p:nvSpPr>
            <p:cNvPr id="659" name="Google Shape;659;p13"/>
            <p:cNvSpPr/>
            <p:nvPr/>
          </p:nvSpPr>
          <p:spPr>
            <a:xfrm>
              <a:off x="2346450" y="2275800"/>
              <a:ext cx="180275" cy="95550"/>
            </a:xfrm>
            <a:custGeom>
              <a:avLst/>
              <a:gdLst/>
              <a:ahLst/>
              <a:cxnLst/>
              <a:rect l="l" t="t" r="r" b="b"/>
              <a:pathLst>
                <a:path w="7211" h="3822" extrusionOk="0">
                  <a:moveTo>
                    <a:pt x="2696" y="0"/>
                  </a:moveTo>
                  <a:lnTo>
                    <a:pt x="220" y="185"/>
                  </a:lnTo>
                  <a:cubicBezTo>
                    <a:pt x="294" y="675"/>
                    <a:pt x="1" y="2491"/>
                    <a:pt x="38" y="2986"/>
                  </a:cubicBezTo>
                  <a:cubicBezTo>
                    <a:pt x="101" y="3785"/>
                    <a:pt x="1288" y="3646"/>
                    <a:pt x="2209" y="3743"/>
                  </a:cubicBezTo>
                  <a:cubicBezTo>
                    <a:pt x="2696" y="3795"/>
                    <a:pt x="3380" y="3821"/>
                    <a:pt x="4084" y="3821"/>
                  </a:cubicBezTo>
                  <a:cubicBezTo>
                    <a:pt x="5550" y="3821"/>
                    <a:pt x="7105" y="3707"/>
                    <a:pt x="7148" y="3470"/>
                  </a:cubicBezTo>
                  <a:cubicBezTo>
                    <a:pt x="7210" y="3117"/>
                    <a:pt x="6619" y="2569"/>
                    <a:pt x="6531" y="2485"/>
                  </a:cubicBezTo>
                  <a:cubicBezTo>
                    <a:pt x="5441" y="1443"/>
                    <a:pt x="4029" y="680"/>
                    <a:pt x="2696" y="0"/>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60" name="Google Shape;660;p13"/>
            <p:cNvSpPr/>
            <p:nvPr/>
          </p:nvSpPr>
          <p:spPr>
            <a:xfrm>
              <a:off x="2174675" y="1732600"/>
              <a:ext cx="349425" cy="578825"/>
            </a:xfrm>
            <a:custGeom>
              <a:avLst/>
              <a:gdLst/>
              <a:ahLst/>
              <a:cxnLst/>
              <a:rect l="l" t="t" r="r" b="b"/>
              <a:pathLst>
                <a:path w="13977" h="23153" extrusionOk="0">
                  <a:moveTo>
                    <a:pt x="2685" y="0"/>
                  </a:moveTo>
                  <a:cubicBezTo>
                    <a:pt x="0" y="5958"/>
                    <a:pt x="3777" y="9072"/>
                    <a:pt x="5474" y="13022"/>
                  </a:cubicBezTo>
                  <a:cubicBezTo>
                    <a:pt x="7247" y="17149"/>
                    <a:pt x="6540" y="22266"/>
                    <a:pt x="6821" y="22612"/>
                  </a:cubicBezTo>
                  <a:cubicBezTo>
                    <a:pt x="7096" y="22953"/>
                    <a:pt x="7997" y="23153"/>
                    <a:pt x="8909" y="23153"/>
                  </a:cubicBezTo>
                  <a:cubicBezTo>
                    <a:pt x="9815" y="23153"/>
                    <a:pt x="10733" y="22955"/>
                    <a:pt x="11061" y="22501"/>
                  </a:cubicBezTo>
                  <a:cubicBezTo>
                    <a:pt x="11717" y="21591"/>
                    <a:pt x="13650" y="17489"/>
                    <a:pt x="13813" y="13763"/>
                  </a:cubicBezTo>
                  <a:cubicBezTo>
                    <a:pt x="13976" y="10039"/>
                    <a:pt x="13307" y="6255"/>
                    <a:pt x="11906" y="2900"/>
                  </a:cubicBezTo>
                  <a:lnTo>
                    <a:pt x="2685" y="0"/>
                  </a:lnTo>
                  <a:close/>
                </a:path>
              </a:pathLst>
            </a:custGeom>
            <a:solidFill>
              <a:srgbClr val="365370"/>
            </a:solidFill>
            <a:ln>
              <a:noFill/>
            </a:ln>
          </p:spPr>
          <p:txBody>
            <a:bodyPr spcFirstLastPara="1" wrap="square" lIns="91425" tIns="91425" rIns="91425" bIns="91425" anchor="ctr" anchorCtr="0">
              <a:noAutofit/>
            </a:bodyPr>
            <a:lstStyle/>
            <a:p>
              <a:pPr>
                <a:buSzPts val="1400"/>
              </a:pPr>
              <a:endParaRPr>
                <a:ea typeface="+mn-ea"/>
              </a:endParaRPr>
            </a:p>
          </p:txBody>
        </p:sp>
        <p:sp>
          <p:nvSpPr>
            <p:cNvPr id="661" name="Google Shape;661;p13"/>
            <p:cNvSpPr/>
            <p:nvPr/>
          </p:nvSpPr>
          <p:spPr>
            <a:xfrm>
              <a:off x="2174675" y="1732600"/>
              <a:ext cx="349425" cy="578825"/>
            </a:xfrm>
            <a:custGeom>
              <a:avLst/>
              <a:gdLst/>
              <a:ahLst/>
              <a:cxnLst/>
              <a:rect l="l" t="t" r="r" b="b"/>
              <a:pathLst>
                <a:path w="13977" h="23153" extrusionOk="0">
                  <a:moveTo>
                    <a:pt x="2685" y="0"/>
                  </a:moveTo>
                  <a:cubicBezTo>
                    <a:pt x="0" y="5958"/>
                    <a:pt x="3777" y="9072"/>
                    <a:pt x="5474" y="13022"/>
                  </a:cubicBezTo>
                  <a:cubicBezTo>
                    <a:pt x="7247" y="17149"/>
                    <a:pt x="6540" y="22266"/>
                    <a:pt x="6821" y="22612"/>
                  </a:cubicBezTo>
                  <a:cubicBezTo>
                    <a:pt x="7096" y="22953"/>
                    <a:pt x="7997" y="23153"/>
                    <a:pt x="8909" y="23153"/>
                  </a:cubicBezTo>
                  <a:cubicBezTo>
                    <a:pt x="9815" y="23153"/>
                    <a:pt x="10733" y="22955"/>
                    <a:pt x="11061" y="22501"/>
                  </a:cubicBezTo>
                  <a:cubicBezTo>
                    <a:pt x="11717" y="21591"/>
                    <a:pt x="13650" y="17489"/>
                    <a:pt x="13813" y="13763"/>
                  </a:cubicBezTo>
                  <a:cubicBezTo>
                    <a:pt x="13976" y="10039"/>
                    <a:pt x="13307" y="6255"/>
                    <a:pt x="11906" y="2900"/>
                  </a:cubicBezTo>
                  <a:lnTo>
                    <a:pt x="2685" y="0"/>
                  </a:lnTo>
                  <a:close/>
                </a:path>
              </a:pathLst>
            </a:custGeom>
            <a:solidFill>
              <a:srgbClr val="365370"/>
            </a:solidFill>
            <a:ln>
              <a:noFill/>
            </a:ln>
          </p:spPr>
          <p:txBody>
            <a:bodyPr spcFirstLastPara="1" wrap="square" lIns="91425" tIns="91425" rIns="91425" bIns="91425" anchor="ctr" anchorCtr="0">
              <a:noAutofit/>
            </a:bodyPr>
            <a:lstStyle/>
            <a:p>
              <a:pPr>
                <a:buSzPts val="1400"/>
              </a:pPr>
              <a:endParaRPr>
                <a:ea typeface="+mn-ea"/>
              </a:endParaRPr>
            </a:p>
          </p:txBody>
        </p:sp>
        <p:sp>
          <p:nvSpPr>
            <p:cNvPr id="662" name="Google Shape;662;p13"/>
            <p:cNvSpPr/>
            <p:nvPr/>
          </p:nvSpPr>
          <p:spPr>
            <a:xfrm>
              <a:off x="1783600" y="1624075"/>
              <a:ext cx="797825" cy="374300"/>
            </a:xfrm>
            <a:custGeom>
              <a:avLst/>
              <a:gdLst/>
              <a:ahLst/>
              <a:cxnLst/>
              <a:rect l="l" t="t" r="r" b="b"/>
              <a:pathLst>
                <a:path w="31913" h="14972" extrusionOk="0">
                  <a:moveTo>
                    <a:pt x="2749" y="0"/>
                  </a:moveTo>
                  <a:cubicBezTo>
                    <a:pt x="1362" y="875"/>
                    <a:pt x="1078" y="4450"/>
                    <a:pt x="245" y="5861"/>
                  </a:cubicBezTo>
                  <a:cubicBezTo>
                    <a:pt x="121" y="6071"/>
                    <a:pt x="1" y="6300"/>
                    <a:pt x="14" y="6544"/>
                  </a:cubicBezTo>
                  <a:cubicBezTo>
                    <a:pt x="25" y="6732"/>
                    <a:pt x="114" y="6906"/>
                    <a:pt x="208" y="7070"/>
                  </a:cubicBezTo>
                  <a:cubicBezTo>
                    <a:pt x="1689" y="9654"/>
                    <a:pt x="5737" y="12169"/>
                    <a:pt x="8439" y="13422"/>
                  </a:cubicBezTo>
                  <a:cubicBezTo>
                    <a:pt x="9683" y="14000"/>
                    <a:pt x="10952" y="14565"/>
                    <a:pt x="12304" y="14793"/>
                  </a:cubicBezTo>
                  <a:cubicBezTo>
                    <a:pt x="13355" y="14971"/>
                    <a:pt x="14428" y="14940"/>
                    <a:pt x="15494" y="14952"/>
                  </a:cubicBezTo>
                  <a:cubicBezTo>
                    <a:pt x="15568" y="14952"/>
                    <a:pt x="15641" y="14953"/>
                    <a:pt x="15714" y="14953"/>
                  </a:cubicBezTo>
                  <a:cubicBezTo>
                    <a:pt x="19106" y="14953"/>
                    <a:pt x="22373" y="14137"/>
                    <a:pt x="25762" y="14137"/>
                  </a:cubicBezTo>
                  <a:cubicBezTo>
                    <a:pt x="25864" y="14137"/>
                    <a:pt x="25966" y="14138"/>
                    <a:pt x="26068" y="14139"/>
                  </a:cubicBezTo>
                  <a:cubicBezTo>
                    <a:pt x="26150" y="14141"/>
                    <a:pt x="26231" y="14141"/>
                    <a:pt x="26312" y="14141"/>
                  </a:cubicBezTo>
                  <a:cubicBezTo>
                    <a:pt x="28167" y="14141"/>
                    <a:pt x="29732" y="13827"/>
                    <a:pt x="30114" y="13482"/>
                  </a:cubicBezTo>
                  <a:cubicBezTo>
                    <a:pt x="31046" y="12638"/>
                    <a:pt x="31463" y="11344"/>
                    <a:pt x="31912" y="8159"/>
                  </a:cubicBezTo>
                  <a:lnTo>
                    <a:pt x="2749" y="0"/>
                  </a:ln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63" name="Google Shape;663;p13"/>
            <p:cNvSpPr/>
            <p:nvPr/>
          </p:nvSpPr>
          <p:spPr>
            <a:xfrm>
              <a:off x="1800400" y="1140900"/>
              <a:ext cx="843400" cy="767325"/>
            </a:xfrm>
            <a:custGeom>
              <a:avLst/>
              <a:gdLst/>
              <a:ahLst/>
              <a:cxnLst/>
              <a:rect l="l" t="t" r="r" b="b"/>
              <a:pathLst>
                <a:path w="33736" h="30693" extrusionOk="0">
                  <a:moveTo>
                    <a:pt x="11915" y="0"/>
                  </a:moveTo>
                  <a:cubicBezTo>
                    <a:pt x="3406" y="5024"/>
                    <a:pt x="1311" y="17594"/>
                    <a:pt x="576" y="19906"/>
                  </a:cubicBezTo>
                  <a:cubicBezTo>
                    <a:pt x="0" y="21713"/>
                    <a:pt x="2372" y="24702"/>
                    <a:pt x="3822" y="25682"/>
                  </a:cubicBezTo>
                  <a:cubicBezTo>
                    <a:pt x="5780" y="27006"/>
                    <a:pt x="7960" y="28790"/>
                    <a:pt x="10229" y="29350"/>
                  </a:cubicBezTo>
                  <a:cubicBezTo>
                    <a:pt x="12377" y="29880"/>
                    <a:pt x="14599" y="30397"/>
                    <a:pt x="16786" y="30663"/>
                  </a:cubicBezTo>
                  <a:cubicBezTo>
                    <a:pt x="16955" y="30684"/>
                    <a:pt x="17122" y="30693"/>
                    <a:pt x="17289" y="30693"/>
                  </a:cubicBezTo>
                  <a:cubicBezTo>
                    <a:pt x="18959" y="30693"/>
                    <a:pt x="20554" y="29757"/>
                    <a:pt x="22181" y="29757"/>
                  </a:cubicBezTo>
                  <a:cubicBezTo>
                    <a:pt x="22473" y="29757"/>
                    <a:pt x="22766" y="29787"/>
                    <a:pt x="23060" y="29858"/>
                  </a:cubicBezTo>
                  <a:cubicBezTo>
                    <a:pt x="24020" y="30089"/>
                    <a:pt x="25034" y="30203"/>
                    <a:pt x="26049" y="30203"/>
                  </a:cubicBezTo>
                  <a:cubicBezTo>
                    <a:pt x="27147" y="30203"/>
                    <a:pt x="28248" y="30070"/>
                    <a:pt x="29284" y="29809"/>
                  </a:cubicBezTo>
                  <a:cubicBezTo>
                    <a:pt x="32475" y="29003"/>
                    <a:pt x="33266" y="28666"/>
                    <a:pt x="31953" y="25509"/>
                  </a:cubicBezTo>
                  <a:cubicBezTo>
                    <a:pt x="30123" y="21111"/>
                    <a:pt x="33736" y="13417"/>
                    <a:pt x="29953" y="6594"/>
                  </a:cubicBezTo>
                  <a:lnTo>
                    <a:pt x="11915" y="0"/>
                  </a:ln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664" name="Google Shape;664;p13"/>
            <p:cNvSpPr/>
            <p:nvPr/>
          </p:nvSpPr>
          <p:spPr>
            <a:xfrm>
              <a:off x="2585625" y="1375525"/>
              <a:ext cx="250100" cy="255675"/>
            </a:xfrm>
            <a:custGeom>
              <a:avLst/>
              <a:gdLst/>
              <a:ahLst/>
              <a:cxnLst/>
              <a:rect l="l" t="t" r="r" b="b"/>
              <a:pathLst>
                <a:path w="10004" h="10227" extrusionOk="0">
                  <a:moveTo>
                    <a:pt x="4334" y="0"/>
                  </a:moveTo>
                  <a:cubicBezTo>
                    <a:pt x="3939" y="0"/>
                    <a:pt x="3468" y="38"/>
                    <a:pt x="2914" y="138"/>
                  </a:cubicBezTo>
                  <a:cubicBezTo>
                    <a:pt x="1366" y="413"/>
                    <a:pt x="370" y="1214"/>
                    <a:pt x="185" y="1716"/>
                  </a:cubicBezTo>
                  <a:cubicBezTo>
                    <a:pt x="0" y="2219"/>
                    <a:pt x="303" y="7408"/>
                    <a:pt x="606" y="10227"/>
                  </a:cubicBezTo>
                  <a:lnTo>
                    <a:pt x="10003" y="6420"/>
                  </a:lnTo>
                  <a:cubicBezTo>
                    <a:pt x="9156" y="4921"/>
                    <a:pt x="6128" y="416"/>
                    <a:pt x="6128" y="416"/>
                  </a:cubicBezTo>
                  <a:cubicBezTo>
                    <a:pt x="6128" y="416"/>
                    <a:pt x="5640" y="0"/>
                    <a:pt x="4334" y="0"/>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665" name="Google Shape;665;p13"/>
            <p:cNvSpPr/>
            <p:nvPr/>
          </p:nvSpPr>
          <p:spPr>
            <a:xfrm>
              <a:off x="2588675" y="1526225"/>
              <a:ext cx="254925" cy="131175"/>
            </a:xfrm>
            <a:custGeom>
              <a:avLst/>
              <a:gdLst/>
              <a:ahLst/>
              <a:cxnLst/>
              <a:rect l="l" t="t" r="r" b="b"/>
              <a:pathLst>
                <a:path w="10197" h="5247" extrusionOk="0">
                  <a:moveTo>
                    <a:pt x="8715" y="1"/>
                  </a:moveTo>
                  <a:cubicBezTo>
                    <a:pt x="7591" y="1"/>
                    <a:pt x="6054" y="493"/>
                    <a:pt x="5282" y="771"/>
                  </a:cubicBezTo>
                  <a:cubicBezTo>
                    <a:pt x="3638" y="1362"/>
                    <a:pt x="2637" y="1881"/>
                    <a:pt x="1245" y="2971"/>
                  </a:cubicBezTo>
                  <a:cubicBezTo>
                    <a:pt x="604" y="3472"/>
                    <a:pt x="0" y="4534"/>
                    <a:pt x="1019" y="4968"/>
                  </a:cubicBezTo>
                  <a:cubicBezTo>
                    <a:pt x="1486" y="5166"/>
                    <a:pt x="1969" y="5246"/>
                    <a:pt x="2455" y="5246"/>
                  </a:cubicBezTo>
                  <a:cubicBezTo>
                    <a:pt x="3202" y="5246"/>
                    <a:pt x="3957" y="5058"/>
                    <a:pt x="4677" y="4822"/>
                  </a:cubicBezTo>
                  <a:cubicBezTo>
                    <a:pt x="6440" y="4242"/>
                    <a:pt x="8216" y="3273"/>
                    <a:pt x="9685" y="1968"/>
                  </a:cubicBezTo>
                  <a:cubicBezTo>
                    <a:pt x="10035" y="1657"/>
                    <a:pt x="10196" y="1129"/>
                    <a:pt x="10015" y="652"/>
                  </a:cubicBezTo>
                  <a:cubicBezTo>
                    <a:pt x="9949" y="477"/>
                    <a:pt x="9861" y="329"/>
                    <a:pt x="9733" y="239"/>
                  </a:cubicBezTo>
                  <a:cubicBezTo>
                    <a:pt x="9490" y="68"/>
                    <a:pt x="9131" y="1"/>
                    <a:pt x="8715" y="1"/>
                  </a:cubicBezTo>
                  <a:close/>
                </a:path>
              </a:pathLst>
            </a:custGeom>
            <a:solidFill>
              <a:srgbClr val="748491"/>
            </a:solidFill>
            <a:ln>
              <a:noFill/>
            </a:ln>
          </p:spPr>
          <p:txBody>
            <a:bodyPr spcFirstLastPara="1" wrap="square" lIns="91425" tIns="91425" rIns="91425" bIns="91425" anchor="ctr" anchorCtr="0">
              <a:noAutofit/>
            </a:bodyPr>
            <a:lstStyle/>
            <a:p>
              <a:pPr>
                <a:buSzPts val="1400"/>
              </a:pPr>
              <a:endParaRPr>
                <a:ea typeface="+mn-ea"/>
              </a:endParaRPr>
            </a:p>
          </p:txBody>
        </p:sp>
        <p:sp>
          <p:nvSpPr>
            <p:cNvPr id="666" name="Google Shape;666;p13"/>
            <p:cNvSpPr/>
            <p:nvPr/>
          </p:nvSpPr>
          <p:spPr>
            <a:xfrm>
              <a:off x="2636850" y="1581800"/>
              <a:ext cx="1550" cy="1250"/>
            </a:xfrm>
            <a:custGeom>
              <a:avLst/>
              <a:gdLst/>
              <a:ahLst/>
              <a:cxnLst/>
              <a:rect l="l" t="t" r="r" b="b"/>
              <a:pathLst>
                <a:path w="62" h="50" extrusionOk="0">
                  <a:moveTo>
                    <a:pt x="31" y="1"/>
                  </a:moveTo>
                  <a:cubicBezTo>
                    <a:pt x="1" y="3"/>
                    <a:pt x="1" y="47"/>
                    <a:pt x="31" y="49"/>
                  </a:cubicBezTo>
                  <a:cubicBezTo>
                    <a:pt x="61" y="47"/>
                    <a:pt x="61" y="3"/>
                    <a:pt x="31" y="1"/>
                  </a:cubicBezTo>
                  <a:close/>
                </a:path>
              </a:pathLst>
            </a:custGeom>
            <a:solidFill>
              <a:srgbClr val="494C4F"/>
            </a:solidFill>
            <a:ln>
              <a:noFill/>
            </a:ln>
          </p:spPr>
          <p:txBody>
            <a:bodyPr spcFirstLastPara="1" wrap="square" lIns="91425" tIns="91425" rIns="91425" bIns="91425" anchor="ctr" anchorCtr="0">
              <a:noAutofit/>
            </a:bodyPr>
            <a:lstStyle/>
            <a:p>
              <a:pPr>
                <a:buSzPts val="1400"/>
              </a:pPr>
              <a:endParaRPr>
                <a:ea typeface="+mn-ea"/>
              </a:endParaRPr>
            </a:p>
          </p:txBody>
        </p:sp>
        <p:sp>
          <p:nvSpPr>
            <p:cNvPr id="667" name="Google Shape;667;p13"/>
            <p:cNvSpPr/>
            <p:nvPr/>
          </p:nvSpPr>
          <p:spPr>
            <a:xfrm>
              <a:off x="2050900" y="1029075"/>
              <a:ext cx="674200" cy="347325"/>
            </a:xfrm>
            <a:custGeom>
              <a:avLst/>
              <a:gdLst/>
              <a:ahLst/>
              <a:cxnLst/>
              <a:rect l="l" t="t" r="r" b="b"/>
              <a:pathLst>
                <a:path w="26968" h="13893" extrusionOk="0">
                  <a:moveTo>
                    <a:pt x="3879" y="0"/>
                  </a:moveTo>
                  <a:cubicBezTo>
                    <a:pt x="2176" y="797"/>
                    <a:pt x="1011" y="2797"/>
                    <a:pt x="535" y="4200"/>
                  </a:cubicBezTo>
                  <a:cubicBezTo>
                    <a:pt x="0" y="5777"/>
                    <a:pt x="586" y="8450"/>
                    <a:pt x="2328" y="9506"/>
                  </a:cubicBezTo>
                  <a:cubicBezTo>
                    <a:pt x="5603" y="11492"/>
                    <a:pt x="10686" y="13485"/>
                    <a:pt x="14982" y="13787"/>
                  </a:cubicBezTo>
                  <a:cubicBezTo>
                    <a:pt x="15867" y="13849"/>
                    <a:pt x="16765" y="13892"/>
                    <a:pt x="17659" y="13892"/>
                  </a:cubicBezTo>
                  <a:cubicBezTo>
                    <a:pt x="19194" y="13892"/>
                    <a:pt x="20717" y="13763"/>
                    <a:pt x="22143" y="13376"/>
                  </a:cubicBezTo>
                  <a:cubicBezTo>
                    <a:pt x="26603" y="12167"/>
                    <a:pt x="26544" y="9089"/>
                    <a:pt x="26811" y="7392"/>
                  </a:cubicBezTo>
                  <a:cubicBezTo>
                    <a:pt x="26968" y="6397"/>
                    <a:pt x="26541" y="5407"/>
                    <a:pt x="26119" y="4452"/>
                  </a:cubicBezTo>
                  <a:lnTo>
                    <a:pt x="3879" y="0"/>
                  </a:ln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68" name="Google Shape;668;p13"/>
            <p:cNvSpPr/>
            <p:nvPr/>
          </p:nvSpPr>
          <p:spPr>
            <a:xfrm>
              <a:off x="2743950" y="581325"/>
              <a:ext cx="210875" cy="331875"/>
            </a:xfrm>
            <a:custGeom>
              <a:avLst/>
              <a:gdLst/>
              <a:ahLst/>
              <a:cxnLst/>
              <a:rect l="l" t="t" r="r" b="b"/>
              <a:pathLst>
                <a:path w="8435" h="13275" extrusionOk="0">
                  <a:moveTo>
                    <a:pt x="989" y="0"/>
                  </a:moveTo>
                  <a:cubicBezTo>
                    <a:pt x="257" y="1416"/>
                    <a:pt x="1" y="3073"/>
                    <a:pt x="271" y="4645"/>
                  </a:cubicBezTo>
                  <a:cubicBezTo>
                    <a:pt x="444" y="5646"/>
                    <a:pt x="822" y="6600"/>
                    <a:pt x="1235" y="7529"/>
                  </a:cubicBezTo>
                  <a:cubicBezTo>
                    <a:pt x="1941" y="9121"/>
                    <a:pt x="2755" y="10664"/>
                    <a:pt x="3672" y="12145"/>
                  </a:cubicBezTo>
                  <a:cubicBezTo>
                    <a:pt x="3921" y="12550"/>
                    <a:pt x="4205" y="12972"/>
                    <a:pt x="4642" y="13159"/>
                  </a:cubicBezTo>
                  <a:cubicBezTo>
                    <a:pt x="4846" y="13246"/>
                    <a:pt x="5068" y="13274"/>
                    <a:pt x="5292" y="13274"/>
                  </a:cubicBezTo>
                  <a:cubicBezTo>
                    <a:pt x="5400" y="13274"/>
                    <a:pt x="5508" y="13268"/>
                    <a:pt x="5615" y="13258"/>
                  </a:cubicBezTo>
                  <a:cubicBezTo>
                    <a:pt x="6169" y="13210"/>
                    <a:pt x="6731" y="13078"/>
                    <a:pt x="7181" y="12752"/>
                  </a:cubicBezTo>
                  <a:cubicBezTo>
                    <a:pt x="8070" y="12106"/>
                    <a:pt x="8296" y="10889"/>
                    <a:pt x="8356" y="9792"/>
                  </a:cubicBezTo>
                  <a:cubicBezTo>
                    <a:pt x="8435" y="8333"/>
                    <a:pt x="8341" y="6848"/>
                    <a:pt x="7883" y="5460"/>
                  </a:cubicBezTo>
                  <a:cubicBezTo>
                    <a:pt x="7426" y="4074"/>
                    <a:pt x="6583" y="2784"/>
                    <a:pt x="5377" y="1960"/>
                  </a:cubicBezTo>
                  <a:lnTo>
                    <a:pt x="989" y="0"/>
                  </a:ln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669" name="Google Shape;669;p13"/>
            <p:cNvSpPr/>
            <p:nvPr/>
          </p:nvSpPr>
          <p:spPr>
            <a:xfrm>
              <a:off x="2858175" y="847750"/>
              <a:ext cx="102850" cy="150125"/>
            </a:xfrm>
            <a:custGeom>
              <a:avLst/>
              <a:gdLst/>
              <a:ahLst/>
              <a:cxnLst/>
              <a:rect l="l" t="t" r="r" b="b"/>
              <a:pathLst>
                <a:path w="4114" h="6005" extrusionOk="0">
                  <a:moveTo>
                    <a:pt x="2111" y="1"/>
                  </a:moveTo>
                  <a:cubicBezTo>
                    <a:pt x="1577" y="1"/>
                    <a:pt x="1049" y="222"/>
                    <a:pt x="660" y="588"/>
                  </a:cubicBezTo>
                  <a:cubicBezTo>
                    <a:pt x="330" y="899"/>
                    <a:pt x="101" y="1302"/>
                    <a:pt x="0" y="1745"/>
                  </a:cubicBezTo>
                  <a:lnTo>
                    <a:pt x="629" y="5300"/>
                  </a:lnTo>
                  <a:cubicBezTo>
                    <a:pt x="846" y="5705"/>
                    <a:pt x="1299" y="5951"/>
                    <a:pt x="1758" y="5995"/>
                  </a:cubicBezTo>
                  <a:cubicBezTo>
                    <a:pt x="1818" y="6001"/>
                    <a:pt x="1878" y="6004"/>
                    <a:pt x="1937" y="6004"/>
                  </a:cubicBezTo>
                  <a:cubicBezTo>
                    <a:pt x="2335" y="6004"/>
                    <a:pt x="2730" y="5878"/>
                    <a:pt x="3087" y="5698"/>
                  </a:cubicBezTo>
                  <a:cubicBezTo>
                    <a:pt x="3500" y="5489"/>
                    <a:pt x="3897" y="5176"/>
                    <a:pt x="4039" y="4735"/>
                  </a:cubicBezTo>
                  <a:cubicBezTo>
                    <a:pt x="4113" y="4501"/>
                    <a:pt x="4110" y="4251"/>
                    <a:pt x="4107" y="4005"/>
                  </a:cubicBezTo>
                  <a:cubicBezTo>
                    <a:pt x="4102" y="3617"/>
                    <a:pt x="4096" y="3229"/>
                    <a:pt x="4090" y="2839"/>
                  </a:cubicBezTo>
                  <a:cubicBezTo>
                    <a:pt x="4079" y="2112"/>
                    <a:pt x="4052" y="1330"/>
                    <a:pt x="3619" y="744"/>
                  </a:cubicBezTo>
                  <a:cubicBezTo>
                    <a:pt x="3288" y="295"/>
                    <a:pt x="2739" y="23"/>
                    <a:pt x="2182" y="2"/>
                  </a:cubicBezTo>
                  <a:cubicBezTo>
                    <a:pt x="2158" y="1"/>
                    <a:pt x="2135" y="1"/>
                    <a:pt x="2111" y="1"/>
                  </a:cubicBezTo>
                  <a:close/>
                </a:path>
              </a:pathLst>
            </a:custGeom>
            <a:solidFill>
              <a:srgbClr val="E2A983"/>
            </a:solidFill>
            <a:ln>
              <a:noFill/>
            </a:ln>
          </p:spPr>
          <p:txBody>
            <a:bodyPr spcFirstLastPara="1" wrap="square" lIns="91425" tIns="91425" rIns="91425" bIns="91425" anchor="ctr" anchorCtr="0">
              <a:noAutofit/>
            </a:bodyPr>
            <a:lstStyle/>
            <a:p>
              <a:pPr>
                <a:buSzPts val="1400"/>
              </a:pPr>
              <a:endParaRPr>
                <a:ea typeface="+mn-ea"/>
              </a:endParaRPr>
            </a:p>
          </p:txBody>
        </p:sp>
        <p:sp>
          <p:nvSpPr>
            <p:cNvPr id="670" name="Google Shape;670;p13"/>
            <p:cNvSpPr/>
            <p:nvPr/>
          </p:nvSpPr>
          <p:spPr>
            <a:xfrm>
              <a:off x="2026150" y="436600"/>
              <a:ext cx="912875" cy="801950"/>
            </a:xfrm>
            <a:custGeom>
              <a:avLst/>
              <a:gdLst/>
              <a:ahLst/>
              <a:cxnLst/>
              <a:rect l="l" t="t" r="r" b="b"/>
              <a:pathLst>
                <a:path w="36515" h="32078" extrusionOk="0">
                  <a:moveTo>
                    <a:pt x="19094" y="1"/>
                  </a:moveTo>
                  <a:cubicBezTo>
                    <a:pt x="19026" y="1"/>
                    <a:pt x="18958" y="1"/>
                    <a:pt x="18890" y="2"/>
                  </a:cubicBezTo>
                  <a:cubicBezTo>
                    <a:pt x="12251" y="72"/>
                    <a:pt x="5737" y="3697"/>
                    <a:pt x="1984" y="9407"/>
                  </a:cubicBezTo>
                  <a:lnTo>
                    <a:pt x="263" y="14819"/>
                  </a:lnTo>
                  <a:cubicBezTo>
                    <a:pt x="420" y="16943"/>
                    <a:pt x="0" y="19112"/>
                    <a:pt x="437" y="21193"/>
                  </a:cubicBezTo>
                  <a:cubicBezTo>
                    <a:pt x="834" y="23085"/>
                    <a:pt x="1919" y="24757"/>
                    <a:pt x="3223" y="26137"/>
                  </a:cubicBezTo>
                  <a:cubicBezTo>
                    <a:pt x="7346" y="30500"/>
                    <a:pt x="13484" y="32078"/>
                    <a:pt x="19400" y="32078"/>
                  </a:cubicBezTo>
                  <a:cubicBezTo>
                    <a:pt x="19831" y="32078"/>
                    <a:pt x="20261" y="32069"/>
                    <a:pt x="20690" y="32053"/>
                  </a:cubicBezTo>
                  <a:cubicBezTo>
                    <a:pt x="23657" y="31941"/>
                    <a:pt x="26667" y="31481"/>
                    <a:pt x="29339" y="30129"/>
                  </a:cubicBezTo>
                  <a:cubicBezTo>
                    <a:pt x="32010" y="28776"/>
                    <a:pt x="34322" y="26433"/>
                    <a:pt x="35188" y="23472"/>
                  </a:cubicBezTo>
                  <a:cubicBezTo>
                    <a:pt x="36514" y="18939"/>
                    <a:pt x="34312" y="14186"/>
                    <a:pt x="32174" y="10003"/>
                  </a:cubicBezTo>
                  <a:lnTo>
                    <a:pt x="30623" y="7998"/>
                  </a:lnTo>
                  <a:cubicBezTo>
                    <a:pt x="29362" y="5052"/>
                    <a:pt x="27281" y="2372"/>
                    <a:pt x="24457" y="1053"/>
                  </a:cubicBezTo>
                  <a:cubicBezTo>
                    <a:pt x="22784" y="272"/>
                    <a:pt x="20928" y="1"/>
                    <a:pt x="19094" y="1"/>
                  </a:cubicBezTo>
                  <a:close/>
                </a:path>
              </a:pathLst>
            </a:custGeom>
            <a:solidFill>
              <a:srgbClr val="FFD2B3"/>
            </a:solidFill>
            <a:ln>
              <a:noFill/>
            </a:ln>
          </p:spPr>
          <p:txBody>
            <a:bodyPr spcFirstLastPara="1" wrap="square" lIns="91425" tIns="91425" rIns="91425" bIns="91425" anchor="ctr" anchorCtr="0">
              <a:noAutofit/>
            </a:bodyPr>
            <a:lstStyle/>
            <a:p>
              <a:pPr>
                <a:buSzPts val="1400"/>
              </a:pPr>
              <a:endParaRPr>
                <a:ea typeface="+mn-ea"/>
              </a:endParaRPr>
            </a:p>
          </p:txBody>
        </p:sp>
        <p:sp>
          <p:nvSpPr>
            <p:cNvPr id="671" name="Google Shape;671;p13"/>
            <p:cNvSpPr/>
            <p:nvPr/>
          </p:nvSpPr>
          <p:spPr>
            <a:xfrm>
              <a:off x="1927175" y="720200"/>
              <a:ext cx="275525" cy="259750"/>
            </a:xfrm>
            <a:custGeom>
              <a:avLst/>
              <a:gdLst/>
              <a:ahLst/>
              <a:cxnLst/>
              <a:rect l="l" t="t" r="r" b="b"/>
              <a:pathLst>
                <a:path w="11021" h="10390" extrusionOk="0">
                  <a:moveTo>
                    <a:pt x="11021" y="0"/>
                  </a:moveTo>
                  <a:lnTo>
                    <a:pt x="1067" y="341"/>
                  </a:lnTo>
                  <a:cubicBezTo>
                    <a:pt x="1" y="3444"/>
                    <a:pt x="2002" y="10389"/>
                    <a:pt x="4804" y="10389"/>
                  </a:cubicBezTo>
                  <a:cubicBezTo>
                    <a:pt x="4840" y="10389"/>
                    <a:pt x="4877" y="10388"/>
                    <a:pt x="4913" y="10386"/>
                  </a:cubicBezTo>
                  <a:cubicBezTo>
                    <a:pt x="5060" y="10376"/>
                    <a:pt x="5164" y="10245"/>
                    <a:pt x="5250" y="10126"/>
                  </a:cubicBezTo>
                  <a:lnTo>
                    <a:pt x="7339" y="7212"/>
                  </a:lnTo>
                  <a:cubicBezTo>
                    <a:pt x="7389" y="7478"/>
                    <a:pt x="7439" y="7744"/>
                    <a:pt x="7489" y="8010"/>
                  </a:cubicBezTo>
                  <a:cubicBezTo>
                    <a:pt x="7921" y="7936"/>
                    <a:pt x="8229" y="7559"/>
                    <a:pt x="8479" y="7199"/>
                  </a:cubicBezTo>
                  <a:cubicBezTo>
                    <a:pt x="9946" y="5083"/>
                    <a:pt x="10834" y="2568"/>
                    <a:pt x="11021" y="0"/>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672" name="Google Shape;672;p13"/>
            <p:cNvSpPr/>
            <p:nvPr/>
          </p:nvSpPr>
          <p:spPr>
            <a:xfrm>
              <a:off x="2285725" y="299550"/>
              <a:ext cx="685350" cy="528275"/>
            </a:xfrm>
            <a:custGeom>
              <a:avLst/>
              <a:gdLst/>
              <a:ahLst/>
              <a:cxnLst/>
              <a:rect l="l" t="t" r="r" b="b"/>
              <a:pathLst>
                <a:path w="27414" h="21131" extrusionOk="0">
                  <a:moveTo>
                    <a:pt x="13872" y="0"/>
                  </a:moveTo>
                  <a:cubicBezTo>
                    <a:pt x="12079" y="0"/>
                    <a:pt x="10295" y="497"/>
                    <a:pt x="8684" y="1742"/>
                  </a:cubicBezTo>
                  <a:cubicBezTo>
                    <a:pt x="6878" y="2004"/>
                    <a:pt x="6098" y="3797"/>
                    <a:pt x="4966" y="5166"/>
                  </a:cubicBezTo>
                  <a:lnTo>
                    <a:pt x="0" y="16323"/>
                  </a:lnTo>
                  <a:cubicBezTo>
                    <a:pt x="1215" y="17360"/>
                    <a:pt x="2691" y="18103"/>
                    <a:pt x="4260" y="18467"/>
                  </a:cubicBezTo>
                  <a:cubicBezTo>
                    <a:pt x="4342" y="18486"/>
                    <a:pt x="4429" y="18504"/>
                    <a:pt x="4513" y="18504"/>
                  </a:cubicBezTo>
                  <a:cubicBezTo>
                    <a:pt x="4579" y="18504"/>
                    <a:pt x="4642" y="18493"/>
                    <a:pt x="4701" y="18465"/>
                  </a:cubicBezTo>
                  <a:cubicBezTo>
                    <a:pt x="4985" y="18325"/>
                    <a:pt x="4929" y="17918"/>
                    <a:pt x="4829" y="17622"/>
                  </a:cubicBezTo>
                  <a:lnTo>
                    <a:pt x="4340" y="16175"/>
                  </a:lnTo>
                  <a:lnTo>
                    <a:pt x="4340" y="16175"/>
                  </a:lnTo>
                  <a:cubicBezTo>
                    <a:pt x="5005" y="16558"/>
                    <a:pt x="5699" y="16950"/>
                    <a:pt x="6468" y="17010"/>
                  </a:cubicBezTo>
                  <a:cubicBezTo>
                    <a:pt x="6522" y="17014"/>
                    <a:pt x="6576" y="17017"/>
                    <a:pt x="6630" y="17017"/>
                  </a:cubicBezTo>
                  <a:cubicBezTo>
                    <a:pt x="7354" y="17017"/>
                    <a:pt x="8117" y="16643"/>
                    <a:pt x="8327" y="15973"/>
                  </a:cubicBezTo>
                  <a:cubicBezTo>
                    <a:pt x="8359" y="15872"/>
                    <a:pt x="8383" y="15759"/>
                    <a:pt x="8468" y="15694"/>
                  </a:cubicBezTo>
                  <a:cubicBezTo>
                    <a:pt x="8514" y="15659"/>
                    <a:pt x="8566" y="15645"/>
                    <a:pt x="8620" y="15645"/>
                  </a:cubicBezTo>
                  <a:cubicBezTo>
                    <a:pt x="8735" y="15645"/>
                    <a:pt x="8862" y="15708"/>
                    <a:pt x="8966" y="15771"/>
                  </a:cubicBezTo>
                  <a:lnTo>
                    <a:pt x="11611" y="17380"/>
                  </a:lnTo>
                  <a:cubicBezTo>
                    <a:pt x="12640" y="18007"/>
                    <a:pt x="13741" y="18654"/>
                    <a:pt x="14953" y="18657"/>
                  </a:cubicBezTo>
                  <a:cubicBezTo>
                    <a:pt x="15190" y="18657"/>
                    <a:pt x="15440" y="18629"/>
                    <a:pt x="15632" y="18493"/>
                  </a:cubicBezTo>
                  <a:cubicBezTo>
                    <a:pt x="15868" y="18326"/>
                    <a:pt x="15970" y="18033"/>
                    <a:pt x="16035" y="17756"/>
                  </a:cubicBezTo>
                  <a:cubicBezTo>
                    <a:pt x="16308" y="16575"/>
                    <a:pt x="16185" y="15338"/>
                    <a:pt x="15684" y="14235"/>
                  </a:cubicBezTo>
                  <a:lnTo>
                    <a:pt x="15684" y="14235"/>
                  </a:lnTo>
                  <a:cubicBezTo>
                    <a:pt x="17123" y="15717"/>
                    <a:pt x="17851" y="17708"/>
                    <a:pt x="18965" y="19436"/>
                  </a:cubicBezTo>
                  <a:cubicBezTo>
                    <a:pt x="19367" y="20059"/>
                    <a:pt x="19908" y="20671"/>
                    <a:pt x="20583" y="20968"/>
                  </a:cubicBezTo>
                  <a:cubicBezTo>
                    <a:pt x="20827" y="21075"/>
                    <a:pt x="21084" y="21131"/>
                    <a:pt x="21338" y="21131"/>
                  </a:cubicBezTo>
                  <a:cubicBezTo>
                    <a:pt x="21767" y="21131"/>
                    <a:pt x="22187" y="20972"/>
                    <a:pt x="22514" y="20642"/>
                  </a:cubicBezTo>
                  <a:cubicBezTo>
                    <a:pt x="24245" y="18898"/>
                    <a:pt x="23311" y="15778"/>
                    <a:pt x="22599" y="13780"/>
                  </a:cubicBezTo>
                  <a:lnTo>
                    <a:pt x="22599" y="13780"/>
                  </a:lnTo>
                  <a:cubicBezTo>
                    <a:pt x="22944" y="14333"/>
                    <a:pt x="24138" y="16349"/>
                    <a:pt x="24630" y="16785"/>
                  </a:cubicBezTo>
                  <a:cubicBezTo>
                    <a:pt x="24797" y="16933"/>
                    <a:pt x="24935" y="16998"/>
                    <a:pt x="25048" y="16998"/>
                  </a:cubicBezTo>
                  <a:cubicBezTo>
                    <a:pt x="25810" y="16998"/>
                    <a:pt x="25381" y="13967"/>
                    <a:pt x="24694" y="12828"/>
                  </a:cubicBezTo>
                  <a:lnTo>
                    <a:pt x="24694" y="12828"/>
                  </a:lnTo>
                  <a:cubicBezTo>
                    <a:pt x="25485" y="13521"/>
                    <a:pt x="26018" y="13787"/>
                    <a:pt x="26371" y="13787"/>
                  </a:cubicBezTo>
                  <a:cubicBezTo>
                    <a:pt x="27414" y="13787"/>
                    <a:pt x="26882" y="11470"/>
                    <a:pt x="26783" y="11036"/>
                  </a:cubicBezTo>
                  <a:cubicBezTo>
                    <a:pt x="26391" y="9309"/>
                    <a:pt x="25332" y="8569"/>
                    <a:pt x="24328" y="7405"/>
                  </a:cubicBezTo>
                  <a:lnTo>
                    <a:pt x="24328" y="7405"/>
                  </a:lnTo>
                  <a:cubicBezTo>
                    <a:pt x="24762" y="7578"/>
                    <a:pt x="25210" y="7719"/>
                    <a:pt x="25551" y="7719"/>
                  </a:cubicBezTo>
                  <a:cubicBezTo>
                    <a:pt x="25774" y="7719"/>
                    <a:pt x="25951" y="7659"/>
                    <a:pt x="26048" y="7509"/>
                  </a:cubicBezTo>
                  <a:cubicBezTo>
                    <a:pt x="26093" y="7436"/>
                    <a:pt x="26082" y="7344"/>
                    <a:pt x="26076" y="7260"/>
                  </a:cubicBezTo>
                  <a:cubicBezTo>
                    <a:pt x="25947" y="5533"/>
                    <a:pt x="19856" y="0"/>
                    <a:pt x="13872" y="0"/>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673" name="Google Shape;673;p13"/>
            <p:cNvSpPr/>
            <p:nvPr/>
          </p:nvSpPr>
          <p:spPr>
            <a:xfrm>
              <a:off x="2014325" y="1316275"/>
              <a:ext cx="496475" cy="312025"/>
            </a:xfrm>
            <a:custGeom>
              <a:avLst/>
              <a:gdLst/>
              <a:ahLst/>
              <a:cxnLst/>
              <a:rect l="l" t="t" r="r" b="b"/>
              <a:pathLst>
                <a:path w="19859" h="12481" extrusionOk="0">
                  <a:moveTo>
                    <a:pt x="7364" y="1"/>
                  </a:moveTo>
                  <a:lnTo>
                    <a:pt x="1" y="7767"/>
                  </a:lnTo>
                  <a:cubicBezTo>
                    <a:pt x="2334" y="10189"/>
                    <a:pt x="6259" y="11813"/>
                    <a:pt x="9641" y="12294"/>
                  </a:cubicBezTo>
                  <a:cubicBezTo>
                    <a:pt x="10502" y="12416"/>
                    <a:pt x="11395" y="12480"/>
                    <a:pt x="12297" y="12480"/>
                  </a:cubicBezTo>
                  <a:cubicBezTo>
                    <a:pt x="14937" y="12480"/>
                    <a:pt x="17651" y="11931"/>
                    <a:pt x="19858" y="10686"/>
                  </a:cubicBezTo>
                  <a:lnTo>
                    <a:pt x="17990" y="7178"/>
                  </a:lnTo>
                  <a:cubicBezTo>
                    <a:pt x="13660" y="6737"/>
                    <a:pt x="9347" y="3631"/>
                    <a:pt x="7364"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674" name="Google Shape;674;p13"/>
            <p:cNvSpPr/>
            <p:nvPr/>
          </p:nvSpPr>
          <p:spPr>
            <a:xfrm>
              <a:off x="2536450" y="1453825"/>
              <a:ext cx="148425" cy="130250"/>
            </a:xfrm>
            <a:custGeom>
              <a:avLst/>
              <a:gdLst/>
              <a:ahLst/>
              <a:cxnLst/>
              <a:rect l="l" t="t" r="r" b="b"/>
              <a:pathLst>
                <a:path w="5937" h="5210" extrusionOk="0">
                  <a:moveTo>
                    <a:pt x="2832" y="0"/>
                  </a:moveTo>
                  <a:cubicBezTo>
                    <a:pt x="2579" y="0"/>
                    <a:pt x="2088" y="159"/>
                    <a:pt x="1465" y="384"/>
                  </a:cubicBezTo>
                  <a:cubicBezTo>
                    <a:pt x="790" y="629"/>
                    <a:pt x="693" y="1056"/>
                    <a:pt x="154" y="1582"/>
                  </a:cubicBezTo>
                  <a:lnTo>
                    <a:pt x="1" y="4927"/>
                  </a:lnTo>
                  <a:cubicBezTo>
                    <a:pt x="627" y="5111"/>
                    <a:pt x="1267" y="5209"/>
                    <a:pt x="1894" y="5209"/>
                  </a:cubicBezTo>
                  <a:cubicBezTo>
                    <a:pt x="2943" y="5209"/>
                    <a:pt x="3957" y="4934"/>
                    <a:pt x="4816" y="4317"/>
                  </a:cubicBezTo>
                  <a:cubicBezTo>
                    <a:pt x="5402" y="3896"/>
                    <a:pt x="5936" y="3089"/>
                    <a:pt x="5465" y="2247"/>
                  </a:cubicBezTo>
                  <a:cubicBezTo>
                    <a:pt x="5031" y="1474"/>
                    <a:pt x="4216" y="1184"/>
                    <a:pt x="3451" y="1184"/>
                  </a:cubicBezTo>
                  <a:cubicBezTo>
                    <a:pt x="3169" y="1184"/>
                    <a:pt x="2895" y="1223"/>
                    <a:pt x="2648" y="1292"/>
                  </a:cubicBezTo>
                  <a:cubicBezTo>
                    <a:pt x="2575" y="1312"/>
                    <a:pt x="2518" y="1322"/>
                    <a:pt x="2475" y="1322"/>
                  </a:cubicBezTo>
                  <a:cubicBezTo>
                    <a:pt x="2074" y="1322"/>
                    <a:pt x="2878" y="502"/>
                    <a:pt x="2993" y="230"/>
                  </a:cubicBezTo>
                  <a:cubicBezTo>
                    <a:pt x="3061" y="68"/>
                    <a:pt x="2997" y="0"/>
                    <a:pt x="2832" y="0"/>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75" name="Google Shape;675;p13"/>
            <p:cNvSpPr/>
            <p:nvPr/>
          </p:nvSpPr>
          <p:spPr>
            <a:xfrm>
              <a:off x="1683375" y="468775"/>
              <a:ext cx="220050" cy="205400"/>
            </a:xfrm>
            <a:custGeom>
              <a:avLst/>
              <a:gdLst/>
              <a:ahLst/>
              <a:cxnLst/>
              <a:rect l="l" t="t" r="r" b="b"/>
              <a:pathLst>
                <a:path w="8802" h="8216" extrusionOk="0">
                  <a:moveTo>
                    <a:pt x="5493" y="1"/>
                  </a:moveTo>
                  <a:cubicBezTo>
                    <a:pt x="5445" y="1"/>
                    <a:pt x="5397" y="9"/>
                    <a:pt x="5350" y="28"/>
                  </a:cubicBezTo>
                  <a:cubicBezTo>
                    <a:pt x="5237" y="73"/>
                    <a:pt x="5146" y="177"/>
                    <a:pt x="5025" y="193"/>
                  </a:cubicBezTo>
                  <a:cubicBezTo>
                    <a:pt x="5014" y="195"/>
                    <a:pt x="5002" y="196"/>
                    <a:pt x="4990" y="196"/>
                  </a:cubicBezTo>
                  <a:cubicBezTo>
                    <a:pt x="4924" y="196"/>
                    <a:pt x="4858" y="172"/>
                    <a:pt x="4792" y="158"/>
                  </a:cubicBezTo>
                  <a:cubicBezTo>
                    <a:pt x="4736" y="146"/>
                    <a:pt x="4679" y="140"/>
                    <a:pt x="4623" y="140"/>
                  </a:cubicBezTo>
                  <a:cubicBezTo>
                    <a:pt x="4433" y="140"/>
                    <a:pt x="4247" y="208"/>
                    <a:pt x="4101" y="334"/>
                  </a:cubicBezTo>
                  <a:cubicBezTo>
                    <a:pt x="3977" y="279"/>
                    <a:pt x="3845" y="253"/>
                    <a:pt x="3712" y="253"/>
                  </a:cubicBezTo>
                  <a:cubicBezTo>
                    <a:pt x="3335" y="253"/>
                    <a:pt x="2954" y="461"/>
                    <a:pt x="2768" y="804"/>
                  </a:cubicBezTo>
                  <a:cubicBezTo>
                    <a:pt x="2702" y="673"/>
                    <a:pt x="2557" y="597"/>
                    <a:pt x="2415" y="597"/>
                  </a:cubicBezTo>
                  <a:cubicBezTo>
                    <a:pt x="2337" y="597"/>
                    <a:pt x="2261" y="619"/>
                    <a:pt x="2198" y="667"/>
                  </a:cubicBezTo>
                  <a:cubicBezTo>
                    <a:pt x="2021" y="803"/>
                    <a:pt x="1998" y="1111"/>
                    <a:pt x="2155" y="1272"/>
                  </a:cubicBezTo>
                  <a:cubicBezTo>
                    <a:pt x="2071" y="1221"/>
                    <a:pt x="1975" y="1196"/>
                    <a:pt x="1878" y="1196"/>
                  </a:cubicBezTo>
                  <a:cubicBezTo>
                    <a:pt x="1741" y="1196"/>
                    <a:pt x="1603" y="1246"/>
                    <a:pt x="1501" y="1342"/>
                  </a:cubicBezTo>
                  <a:cubicBezTo>
                    <a:pt x="1326" y="1506"/>
                    <a:pt x="1271" y="1791"/>
                    <a:pt x="1371" y="2012"/>
                  </a:cubicBezTo>
                  <a:cubicBezTo>
                    <a:pt x="1066" y="2116"/>
                    <a:pt x="802" y="2315"/>
                    <a:pt x="617" y="2579"/>
                  </a:cubicBezTo>
                  <a:cubicBezTo>
                    <a:pt x="562" y="2657"/>
                    <a:pt x="512" y="2748"/>
                    <a:pt x="521" y="2844"/>
                  </a:cubicBezTo>
                  <a:cubicBezTo>
                    <a:pt x="527" y="2928"/>
                    <a:pt x="598" y="3009"/>
                    <a:pt x="675" y="3009"/>
                  </a:cubicBezTo>
                  <a:cubicBezTo>
                    <a:pt x="687" y="3009"/>
                    <a:pt x="698" y="3007"/>
                    <a:pt x="710" y="3003"/>
                  </a:cubicBezTo>
                  <a:lnTo>
                    <a:pt x="710" y="3003"/>
                  </a:lnTo>
                  <a:cubicBezTo>
                    <a:pt x="494" y="3226"/>
                    <a:pt x="595" y="3675"/>
                    <a:pt x="885" y="3774"/>
                  </a:cubicBezTo>
                  <a:cubicBezTo>
                    <a:pt x="515" y="3882"/>
                    <a:pt x="313" y="4385"/>
                    <a:pt x="500" y="4732"/>
                  </a:cubicBezTo>
                  <a:lnTo>
                    <a:pt x="500" y="4732"/>
                  </a:lnTo>
                  <a:cubicBezTo>
                    <a:pt x="484" y="4703"/>
                    <a:pt x="467" y="4691"/>
                    <a:pt x="449" y="4691"/>
                  </a:cubicBezTo>
                  <a:cubicBezTo>
                    <a:pt x="367" y="4691"/>
                    <a:pt x="275" y="4952"/>
                    <a:pt x="277" y="4996"/>
                  </a:cubicBezTo>
                  <a:cubicBezTo>
                    <a:pt x="285" y="5219"/>
                    <a:pt x="518" y="5376"/>
                    <a:pt x="712" y="5388"/>
                  </a:cubicBezTo>
                  <a:cubicBezTo>
                    <a:pt x="610" y="5428"/>
                    <a:pt x="471" y="5490"/>
                    <a:pt x="392" y="5586"/>
                  </a:cubicBezTo>
                  <a:cubicBezTo>
                    <a:pt x="296" y="5704"/>
                    <a:pt x="282" y="5907"/>
                    <a:pt x="399" y="6003"/>
                  </a:cubicBezTo>
                  <a:cubicBezTo>
                    <a:pt x="338" y="6013"/>
                    <a:pt x="0" y="6172"/>
                    <a:pt x="247" y="6435"/>
                  </a:cubicBezTo>
                  <a:cubicBezTo>
                    <a:pt x="330" y="6525"/>
                    <a:pt x="415" y="6552"/>
                    <a:pt x="500" y="6552"/>
                  </a:cubicBezTo>
                  <a:cubicBezTo>
                    <a:pt x="637" y="6552"/>
                    <a:pt x="778" y="6482"/>
                    <a:pt x="928" y="6482"/>
                  </a:cubicBezTo>
                  <a:cubicBezTo>
                    <a:pt x="960" y="6482"/>
                    <a:pt x="993" y="6486"/>
                    <a:pt x="1027" y="6494"/>
                  </a:cubicBezTo>
                  <a:cubicBezTo>
                    <a:pt x="1084" y="6507"/>
                    <a:pt x="1144" y="6520"/>
                    <a:pt x="1189" y="6557"/>
                  </a:cubicBezTo>
                  <a:cubicBezTo>
                    <a:pt x="1248" y="6606"/>
                    <a:pt x="1270" y="6688"/>
                    <a:pt x="1295" y="6763"/>
                  </a:cubicBezTo>
                  <a:cubicBezTo>
                    <a:pt x="1352" y="6935"/>
                    <a:pt x="1449" y="7099"/>
                    <a:pt x="1596" y="7197"/>
                  </a:cubicBezTo>
                  <a:cubicBezTo>
                    <a:pt x="1673" y="7249"/>
                    <a:pt x="1768" y="7276"/>
                    <a:pt x="1862" y="7276"/>
                  </a:cubicBezTo>
                  <a:cubicBezTo>
                    <a:pt x="2012" y="7276"/>
                    <a:pt x="2159" y="7207"/>
                    <a:pt x="2231" y="7060"/>
                  </a:cubicBezTo>
                  <a:cubicBezTo>
                    <a:pt x="2247" y="7073"/>
                    <a:pt x="2265" y="7082"/>
                    <a:pt x="2281" y="7094"/>
                  </a:cubicBezTo>
                  <a:cubicBezTo>
                    <a:pt x="2354" y="7401"/>
                    <a:pt x="2598" y="7662"/>
                    <a:pt x="2864" y="7835"/>
                  </a:cubicBezTo>
                  <a:cubicBezTo>
                    <a:pt x="2936" y="7881"/>
                    <a:pt x="3017" y="7926"/>
                    <a:pt x="3100" y="7926"/>
                  </a:cubicBezTo>
                  <a:cubicBezTo>
                    <a:pt x="3113" y="7926"/>
                    <a:pt x="3127" y="7925"/>
                    <a:pt x="3140" y="7922"/>
                  </a:cubicBezTo>
                  <a:cubicBezTo>
                    <a:pt x="3236" y="7904"/>
                    <a:pt x="3316" y="7781"/>
                    <a:pt x="3260" y="7696"/>
                  </a:cubicBezTo>
                  <a:lnTo>
                    <a:pt x="3260" y="7696"/>
                  </a:lnTo>
                  <a:cubicBezTo>
                    <a:pt x="3415" y="7911"/>
                    <a:pt x="3590" y="8142"/>
                    <a:pt x="3842" y="8205"/>
                  </a:cubicBezTo>
                  <a:cubicBezTo>
                    <a:pt x="3871" y="8212"/>
                    <a:pt x="3902" y="8215"/>
                    <a:pt x="3932" y="8215"/>
                  </a:cubicBezTo>
                  <a:cubicBezTo>
                    <a:pt x="4161" y="8215"/>
                    <a:pt x="4400" y="8019"/>
                    <a:pt x="4353" y="7795"/>
                  </a:cubicBezTo>
                  <a:lnTo>
                    <a:pt x="4353" y="7795"/>
                  </a:lnTo>
                  <a:cubicBezTo>
                    <a:pt x="4506" y="7984"/>
                    <a:pt x="4708" y="8156"/>
                    <a:pt x="4947" y="8167"/>
                  </a:cubicBezTo>
                  <a:cubicBezTo>
                    <a:pt x="4953" y="8167"/>
                    <a:pt x="4959" y="8167"/>
                    <a:pt x="4965" y="8167"/>
                  </a:cubicBezTo>
                  <a:cubicBezTo>
                    <a:pt x="5183" y="8167"/>
                    <a:pt x="5405" y="7974"/>
                    <a:pt x="5391" y="7757"/>
                  </a:cubicBezTo>
                  <a:cubicBezTo>
                    <a:pt x="5403" y="7755"/>
                    <a:pt x="5415" y="7751"/>
                    <a:pt x="5427" y="7749"/>
                  </a:cubicBezTo>
                  <a:cubicBezTo>
                    <a:pt x="5543" y="7901"/>
                    <a:pt x="5729" y="7992"/>
                    <a:pt x="5914" y="7992"/>
                  </a:cubicBezTo>
                  <a:cubicBezTo>
                    <a:pt x="5986" y="7992"/>
                    <a:pt x="6059" y="7978"/>
                    <a:pt x="6126" y="7948"/>
                  </a:cubicBezTo>
                  <a:cubicBezTo>
                    <a:pt x="6343" y="7855"/>
                    <a:pt x="6480" y="7616"/>
                    <a:pt x="6485" y="7375"/>
                  </a:cubicBezTo>
                  <a:cubicBezTo>
                    <a:pt x="6520" y="7356"/>
                    <a:pt x="6558" y="7339"/>
                    <a:pt x="6593" y="7318"/>
                  </a:cubicBezTo>
                  <a:cubicBezTo>
                    <a:pt x="6736" y="7419"/>
                    <a:pt x="6899" y="7492"/>
                    <a:pt x="7065" y="7492"/>
                  </a:cubicBezTo>
                  <a:cubicBezTo>
                    <a:pt x="7111" y="7492"/>
                    <a:pt x="7157" y="7487"/>
                    <a:pt x="7203" y="7475"/>
                  </a:cubicBezTo>
                  <a:cubicBezTo>
                    <a:pt x="7457" y="7407"/>
                    <a:pt x="7637" y="7061"/>
                    <a:pt x="7478" y="6843"/>
                  </a:cubicBezTo>
                  <a:lnTo>
                    <a:pt x="7478" y="6843"/>
                  </a:lnTo>
                  <a:cubicBezTo>
                    <a:pt x="7552" y="6911"/>
                    <a:pt x="7650" y="6944"/>
                    <a:pt x="7748" y="6944"/>
                  </a:cubicBezTo>
                  <a:cubicBezTo>
                    <a:pt x="7860" y="6944"/>
                    <a:pt x="7971" y="6901"/>
                    <a:pt x="8048" y="6817"/>
                  </a:cubicBezTo>
                  <a:cubicBezTo>
                    <a:pt x="8192" y="6659"/>
                    <a:pt x="8189" y="6381"/>
                    <a:pt x="8040" y="6226"/>
                  </a:cubicBezTo>
                  <a:lnTo>
                    <a:pt x="8040" y="6226"/>
                  </a:lnTo>
                  <a:cubicBezTo>
                    <a:pt x="8062" y="6229"/>
                    <a:pt x="8085" y="6230"/>
                    <a:pt x="8108" y="6230"/>
                  </a:cubicBezTo>
                  <a:cubicBezTo>
                    <a:pt x="8356" y="6230"/>
                    <a:pt x="8603" y="6098"/>
                    <a:pt x="8745" y="5885"/>
                  </a:cubicBezTo>
                  <a:cubicBezTo>
                    <a:pt x="8774" y="5840"/>
                    <a:pt x="8800" y="5786"/>
                    <a:pt x="8788" y="5734"/>
                  </a:cubicBezTo>
                  <a:cubicBezTo>
                    <a:pt x="8773" y="5667"/>
                    <a:pt x="8705" y="5630"/>
                    <a:pt x="8644" y="5602"/>
                  </a:cubicBezTo>
                  <a:lnTo>
                    <a:pt x="8177" y="5386"/>
                  </a:lnTo>
                  <a:cubicBezTo>
                    <a:pt x="8411" y="5238"/>
                    <a:pt x="8664" y="5063"/>
                    <a:pt x="8737" y="4788"/>
                  </a:cubicBezTo>
                  <a:cubicBezTo>
                    <a:pt x="8802" y="4549"/>
                    <a:pt x="8618" y="4253"/>
                    <a:pt x="8403" y="4253"/>
                  </a:cubicBezTo>
                  <a:cubicBezTo>
                    <a:pt x="8379" y="4253"/>
                    <a:pt x="8355" y="4257"/>
                    <a:pt x="8331" y="4264"/>
                  </a:cubicBezTo>
                  <a:lnTo>
                    <a:pt x="8331" y="4238"/>
                  </a:lnTo>
                  <a:cubicBezTo>
                    <a:pt x="8474" y="4099"/>
                    <a:pt x="8532" y="3869"/>
                    <a:pt x="8458" y="3678"/>
                  </a:cubicBezTo>
                  <a:cubicBezTo>
                    <a:pt x="8418" y="3578"/>
                    <a:pt x="8347" y="3492"/>
                    <a:pt x="8255" y="3436"/>
                  </a:cubicBezTo>
                  <a:cubicBezTo>
                    <a:pt x="8230" y="3312"/>
                    <a:pt x="8199" y="3189"/>
                    <a:pt x="8161" y="3069"/>
                  </a:cubicBezTo>
                  <a:lnTo>
                    <a:pt x="8385" y="2757"/>
                  </a:lnTo>
                  <a:cubicBezTo>
                    <a:pt x="8450" y="2667"/>
                    <a:pt x="8518" y="2557"/>
                    <a:pt x="8486" y="2450"/>
                  </a:cubicBezTo>
                  <a:cubicBezTo>
                    <a:pt x="8420" y="2230"/>
                    <a:pt x="8075" y="2314"/>
                    <a:pt x="7914" y="2156"/>
                  </a:cubicBezTo>
                  <a:cubicBezTo>
                    <a:pt x="8114" y="2043"/>
                    <a:pt x="8101" y="1712"/>
                    <a:pt x="7939" y="1546"/>
                  </a:cubicBezTo>
                  <a:cubicBezTo>
                    <a:pt x="7793" y="1397"/>
                    <a:pt x="7578" y="1355"/>
                    <a:pt x="7371" y="1350"/>
                  </a:cubicBezTo>
                  <a:lnTo>
                    <a:pt x="7328" y="1261"/>
                  </a:lnTo>
                  <a:cubicBezTo>
                    <a:pt x="7373" y="1105"/>
                    <a:pt x="7406" y="942"/>
                    <a:pt x="7350" y="794"/>
                  </a:cubicBezTo>
                  <a:cubicBezTo>
                    <a:pt x="7306" y="677"/>
                    <a:pt x="7179" y="593"/>
                    <a:pt x="7065" y="593"/>
                  </a:cubicBezTo>
                  <a:cubicBezTo>
                    <a:pt x="7021" y="593"/>
                    <a:pt x="6980" y="606"/>
                    <a:pt x="6945" y="633"/>
                  </a:cubicBezTo>
                  <a:lnTo>
                    <a:pt x="6945" y="633"/>
                  </a:lnTo>
                  <a:cubicBezTo>
                    <a:pt x="7038" y="509"/>
                    <a:pt x="6913" y="288"/>
                    <a:pt x="6753" y="241"/>
                  </a:cubicBezTo>
                  <a:cubicBezTo>
                    <a:pt x="6697" y="225"/>
                    <a:pt x="6640" y="220"/>
                    <a:pt x="6583" y="220"/>
                  </a:cubicBezTo>
                  <a:cubicBezTo>
                    <a:pt x="6493" y="220"/>
                    <a:pt x="6402" y="232"/>
                    <a:pt x="6312" y="232"/>
                  </a:cubicBezTo>
                  <a:cubicBezTo>
                    <a:pt x="6277" y="232"/>
                    <a:pt x="6243" y="231"/>
                    <a:pt x="6210" y="226"/>
                  </a:cubicBezTo>
                  <a:cubicBezTo>
                    <a:pt x="5963" y="191"/>
                    <a:pt x="5726" y="1"/>
                    <a:pt x="5493"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676" name="Google Shape;676;p13"/>
            <p:cNvSpPr/>
            <p:nvPr/>
          </p:nvSpPr>
          <p:spPr>
            <a:xfrm>
              <a:off x="1813100" y="238100"/>
              <a:ext cx="665375" cy="449775"/>
            </a:xfrm>
            <a:custGeom>
              <a:avLst/>
              <a:gdLst/>
              <a:ahLst/>
              <a:cxnLst/>
              <a:rect l="l" t="t" r="r" b="b"/>
              <a:pathLst>
                <a:path w="26615" h="17991" extrusionOk="0">
                  <a:moveTo>
                    <a:pt x="16861" y="1"/>
                  </a:moveTo>
                  <a:cubicBezTo>
                    <a:pt x="12780" y="1"/>
                    <a:pt x="8685" y="1514"/>
                    <a:pt x="5682" y="4374"/>
                  </a:cubicBezTo>
                  <a:cubicBezTo>
                    <a:pt x="3957" y="6018"/>
                    <a:pt x="2618" y="8046"/>
                    <a:pt x="1361" y="10096"/>
                  </a:cubicBezTo>
                  <a:cubicBezTo>
                    <a:pt x="685" y="11197"/>
                    <a:pt x="1" y="12465"/>
                    <a:pt x="282" y="13737"/>
                  </a:cubicBezTo>
                  <a:cubicBezTo>
                    <a:pt x="313" y="13879"/>
                    <a:pt x="362" y="14027"/>
                    <a:pt x="476" y="14112"/>
                  </a:cubicBezTo>
                  <a:cubicBezTo>
                    <a:pt x="552" y="14171"/>
                    <a:pt x="644" y="14190"/>
                    <a:pt x="741" y="14190"/>
                  </a:cubicBezTo>
                  <a:cubicBezTo>
                    <a:pt x="838" y="14190"/>
                    <a:pt x="940" y="14170"/>
                    <a:pt x="1036" y="14151"/>
                  </a:cubicBezTo>
                  <a:cubicBezTo>
                    <a:pt x="1409" y="14078"/>
                    <a:pt x="1706" y="14042"/>
                    <a:pt x="1969" y="14042"/>
                  </a:cubicBezTo>
                  <a:cubicBezTo>
                    <a:pt x="2595" y="14042"/>
                    <a:pt x="3031" y="14246"/>
                    <a:pt x="3848" y="14644"/>
                  </a:cubicBezTo>
                  <a:cubicBezTo>
                    <a:pt x="4189" y="14811"/>
                    <a:pt x="4524" y="15018"/>
                    <a:pt x="4752" y="15328"/>
                  </a:cubicBezTo>
                  <a:cubicBezTo>
                    <a:pt x="5176" y="15902"/>
                    <a:pt x="5162" y="16724"/>
                    <a:pt x="5560" y="17319"/>
                  </a:cubicBezTo>
                  <a:cubicBezTo>
                    <a:pt x="5851" y="17755"/>
                    <a:pt x="6366" y="17990"/>
                    <a:pt x="6875" y="17990"/>
                  </a:cubicBezTo>
                  <a:cubicBezTo>
                    <a:pt x="7216" y="17990"/>
                    <a:pt x="7554" y="17885"/>
                    <a:pt x="7823" y="17663"/>
                  </a:cubicBezTo>
                  <a:lnTo>
                    <a:pt x="23989" y="10177"/>
                  </a:lnTo>
                  <a:cubicBezTo>
                    <a:pt x="23999" y="10178"/>
                    <a:pt x="24010" y="10178"/>
                    <a:pt x="24020" y="10178"/>
                  </a:cubicBezTo>
                  <a:cubicBezTo>
                    <a:pt x="25210" y="10178"/>
                    <a:pt x="25975" y="8845"/>
                    <a:pt x="26308" y="7653"/>
                  </a:cubicBezTo>
                  <a:cubicBezTo>
                    <a:pt x="26484" y="7020"/>
                    <a:pt x="26615" y="6362"/>
                    <a:pt x="26548" y="5707"/>
                  </a:cubicBezTo>
                  <a:cubicBezTo>
                    <a:pt x="26450" y="4742"/>
                    <a:pt x="26614" y="2990"/>
                    <a:pt x="25977" y="2279"/>
                  </a:cubicBezTo>
                  <a:cubicBezTo>
                    <a:pt x="24203" y="300"/>
                    <a:pt x="20860" y="285"/>
                    <a:pt x="18263" y="60"/>
                  </a:cubicBezTo>
                  <a:cubicBezTo>
                    <a:pt x="17797" y="20"/>
                    <a:pt x="17329" y="1"/>
                    <a:pt x="16861" y="1"/>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77" name="Google Shape;677;p13"/>
            <p:cNvSpPr/>
            <p:nvPr/>
          </p:nvSpPr>
          <p:spPr>
            <a:xfrm>
              <a:off x="1901625" y="254300"/>
              <a:ext cx="729475" cy="557100"/>
            </a:xfrm>
            <a:custGeom>
              <a:avLst/>
              <a:gdLst/>
              <a:ahLst/>
              <a:cxnLst/>
              <a:rect l="l" t="t" r="r" b="b"/>
              <a:pathLst>
                <a:path w="29179" h="22284" extrusionOk="0">
                  <a:moveTo>
                    <a:pt x="23966" y="0"/>
                  </a:moveTo>
                  <a:cubicBezTo>
                    <a:pt x="23765" y="0"/>
                    <a:pt x="23563" y="69"/>
                    <a:pt x="23417" y="204"/>
                  </a:cubicBezTo>
                  <a:cubicBezTo>
                    <a:pt x="23321" y="197"/>
                    <a:pt x="23227" y="198"/>
                    <a:pt x="23132" y="196"/>
                  </a:cubicBezTo>
                  <a:cubicBezTo>
                    <a:pt x="23030" y="99"/>
                    <a:pt x="22885" y="46"/>
                    <a:pt x="22743" y="46"/>
                  </a:cubicBezTo>
                  <a:cubicBezTo>
                    <a:pt x="22588" y="46"/>
                    <a:pt x="22437" y="108"/>
                    <a:pt x="22347" y="240"/>
                  </a:cubicBezTo>
                  <a:cubicBezTo>
                    <a:pt x="22333" y="243"/>
                    <a:pt x="22319" y="247"/>
                    <a:pt x="22305" y="250"/>
                  </a:cubicBezTo>
                  <a:cubicBezTo>
                    <a:pt x="22177" y="153"/>
                    <a:pt x="22020" y="106"/>
                    <a:pt x="21861" y="106"/>
                  </a:cubicBezTo>
                  <a:cubicBezTo>
                    <a:pt x="21634" y="106"/>
                    <a:pt x="21405" y="203"/>
                    <a:pt x="21262" y="388"/>
                  </a:cubicBezTo>
                  <a:lnTo>
                    <a:pt x="21051" y="652"/>
                  </a:lnTo>
                  <a:lnTo>
                    <a:pt x="21088" y="676"/>
                  </a:lnTo>
                  <a:cubicBezTo>
                    <a:pt x="21004" y="700"/>
                    <a:pt x="20922" y="729"/>
                    <a:pt x="20852" y="782"/>
                  </a:cubicBezTo>
                  <a:cubicBezTo>
                    <a:pt x="20765" y="850"/>
                    <a:pt x="20700" y="958"/>
                    <a:pt x="20707" y="1072"/>
                  </a:cubicBezTo>
                  <a:cubicBezTo>
                    <a:pt x="20715" y="1177"/>
                    <a:pt x="20781" y="1266"/>
                    <a:pt x="20853" y="1340"/>
                  </a:cubicBezTo>
                  <a:cubicBezTo>
                    <a:pt x="20865" y="1354"/>
                    <a:pt x="20881" y="1363"/>
                    <a:pt x="20894" y="1376"/>
                  </a:cubicBezTo>
                  <a:lnTo>
                    <a:pt x="20659" y="1669"/>
                  </a:lnTo>
                  <a:cubicBezTo>
                    <a:pt x="20582" y="1627"/>
                    <a:pt x="20497" y="1602"/>
                    <a:pt x="20413" y="1602"/>
                  </a:cubicBezTo>
                  <a:cubicBezTo>
                    <a:pt x="20368" y="1602"/>
                    <a:pt x="20323" y="1609"/>
                    <a:pt x="20280" y="1624"/>
                  </a:cubicBezTo>
                  <a:cubicBezTo>
                    <a:pt x="20071" y="1698"/>
                    <a:pt x="19932" y="1927"/>
                    <a:pt x="19934" y="2155"/>
                  </a:cubicBezTo>
                  <a:cubicBezTo>
                    <a:pt x="19936" y="2339"/>
                    <a:pt x="20027" y="2513"/>
                    <a:pt x="20160" y="2637"/>
                  </a:cubicBezTo>
                  <a:cubicBezTo>
                    <a:pt x="20155" y="2713"/>
                    <a:pt x="20164" y="2791"/>
                    <a:pt x="20187" y="2864"/>
                  </a:cubicBezTo>
                  <a:cubicBezTo>
                    <a:pt x="20116" y="2866"/>
                    <a:pt x="20045" y="2881"/>
                    <a:pt x="19981" y="2910"/>
                  </a:cubicBezTo>
                  <a:cubicBezTo>
                    <a:pt x="19636" y="3062"/>
                    <a:pt x="19367" y="3388"/>
                    <a:pt x="19278" y="3766"/>
                  </a:cubicBezTo>
                  <a:cubicBezTo>
                    <a:pt x="19269" y="3793"/>
                    <a:pt x="19268" y="3822"/>
                    <a:pt x="19274" y="3850"/>
                  </a:cubicBezTo>
                  <a:cubicBezTo>
                    <a:pt x="19280" y="3867"/>
                    <a:pt x="19291" y="3884"/>
                    <a:pt x="19303" y="3897"/>
                  </a:cubicBezTo>
                  <a:cubicBezTo>
                    <a:pt x="19215" y="4082"/>
                    <a:pt x="19180" y="4289"/>
                    <a:pt x="19206" y="4494"/>
                  </a:cubicBezTo>
                  <a:cubicBezTo>
                    <a:pt x="19156" y="4441"/>
                    <a:pt x="19091" y="4419"/>
                    <a:pt x="19023" y="4419"/>
                  </a:cubicBezTo>
                  <a:cubicBezTo>
                    <a:pt x="18897" y="4419"/>
                    <a:pt x="18759" y="4494"/>
                    <a:pt x="18674" y="4598"/>
                  </a:cubicBezTo>
                  <a:cubicBezTo>
                    <a:pt x="18543" y="4758"/>
                    <a:pt x="18477" y="4967"/>
                    <a:pt x="18340" y="5123"/>
                  </a:cubicBezTo>
                  <a:cubicBezTo>
                    <a:pt x="18162" y="5325"/>
                    <a:pt x="17889" y="5408"/>
                    <a:pt x="17691" y="5588"/>
                  </a:cubicBezTo>
                  <a:cubicBezTo>
                    <a:pt x="17494" y="5769"/>
                    <a:pt x="17418" y="6159"/>
                    <a:pt x="17655" y="6282"/>
                  </a:cubicBezTo>
                  <a:cubicBezTo>
                    <a:pt x="17600" y="6258"/>
                    <a:pt x="17545" y="6247"/>
                    <a:pt x="17489" y="6247"/>
                  </a:cubicBezTo>
                  <a:cubicBezTo>
                    <a:pt x="17094" y="6247"/>
                    <a:pt x="16733" y="6804"/>
                    <a:pt x="16984" y="7163"/>
                  </a:cubicBezTo>
                  <a:cubicBezTo>
                    <a:pt x="16918" y="7141"/>
                    <a:pt x="16851" y="7131"/>
                    <a:pt x="16785" y="7131"/>
                  </a:cubicBezTo>
                  <a:cubicBezTo>
                    <a:pt x="16350" y="7131"/>
                    <a:pt x="15936" y="7567"/>
                    <a:pt x="15948" y="8021"/>
                  </a:cubicBezTo>
                  <a:cubicBezTo>
                    <a:pt x="15886" y="8068"/>
                    <a:pt x="15826" y="8118"/>
                    <a:pt x="15762" y="8166"/>
                  </a:cubicBezTo>
                  <a:cubicBezTo>
                    <a:pt x="15637" y="8146"/>
                    <a:pt x="15511" y="8132"/>
                    <a:pt x="15387" y="8132"/>
                  </a:cubicBezTo>
                  <a:cubicBezTo>
                    <a:pt x="15227" y="8132"/>
                    <a:pt x="15071" y="8156"/>
                    <a:pt x="14924" y="8223"/>
                  </a:cubicBezTo>
                  <a:cubicBezTo>
                    <a:pt x="14627" y="8359"/>
                    <a:pt x="14423" y="8749"/>
                    <a:pt x="14552" y="9042"/>
                  </a:cubicBezTo>
                  <a:cubicBezTo>
                    <a:pt x="14540" y="9050"/>
                    <a:pt x="14528" y="9059"/>
                    <a:pt x="14515" y="9068"/>
                  </a:cubicBezTo>
                  <a:cubicBezTo>
                    <a:pt x="14352" y="8945"/>
                    <a:pt x="14152" y="8869"/>
                    <a:pt x="13956" y="8869"/>
                  </a:cubicBezTo>
                  <a:cubicBezTo>
                    <a:pt x="13847" y="8869"/>
                    <a:pt x="13739" y="8893"/>
                    <a:pt x="13639" y="8945"/>
                  </a:cubicBezTo>
                  <a:cubicBezTo>
                    <a:pt x="13347" y="9101"/>
                    <a:pt x="13212" y="9535"/>
                    <a:pt x="13398" y="9807"/>
                  </a:cubicBezTo>
                  <a:lnTo>
                    <a:pt x="13376" y="9822"/>
                  </a:lnTo>
                  <a:lnTo>
                    <a:pt x="12848" y="9564"/>
                  </a:lnTo>
                  <a:cubicBezTo>
                    <a:pt x="12604" y="9685"/>
                    <a:pt x="12343" y="9823"/>
                    <a:pt x="12225" y="10075"/>
                  </a:cubicBezTo>
                  <a:cubicBezTo>
                    <a:pt x="12162" y="10210"/>
                    <a:pt x="12174" y="10383"/>
                    <a:pt x="12239" y="10515"/>
                  </a:cubicBezTo>
                  <a:cubicBezTo>
                    <a:pt x="12191" y="10544"/>
                    <a:pt x="12142" y="10572"/>
                    <a:pt x="12095" y="10600"/>
                  </a:cubicBezTo>
                  <a:cubicBezTo>
                    <a:pt x="11993" y="10585"/>
                    <a:pt x="11891" y="10577"/>
                    <a:pt x="11788" y="10577"/>
                  </a:cubicBezTo>
                  <a:cubicBezTo>
                    <a:pt x="11574" y="10577"/>
                    <a:pt x="11360" y="10611"/>
                    <a:pt x="11157" y="10685"/>
                  </a:cubicBezTo>
                  <a:cubicBezTo>
                    <a:pt x="11180" y="10821"/>
                    <a:pt x="11203" y="10958"/>
                    <a:pt x="11225" y="11095"/>
                  </a:cubicBezTo>
                  <a:cubicBezTo>
                    <a:pt x="11257" y="11285"/>
                    <a:pt x="10170" y="11243"/>
                    <a:pt x="10028" y="11374"/>
                  </a:cubicBezTo>
                  <a:cubicBezTo>
                    <a:pt x="9871" y="11515"/>
                    <a:pt x="9744" y="11700"/>
                    <a:pt x="9555" y="11789"/>
                  </a:cubicBezTo>
                  <a:cubicBezTo>
                    <a:pt x="9285" y="11914"/>
                    <a:pt x="8938" y="11818"/>
                    <a:pt x="8699" y="12000"/>
                  </a:cubicBezTo>
                  <a:cubicBezTo>
                    <a:pt x="8472" y="12172"/>
                    <a:pt x="8409" y="12550"/>
                    <a:pt x="8138" y="12634"/>
                  </a:cubicBezTo>
                  <a:cubicBezTo>
                    <a:pt x="8103" y="12644"/>
                    <a:pt x="8067" y="12649"/>
                    <a:pt x="8031" y="12649"/>
                  </a:cubicBezTo>
                  <a:cubicBezTo>
                    <a:pt x="7895" y="12649"/>
                    <a:pt x="7756" y="12585"/>
                    <a:pt x="7619" y="12555"/>
                  </a:cubicBezTo>
                  <a:cubicBezTo>
                    <a:pt x="7579" y="12546"/>
                    <a:pt x="7544" y="12542"/>
                    <a:pt x="7511" y="12542"/>
                  </a:cubicBezTo>
                  <a:cubicBezTo>
                    <a:pt x="7135" y="12542"/>
                    <a:pt x="7254" y="13092"/>
                    <a:pt x="6962" y="13092"/>
                  </a:cubicBezTo>
                  <a:cubicBezTo>
                    <a:pt x="6960" y="13092"/>
                    <a:pt x="6958" y="13092"/>
                    <a:pt x="6956" y="13092"/>
                  </a:cubicBezTo>
                  <a:cubicBezTo>
                    <a:pt x="6873" y="13090"/>
                    <a:pt x="6814" y="13014"/>
                    <a:pt x="6740" y="12974"/>
                  </a:cubicBezTo>
                  <a:cubicBezTo>
                    <a:pt x="6694" y="12949"/>
                    <a:pt x="6652" y="12938"/>
                    <a:pt x="6613" y="12938"/>
                  </a:cubicBezTo>
                  <a:cubicBezTo>
                    <a:pt x="6423" y="12938"/>
                    <a:pt x="6316" y="13203"/>
                    <a:pt x="6209" y="13338"/>
                  </a:cubicBezTo>
                  <a:cubicBezTo>
                    <a:pt x="6084" y="13496"/>
                    <a:pt x="5962" y="13533"/>
                    <a:pt x="5835" y="13533"/>
                  </a:cubicBezTo>
                  <a:cubicBezTo>
                    <a:pt x="5727" y="13533"/>
                    <a:pt x="5615" y="13506"/>
                    <a:pt x="5495" y="13506"/>
                  </a:cubicBezTo>
                  <a:cubicBezTo>
                    <a:pt x="5454" y="13506"/>
                    <a:pt x="5413" y="13509"/>
                    <a:pt x="5371" y="13517"/>
                  </a:cubicBezTo>
                  <a:cubicBezTo>
                    <a:pt x="4969" y="13592"/>
                    <a:pt x="4872" y="13965"/>
                    <a:pt x="4518" y="14082"/>
                  </a:cubicBezTo>
                  <a:cubicBezTo>
                    <a:pt x="4408" y="14119"/>
                    <a:pt x="4304" y="14151"/>
                    <a:pt x="4198" y="14185"/>
                  </a:cubicBezTo>
                  <a:cubicBezTo>
                    <a:pt x="4104" y="14116"/>
                    <a:pt x="3989" y="14077"/>
                    <a:pt x="3875" y="14077"/>
                  </a:cubicBezTo>
                  <a:cubicBezTo>
                    <a:pt x="3818" y="14077"/>
                    <a:pt x="3762" y="14086"/>
                    <a:pt x="3708" y="14107"/>
                  </a:cubicBezTo>
                  <a:cubicBezTo>
                    <a:pt x="3571" y="14159"/>
                    <a:pt x="3468" y="14279"/>
                    <a:pt x="3411" y="14418"/>
                  </a:cubicBezTo>
                  <a:cubicBezTo>
                    <a:pt x="3329" y="14440"/>
                    <a:pt x="3250" y="14459"/>
                    <a:pt x="3172" y="14480"/>
                  </a:cubicBezTo>
                  <a:cubicBezTo>
                    <a:pt x="3019" y="14355"/>
                    <a:pt x="2823" y="14283"/>
                    <a:pt x="2629" y="14283"/>
                  </a:cubicBezTo>
                  <a:cubicBezTo>
                    <a:pt x="2545" y="14283"/>
                    <a:pt x="2460" y="14297"/>
                    <a:pt x="2380" y="14325"/>
                  </a:cubicBezTo>
                  <a:cubicBezTo>
                    <a:pt x="2326" y="14438"/>
                    <a:pt x="2283" y="14554"/>
                    <a:pt x="2248" y="14675"/>
                  </a:cubicBezTo>
                  <a:cubicBezTo>
                    <a:pt x="2158" y="14688"/>
                    <a:pt x="2067" y="14704"/>
                    <a:pt x="1985" y="14712"/>
                  </a:cubicBezTo>
                  <a:cubicBezTo>
                    <a:pt x="1930" y="14746"/>
                    <a:pt x="1878" y="14786"/>
                    <a:pt x="1830" y="14830"/>
                  </a:cubicBezTo>
                  <a:cubicBezTo>
                    <a:pt x="1791" y="14819"/>
                    <a:pt x="1751" y="14813"/>
                    <a:pt x="1712" y="14813"/>
                  </a:cubicBezTo>
                  <a:cubicBezTo>
                    <a:pt x="1625" y="14813"/>
                    <a:pt x="1541" y="14843"/>
                    <a:pt x="1483" y="14912"/>
                  </a:cubicBezTo>
                  <a:cubicBezTo>
                    <a:pt x="1392" y="15020"/>
                    <a:pt x="1401" y="15176"/>
                    <a:pt x="1463" y="15301"/>
                  </a:cubicBezTo>
                  <a:cubicBezTo>
                    <a:pt x="1437" y="15344"/>
                    <a:pt x="1412" y="15391"/>
                    <a:pt x="1387" y="15436"/>
                  </a:cubicBezTo>
                  <a:cubicBezTo>
                    <a:pt x="1340" y="15431"/>
                    <a:pt x="1293" y="15429"/>
                    <a:pt x="1245" y="15429"/>
                  </a:cubicBezTo>
                  <a:cubicBezTo>
                    <a:pt x="1145" y="15429"/>
                    <a:pt x="1045" y="15441"/>
                    <a:pt x="948" y="15472"/>
                  </a:cubicBezTo>
                  <a:cubicBezTo>
                    <a:pt x="718" y="15547"/>
                    <a:pt x="515" y="15749"/>
                    <a:pt x="494" y="15996"/>
                  </a:cubicBezTo>
                  <a:cubicBezTo>
                    <a:pt x="474" y="16229"/>
                    <a:pt x="645" y="16361"/>
                    <a:pt x="807" y="16476"/>
                  </a:cubicBezTo>
                  <a:cubicBezTo>
                    <a:pt x="657" y="16599"/>
                    <a:pt x="512" y="16724"/>
                    <a:pt x="489" y="16937"/>
                  </a:cubicBezTo>
                  <a:cubicBezTo>
                    <a:pt x="467" y="17132"/>
                    <a:pt x="561" y="17328"/>
                    <a:pt x="711" y="17443"/>
                  </a:cubicBezTo>
                  <a:cubicBezTo>
                    <a:pt x="707" y="17466"/>
                    <a:pt x="703" y="17488"/>
                    <a:pt x="697" y="17509"/>
                  </a:cubicBezTo>
                  <a:cubicBezTo>
                    <a:pt x="450" y="17536"/>
                    <a:pt x="226" y="17774"/>
                    <a:pt x="231" y="18037"/>
                  </a:cubicBezTo>
                  <a:cubicBezTo>
                    <a:pt x="234" y="18236"/>
                    <a:pt x="370" y="18412"/>
                    <a:pt x="542" y="18495"/>
                  </a:cubicBezTo>
                  <a:cubicBezTo>
                    <a:pt x="343" y="18536"/>
                    <a:pt x="154" y="18701"/>
                    <a:pt x="93" y="18910"/>
                  </a:cubicBezTo>
                  <a:cubicBezTo>
                    <a:pt x="1" y="19223"/>
                    <a:pt x="129" y="19566"/>
                    <a:pt x="330" y="19821"/>
                  </a:cubicBezTo>
                  <a:cubicBezTo>
                    <a:pt x="389" y="19895"/>
                    <a:pt x="470" y="19970"/>
                    <a:pt x="558" y="19988"/>
                  </a:cubicBezTo>
                  <a:cubicBezTo>
                    <a:pt x="526" y="20201"/>
                    <a:pt x="584" y="20431"/>
                    <a:pt x="732" y="20585"/>
                  </a:cubicBezTo>
                  <a:cubicBezTo>
                    <a:pt x="855" y="20713"/>
                    <a:pt x="1028" y="20779"/>
                    <a:pt x="1202" y="20779"/>
                  </a:cubicBezTo>
                  <a:cubicBezTo>
                    <a:pt x="1262" y="20779"/>
                    <a:pt x="1323" y="20771"/>
                    <a:pt x="1381" y="20755"/>
                  </a:cubicBezTo>
                  <a:lnTo>
                    <a:pt x="1381" y="20755"/>
                  </a:lnTo>
                  <a:cubicBezTo>
                    <a:pt x="1327" y="20817"/>
                    <a:pt x="1294" y="20904"/>
                    <a:pt x="1306" y="20988"/>
                  </a:cubicBezTo>
                  <a:cubicBezTo>
                    <a:pt x="1328" y="21144"/>
                    <a:pt x="1448" y="21266"/>
                    <a:pt x="1573" y="21355"/>
                  </a:cubicBezTo>
                  <a:cubicBezTo>
                    <a:pt x="1748" y="21482"/>
                    <a:pt x="1959" y="21572"/>
                    <a:pt x="2170" y="21572"/>
                  </a:cubicBezTo>
                  <a:cubicBezTo>
                    <a:pt x="2216" y="21572"/>
                    <a:pt x="2262" y="21568"/>
                    <a:pt x="2308" y="21559"/>
                  </a:cubicBezTo>
                  <a:cubicBezTo>
                    <a:pt x="2408" y="21538"/>
                    <a:pt x="2499" y="21484"/>
                    <a:pt x="2578" y="21416"/>
                  </a:cubicBezTo>
                  <a:cubicBezTo>
                    <a:pt x="2705" y="21474"/>
                    <a:pt x="2832" y="21527"/>
                    <a:pt x="2962" y="21573"/>
                  </a:cubicBezTo>
                  <a:cubicBezTo>
                    <a:pt x="3036" y="21685"/>
                    <a:pt x="3126" y="21782"/>
                    <a:pt x="3248" y="21837"/>
                  </a:cubicBezTo>
                  <a:cubicBezTo>
                    <a:pt x="3312" y="21866"/>
                    <a:pt x="3381" y="21880"/>
                    <a:pt x="3451" y="21880"/>
                  </a:cubicBezTo>
                  <a:cubicBezTo>
                    <a:pt x="3561" y="21880"/>
                    <a:pt x="3672" y="21846"/>
                    <a:pt x="3765" y="21788"/>
                  </a:cubicBezTo>
                  <a:cubicBezTo>
                    <a:pt x="3866" y="21807"/>
                    <a:pt x="3967" y="21822"/>
                    <a:pt x="4070" y="21837"/>
                  </a:cubicBezTo>
                  <a:cubicBezTo>
                    <a:pt x="4155" y="21985"/>
                    <a:pt x="4292" y="22103"/>
                    <a:pt x="4458" y="22132"/>
                  </a:cubicBezTo>
                  <a:cubicBezTo>
                    <a:pt x="4484" y="22136"/>
                    <a:pt x="4510" y="22139"/>
                    <a:pt x="4536" y="22139"/>
                  </a:cubicBezTo>
                  <a:cubicBezTo>
                    <a:pt x="4706" y="22139"/>
                    <a:pt x="4870" y="22047"/>
                    <a:pt x="4982" y="21911"/>
                  </a:cubicBezTo>
                  <a:cubicBezTo>
                    <a:pt x="5077" y="21915"/>
                    <a:pt x="5172" y="21916"/>
                    <a:pt x="5267" y="21917"/>
                  </a:cubicBezTo>
                  <a:cubicBezTo>
                    <a:pt x="5397" y="22092"/>
                    <a:pt x="5583" y="22224"/>
                    <a:pt x="5794" y="22262"/>
                  </a:cubicBezTo>
                  <a:cubicBezTo>
                    <a:pt x="5839" y="22270"/>
                    <a:pt x="5885" y="22274"/>
                    <a:pt x="5930" y="22274"/>
                  </a:cubicBezTo>
                  <a:cubicBezTo>
                    <a:pt x="6203" y="22274"/>
                    <a:pt x="6474" y="22134"/>
                    <a:pt x="6632" y="21903"/>
                  </a:cubicBezTo>
                  <a:cubicBezTo>
                    <a:pt x="6860" y="22080"/>
                    <a:pt x="7104" y="22264"/>
                    <a:pt x="7390" y="22282"/>
                  </a:cubicBezTo>
                  <a:cubicBezTo>
                    <a:pt x="7401" y="22283"/>
                    <a:pt x="7411" y="22283"/>
                    <a:pt x="7422" y="22283"/>
                  </a:cubicBezTo>
                  <a:cubicBezTo>
                    <a:pt x="7698" y="22283"/>
                    <a:pt x="7990" y="22059"/>
                    <a:pt x="7959" y="21777"/>
                  </a:cubicBezTo>
                  <a:lnTo>
                    <a:pt x="7959" y="21777"/>
                  </a:lnTo>
                  <a:cubicBezTo>
                    <a:pt x="8049" y="22025"/>
                    <a:pt x="8303" y="22153"/>
                    <a:pt x="8555" y="22153"/>
                  </a:cubicBezTo>
                  <a:cubicBezTo>
                    <a:pt x="8780" y="22153"/>
                    <a:pt x="9003" y="22051"/>
                    <a:pt x="9105" y="21839"/>
                  </a:cubicBezTo>
                  <a:cubicBezTo>
                    <a:pt x="9205" y="21999"/>
                    <a:pt x="9390" y="22095"/>
                    <a:pt x="9573" y="22095"/>
                  </a:cubicBezTo>
                  <a:cubicBezTo>
                    <a:pt x="9628" y="22095"/>
                    <a:pt x="9682" y="22086"/>
                    <a:pt x="9735" y="22068"/>
                  </a:cubicBezTo>
                  <a:cubicBezTo>
                    <a:pt x="9962" y="21989"/>
                    <a:pt x="10122" y="21742"/>
                    <a:pt x="10107" y="21494"/>
                  </a:cubicBezTo>
                  <a:lnTo>
                    <a:pt x="10107" y="21494"/>
                  </a:lnTo>
                  <a:cubicBezTo>
                    <a:pt x="10218" y="21736"/>
                    <a:pt x="10480" y="21864"/>
                    <a:pt x="10742" y="21864"/>
                  </a:cubicBezTo>
                  <a:cubicBezTo>
                    <a:pt x="10825" y="21864"/>
                    <a:pt x="10907" y="21851"/>
                    <a:pt x="10985" y="21825"/>
                  </a:cubicBezTo>
                  <a:cubicBezTo>
                    <a:pt x="11287" y="21723"/>
                    <a:pt x="11515" y="21467"/>
                    <a:pt x="11677" y="21182"/>
                  </a:cubicBezTo>
                  <a:lnTo>
                    <a:pt x="11747" y="21167"/>
                  </a:lnTo>
                  <a:cubicBezTo>
                    <a:pt x="11864" y="21378"/>
                    <a:pt x="12093" y="21518"/>
                    <a:pt x="12328" y="21518"/>
                  </a:cubicBezTo>
                  <a:cubicBezTo>
                    <a:pt x="12358" y="21518"/>
                    <a:pt x="12388" y="21516"/>
                    <a:pt x="12418" y="21511"/>
                  </a:cubicBezTo>
                  <a:cubicBezTo>
                    <a:pt x="12699" y="21466"/>
                    <a:pt x="12938" y="21214"/>
                    <a:pt x="12976" y="20921"/>
                  </a:cubicBezTo>
                  <a:cubicBezTo>
                    <a:pt x="13111" y="21107"/>
                    <a:pt x="13335" y="21217"/>
                    <a:pt x="13559" y="21217"/>
                  </a:cubicBezTo>
                  <a:cubicBezTo>
                    <a:pt x="13617" y="21217"/>
                    <a:pt x="13676" y="21209"/>
                    <a:pt x="13733" y="21193"/>
                  </a:cubicBezTo>
                  <a:cubicBezTo>
                    <a:pt x="14007" y="21117"/>
                    <a:pt x="14224" y="20857"/>
                    <a:pt x="14258" y="20565"/>
                  </a:cubicBezTo>
                  <a:cubicBezTo>
                    <a:pt x="14431" y="20662"/>
                    <a:pt x="14616" y="20761"/>
                    <a:pt x="14812" y="20761"/>
                  </a:cubicBezTo>
                  <a:cubicBezTo>
                    <a:pt x="14824" y="20761"/>
                    <a:pt x="14836" y="20760"/>
                    <a:pt x="14847" y="20759"/>
                  </a:cubicBezTo>
                  <a:cubicBezTo>
                    <a:pt x="15055" y="20746"/>
                    <a:pt x="15268" y="20563"/>
                    <a:pt x="15238" y="20348"/>
                  </a:cubicBezTo>
                  <a:lnTo>
                    <a:pt x="15238" y="20348"/>
                  </a:lnTo>
                  <a:cubicBezTo>
                    <a:pt x="15438" y="20452"/>
                    <a:pt x="15677" y="20550"/>
                    <a:pt x="15893" y="20550"/>
                  </a:cubicBezTo>
                  <a:cubicBezTo>
                    <a:pt x="16025" y="20550"/>
                    <a:pt x="16149" y="20513"/>
                    <a:pt x="16250" y="20417"/>
                  </a:cubicBezTo>
                  <a:cubicBezTo>
                    <a:pt x="16327" y="20343"/>
                    <a:pt x="16378" y="20244"/>
                    <a:pt x="16451" y="20167"/>
                  </a:cubicBezTo>
                  <a:cubicBezTo>
                    <a:pt x="16553" y="20062"/>
                    <a:pt x="16693" y="20007"/>
                    <a:pt x="16827" y="19955"/>
                  </a:cubicBezTo>
                  <a:lnTo>
                    <a:pt x="17949" y="19520"/>
                  </a:lnTo>
                  <a:cubicBezTo>
                    <a:pt x="18168" y="19435"/>
                    <a:pt x="18436" y="19206"/>
                    <a:pt x="18297" y="19011"/>
                  </a:cubicBezTo>
                  <a:cubicBezTo>
                    <a:pt x="18937" y="18902"/>
                    <a:pt x="19533" y="18536"/>
                    <a:pt x="19931" y="18004"/>
                  </a:cubicBezTo>
                  <a:cubicBezTo>
                    <a:pt x="19988" y="18036"/>
                    <a:pt x="20051" y="18050"/>
                    <a:pt x="20114" y="18050"/>
                  </a:cubicBezTo>
                  <a:cubicBezTo>
                    <a:pt x="20326" y="18050"/>
                    <a:pt x="20544" y="17887"/>
                    <a:pt x="20571" y="17663"/>
                  </a:cubicBezTo>
                  <a:cubicBezTo>
                    <a:pt x="20606" y="17773"/>
                    <a:pt x="20705" y="17820"/>
                    <a:pt x="20816" y="17820"/>
                  </a:cubicBezTo>
                  <a:cubicBezTo>
                    <a:pt x="20922" y="17820"/>
                    <a:pt x="21037" y="17778"/>
                    <a:pt x="21117" y="17707"/>
                  </a:cubicBezTo>
                  <a:cubicBezTo>
                    <a:pt x="21281" y="17561"/>
                    <a:pt x="21384" y="17341"/>
                    <a:pt x="21577" y="17239"/>
                  </a:cubicBezTo>
                  <a:cubicBezTo>
                    <a:pt x="21674" y="17187"/>
                    <a:pt x="21793" y="17164"/>
                    <a:pt x="21880" y="17102"/>
                  </a:cubicBezTo>
                  <a:cubicBezTo>
                    <a:pt x="21953" y="17141"/>
                    <a:pt x="22034" y="17162"/>
                    <a:pt x="22117" y="17162"/>
                  </a:cubicBezTo>
                  <a:cubicBezTo>
                    <a:pt x="22119" y="17162"/>
                    <a:pt x="22121" y="17162"/>
                    <a:pt x="22123" y="17162"/>
                  </a:cubicBezTo>
                  <a:cubicBezTo>
                    <a:pt x="22471" y="17152"/>
                    <a:pt x="22758" y="16892"/>
                    <a:pt x="23013" y="16646"/>
                  </a:cubicBezTo>
                  <a:cubicBezTo>
                    <a:pt x="23105" y="16696"/>
                    <a:pt x="23204" y="16719"/>
                    <a:pt x="23302" y="16719"/>
                  </a:cubicBezTo>
                  <a:cubicBezTo>
                    <a:pt x="23765" y="16719"/>
                    <a:pt x="24234" y="16222"/>
                    <a:pt x="24106" y="15734"/>
                  </a:cubicBezTo>
                  <a:lnTo>
                    <a:pt x="24106" y="15734"/>
                  </a:lnTo>
                  <a:cubicBezTo>
                    <a:pt x="24134" y="15739"/>
                    <a:pt x="24162" y="15742"/>
                    <a:pt x="24190" y="15742"/>
                  </a:cubicBezTo>
                  <a:cubicBezTo>
                    <a:pt x="24576" y="15742"/>
                    <a:pt x="24923" y="15308"/>
                    <a:pt x="24821" y="14914"/>
                  </a:cubicBezTo>
                  <a:lnTo>
                    <a:pt x="24821" y="14914"/>
                  </a:lnTo>
                  <a:cubicBezTo>
                    <a:pt x="24833" y="14914"/>
                    <a:pt x="24846" y="14915"/>
                    <a:pt x="24858" y="14915"/>
                  </a:cubicBezTo>
                  <a:cubicBezTo>
                    <a:pt x="25264" y="14915"/>
                    <a:pt x="25606" y="14428"/>
                    <a:pt x="25465" y="14028"/>
                  </a:cubicBezTo>
                  <a:cubicBezTo>
                    <a:pt x="25688" y="13967"/>
                    <a:pt x="25921" y="13902"/>
                    <a:pt x="26092" y="13744"/>
                  </a:cubicBezTo>
                  <a:cubicBezTo>
                    <a:pt x="26266" y="13586"/>
                    <a:pt x="26357" y="13305"/>
                    <a:pt x="26235" y="13102"/>
                  </a:cubicBezTo>
                  <a:cubicBezTo>
                    <a:pt x="26684" y="13084"/>
                    <a:pt x="27110" y="12783"/>
                    <a:pt x="27292" y="12358"/>
                  </a:cubicBezTo>
                  <a:cubicBezTo>
                    <a:pt x="27236" y="12198"/>
                    <a:pt x="27115" y="12069"/>
                    <a:pt x="26958" y="12003"/>
                  </a:cubicBezTo>
                  <a:lnTo>
                    <a:pt x="26958" y="12003"/>
                  </a:lnTo>
                  <a:cubicBezTo>
                    <a:pt x="26962" y="12003"/>
                    <a:pt x="26966" y="12003"/>
                    <a:pt x="26971" y="12003"/>
                  </a:cubicBezTo>
                  <a:cubicBezTo>
                    <a:pt x="27349" y="12003"/>
                    <a:pt x="27711" y="11723"/>
                    <a:pt x="27818" y="11348"/>
                  </a:cubicBezTo>
                  <a:lnTo>
                    <a:pt x="27482" y="11154"/>
                  </a:lnTo>
                  <a:lnTo>
                    <a:pt x="27482" y="11154"/>
                  </a:lnTo>
                  <a:cubicBezTo>
                    <a:pt x="27527" y="11165"/>
                    <a:pt x="27573" y="11171"/>
                    <a:pt x="27619" y="11171"/>
                  </a:cubicBezTo>
                  <a:cubicBezTo>
                    <a:pt x="27977" y="11171"/>
                    <a:pt x="28325" y="10837"/>
                    <a:pt x="28317" y="10457"/>
                  </a:cubicBezTo>
                  <a:lnTo>
                    <a:pt x="27878" y="10190"/>
                  </a:lnTo>
                  <a:cubicBezTo>
                    <a:pt x="28270" y="10183"/>
                    <a:pt x="28485" y="9616"/>
                    <a:pt x="28276" y="9300"/>
                  </a:cubicBezTo>
                  <a:cubicBezTo>
                    <a:pt x="28555" y="9081"/>
                    <a:pt x="28658" y="8624"/>
                    <a:pt x="28441" y="8339"/>
                  </a:cubicBezTo>
                  <a:cubicBezTo>
                    <a:pt x="28433" y="8330"/>
                    <a:pt x="28422" y="8324"/>
                    <a:pt x="28416" y="8315"/>
                  </a:cubicBezTo>
                  <a:lnTo>
                    <a:pt x="28447" y="8193"/>
                  </a:lnTo>
                  <a:cubicBezTo>
                    <a:pt x="28565" y="8175"/>
                    <a:pt x="28677" y="8135"/>
                    <a:pt x="28762" y="8046"/>
                  </a:cubicBezTo>
                  <a:cubicBezTo>
                    <a:pt x="28959" y="7837"/>
                    <a:pt x="28950" y="7485"/>
                    <a:pt x="28810" y="7231"/>
                  </a:cubicBezTo>
                  <a:cubicBezTo>
                    <a:pt x="28783" y="7186"/>
                    <a:pt x="28753" y="7141"/>
                    <a:pt x="28720" y="7100"/>
                  </a:cubicBezTo>
                  <a:cubicBezTo>
                    <a:pt x="28756" y="6850"/>
                    <a:pt x="28726" y="6571"/>
                    <a:pt x="28536" y="6488"/>
                  </a:cubicBezTo>
                  <a:cubicBezTo>
                    <a:pt x="28537" y="6472"/>
                    <a:pt x="28538" y="6456"/>
                    <a:pt x="28539" y="6439"/>
                  </a:cubicBezTo>
                  <a:cubicBezTo>
                    <a:pt x="28688" y="6376"/>
                    <a:pt x="28831" y="6284"/>
                    <a:pt x="28901" y="6136"/>
                  </a:cubicBezTo>
                  <a:cubicBezTo>
                    <a:pt x="28981" y="5967"/>
                    <a:pt x="28920" y="5719"/>
                    <a:pt x="28744" y="5668"/>
                  </a:cubicBezTo>
                  <a:cubicBezTo>
                    <a:pt x="28899" y="5563"/>
                    <a:pt x="29011" y="5405"/>
                    <a:pt x="29058" y="5225"/>
                  </a:cubicBezTo>
                  <a:cubicBezTo>
                    <a:pt x="28981" y="5142"/>
                    <a:pt x="28894" y="5069"/>
                    <a:pt x="28799" y="5009"/>
                  </a:cubicBezTo>
                  <a:cubicBezTo>
                    <a:pt x="28844" y="4970"/>
                    <a:pt x="28887" y="4927"/>
                    <a:pt x="28926" y="4883"/>
                  </a:cubicBezTo>
                  <a:cubicBezTo>
                    <a:pt x="29068" y="4720"/>
                    <a:pt x="29178" y="4502"/>
                    <a:pt x="29135" y="4288"/>
                  </a:cubicBezTo>
                  <a:cubicBezTo>
                    <a:pt x="29080" y="4007"/>
                    <a:pt x="28780" y="3851"/>
                    <a:pt x="28500" y="3851"/>
                  </a:cubicBezTo>
                  <a:cubicBezTo>
                    <a:pt x="28494" y="3770"/>
                    <a:pt x="28483" y="3690"/>
                    <a:pt x="28471" y="3611"/>
                  </a:cubicBezTo>
                  <a:cubicBezTo>
                    <a:pt x="28577" y="3501"/>
                    <a:pt x="28654" y="3363"/>
                    <a:pt x="28676" y="3210"/>
                  </a:cubicBezTo>
                  <a:cubicBezTo>
                    <a:pt x="28687" y="3133"/>
                    <a:pt x="28687" y="3053"/>
                    <a:pt x="28659" y="2981"/>
                  </a:cubicBezTo>
                  <a:cubicBezTo>
                    <a:pt x="28593" y="2806"/>
                    <a:pt x="28399" y="2738"/>
                    <a:pt x="28215" y="2721"/>
                  </a:cubicBezTo>
                  <a:cubicBezTo>
                    <a:pt x="28191" y="2666"/>
                    <a:pt x="28165" y="2612"/>
                    <a:pt x="28139" y="2559"/>
                  </a:cubicBezTo>
                  <a:cubicBezTo>
                    <a:pt x="28146" y="2549"/>
                    <a:pt x="28155" y="2539"/>
                    <a:pt x="28162" y="2530"/>
                  </a:cubicBezTo>
                  <a:cubicBezTo>
                    <a:pt x="28269" y="2373"/>
                    <a:pt x="28338" y="2159"/>
                    <a:pt x="28248" y="1991"/>
                  </a:cubicBezTo>
                  <a:cubicBezTo>
                    <a:pt x="28149" y="1804"/>
                    <a:pt x="27914" y="1765"/>
                    <a:pt x="27705" y="1765"/>
                  </a:cubicBezTo>
                  <a:cubicBezTo>
                    <a:pt x="27693" y="1765"/>
                    <a:pt x="27682" y="1765"/>
                    <a:pt x="27670" y="1765"/>
                  </a:cubicBezTo>
                  <a:cubicBezTo>
                    <a:pt x="27634" y="1765"/>
                    <a:pt x="27596" y="1769"/>
                    <a:pt x="27558" y="1772"/>
                  </a:cubicBezTo>
                  <a:cubicBezTo>
                    <a:pt x="27480" y="1724"/>
                    <a:pt x="27396" y="1692"/>
                    <a:pt x="27320" y="1692"/>
                  </a:cubicBezTo>
                  <a:cubicBezTo>
                    <a:pt x="27260" y="1692"/>
                    <a:pt x="27205" y="1712"/>
                    <a:pt x="27161" y="1758"/>
                  </a:cubicBezTo>
                  <a:cubicBezTo>
                    <a:pt x="27145" y="1744"/>
                    <a:pt x="27128" y="1732"/>
                    <a:pt x="27111" y="1719"/>
                  </a:cubicBezTo>
                  <a:cubicBezTo>
                    <a:pt x="26943" y="1345"/>
                    <a:pt x="26757" y="963"/>
                    <a:pt x="26441" y="716"/>
                  </a:cubicBezTo>
                  <a:cubicBezTo>
                    <a:pt x="26267" y="580"/>
                    <a:pt x="26043" y="502"/>
                    <a:pt x="25828" y="502"/>
                  </a:cubicBezTo>
                  <a:cubicBezTo>
                    <a:pt x="25644" y="502"/>
                    <a:pt x="25467" y="559"/>
                    <a:pt x="25332" y="687"/>
                  </a:cubicBezTo>
                  <a:cubicBezTo>
                    <a:pt x="25319" y="680"/>
                    <a:pt x="25304" y="675"/>
                    <a:pt x="25290" y="669"/>
                  </a:cubicBezTo>
                  <a:cubicBezTo>
                    <a:pt x="25283" y="429"/>
                    <a:pt x="25099" y="203"/>
                    <a:pt x="24866" y="176"/>
                  </a:cubicBezTo>
                  <a:lnTo>
                    <a:pt x="24617" y="357"/>
                  </a:lnTo>
                  <a:cubicBezTo>
                    <a:pt x="24486" y="117"/>
                    <a:pt x="24227" y="0"/>
                    <a:pt x="23966"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678" name="Google Shape;678;p13"/>
            <p:cNvSpPr/>
            <p:nvPr/>
          </p:nvSpPr>
          <p:spPr>
            <a:xfrm>
              <a:off x="1994175" y="954325"/>
              <a:ext cx="154400" cy="159200"/>
            </a:xfrm>
            <a:custGeom>
              <a:avLst/>
              <a:gdLst/>
              <a:ahLst/>
              <a:cxnLst/>
              <a:rect l="l" t="t" r="r" b="b"/>
              <a:pathLst>
                <a:path w="6176" h="6368" extrusionOk="0">
                  <a:moveTo>
                    <a:pt x="2903" y="1"/>
                  </a:moveTo>
                  <a:cubicBezTo>
                    <a:pt x="2056" y="1"/>
                    <a:pt x="1218" y="417"/>
                    <a:pt x="716" y="1060"/>
                  </a:cubicBezTo>
                  <a:cubicBezTo>
                    <a:pt x="147" y="1788"/>
                    <a:pt x="1" y="2769"/>
                    <a:pt x="257" y="3638"/>
                  </a:cubicBezTo>
                  <a:cubicBezTo>
                    <a:pt x="515" y="4506"/>
                    <a:pt x="1150" y="5258"/>
                    <a:pt x="1952" y="5762"/>
                  </a:cubicBezTo>
                  <a:cubicBezTo>
                    <a:pt x="2532" y="6126"/>
                    <a:pt x="3228" y="6367"/>
                    <a:pt x="3921" y="6367"/>
                  </a:cubicBezTo>
                  <a:cubicBezTo>
                    <a:pt x="4116" y="6367"/>
                    <a:pt x="4311" y="6348"/>
                    <a:pt x="4502" y="6307"/>
                  </a:cubicBezTo>
                  <a:cubicBezTo>
                    <a:pt x="5376" y="6121"/>
                    <a:pt x="6145" y="5410"/>
                    <a:pt x="6176" y="4575"/>
                  </a:cubicBezTo>
                  <a:lnTo>
                    <a:pt x="4557" y="1094"/>
                  </a:lnTo>
                  <a:cubicBezTo>
                    <a:pt x="4508" y="509"/>
                    <a:pt x="3865" y="107"/>
                    <a:pt x="3242" y="23"/>
                  </a:cubicBezTo>
                  <a:cubicBezTo>
                    <a:pt x="3130" y="8"/>
                    <a:pt x="3017" y="1"/>
                    <a:pt x="2903" y="1"/>
                  </a:cubicBezTo>
                  <a:close/>
                </a:path>
              </a:pathLst>
            </a:custGeom>
            <a:solidFill>
              <a:srgbClr val="FFD2B3"/>
            </a:solidFill>
            <a:ln>
              <a:noFill/>
            </a:ln>
          </p:spPr>
          <p:txBody>
            <a:bodyPr spcFirstLastPara="1" wrap="square" lIns="91425" tIns="91425" rIns="91425" bIns="91425" anchor="ctr" anchorCtr="0">
              <a:noAutofit/>
            </a:bodyPr>
            <a:lstStyle/>
            <a:p>
              <a:pPr>
                <a:buSzPts val="1400"/>
              </a:pPr>
              <a:endParaRPr>
                <a:ea typeface="+mn-ea"/>
              </a:endParaRPr>
            </a:p>
          </p:txBody>
        </p:sp>
        <p:sp>
          <p:nvSpPr>
            <p:cNvPr id="679" name="Google Shape;679;p13"/>
            <p:cNvSpPr/>
            <p:nvPr/>
          </p:nvSpPr>
          <p:spPr>
            <a:xfrm>
              <a:off x="2433325" y="1461025"/>
              <a:ext cx="113575" cy="145075"/>
            </a:xfrm>
            <a:custGeom>
              <a:avLst/>
              <a:gdLst/>
              <a:ahLst/>
              <a:cxnLst/>
              <a:rect l="l" t="t" r="r" b="b"/>
              <a:pathLst>
                <a:path w="4543" h="5803" extrusionOk="0">
                  <a:moveTo>
                    <a:pt x="3174" y="0"/>
                  </a:moveTo>
                  <a:cubicBezTo>
                    <a:pt x="2799" y="0"/>
                    <a:pt x="2356" y="87"/>
                    <a:pt x="1840" y="330"/>
                  </a:cubicBezTo>
                  <a:lnTo>
                    <a:pt x="1842" y="329"/>
                  </a:lnTo>
                  <a:cubicBezTo>
                    <a:pt x="1705" y="247"/>
                    <a:pt x="1553" y="210"/>
                    <a:pt x="1398" y="210"/>
                  </a:cubicBezTo>
                  <a:cubicBezTo>
                    <a:pt x="1030" y="210"/>
                    <a:pt x="647" y="419"/>
                    <a:pt x="421" y="725"/>
                  </a:cubicBezTo>
                  <a:cubicBezTo>
                    <a:pt x="101" y="1159"/>
                    <a:pt x="29" y="1724"/>
                    <a:pt x="14" y="2263"/>
                  </a:cubicBezTo>
                  <a:cubicBezTo>
                    <a:pt x="1" y="2735"/>
                    <a:pt x="24" y="3207"/>
                    <a:pt x="84" y="3676"/>
                  </a:cubicBezTo>
                  <a:cubicBezTo>
                    <a:pt x="162" y="4282"/>
                    <a:pt x="321" y="4920"/>
                    <a:pt x="770" y="5336"/>
                  </a:cubicBezTo>
                  <a:cubicBezTo>
                    <a:pt x="1123" y="5663"/>
                    <a:pt x="1613" y="5802"/>
                    <a:pt x="2101" y="5802"/>
                  </a:cubicBezTo>
                  <a:cubicBezTo>
                    <a:pt x="2223" y="5802"/>
                    <a:pt x="2345" y="5794"/>
                    <a:pt x="2464" y="5777"/>
                  </a:cubicBezTo>
                  <a:cubicBezTo>
                    <a:pt x="3063" y="5695"/>
                    <a:pt x="3621" y="5438"/>
                    <a:pt x="4168" y="5185"/>
                  </a:cubicBezTo>
                  <a:cubicBezTo>
                    <a:pt x="4299" y="5125"/>
                    <a:pt x="4442" y="5052"/>
                    <a:pt x="4495" y="4918"/>
                  </a:cubicBezTo>
                  <a:cubicBezTo>
                    <a:pt x="4542" y="4796"/>
                    <a:pt x="4501" y="4659"/>
                    <a:pt x="4461" y="4533"/>
                  </a:cubicBezTo>
                  <a:cubicBezTo>
                    <a:pt x="4028" y="3171"/>
                    <a:pt x="3816" y="1651"/>
                    <a:pt x="4386" y="342"/>
                  </a:cubicBezTo>
                  <a:cubicBezTo>
                    <a:pt x="4118" y="184"/>
                    <a:pt x="3718" y="0"/>
                    <a:pt x="3174" y="0"/>
                  </a:cubicBezTo>
                  <a:close/>
                </a:path>
              </a:pathLst>
            </a:custGeom>
            <a:solidFill>
              <a:srgbClr val="F4BE38"/>
            </a:solidFill>
            <a:ln>
              <a:noFill/>
            </a:ln>
          </p:spPr>
          <p:txBody>
            <a:bodyPr spcFirstLastPara="1" wrap="square" lIns="91425" tIns="91425" rIns="91425" bIns="91425" anchor="ctr" anchorCtr="0">
              <a:noAutofit/>
            </a:bodyPr>
            <a:lstStyle/>
            <a:p>
              <a:pPr>
                <a:buSzPts val="1400"/>
              </a:pPr>
              <a:endParaRPr>
                <a:ea typeface="+mn-ea"/>
              </a:endParaRPr>
            </a:p>
          </p:txBody>
        </p:sp>
        <p:sp>
          <p:nvSpPr>
            <p:cNvPr id="680" name="Google Shape;680;p13"/>
            <p:cNvSpPr/>
            <p:nvPr/>
          </p:nvSpPr>
          <p:spPr>
            <a:xfrm>
              <a:off x="2591475" y="1818100"/>
              <a:ext cx="746025" cy="622725"/>
            </a:xfrm>
            <a:custGeom>
              <a:avLst/>
              <a:gdLst/>
              <a:ahLst/>
              <a:cxnLst/>
              <a:rect l="l" t="t" r="r" b="b"/>
              <a:pathLst>
                <a:path w="29841" h="24909" extrusionOk="0">
                  <a:moveTo>
                    <a:pt x="15430" y="1"/>
                  </a:moveTo>
                  <a:cubicBezTo>
                    <a:pt x="12865" y="1"/>
                    <a:pt x="10267" y="718"/>
                    <a:pt x="8176" y="2154"/>
                  </a:cubicBezTo>
                  <a:cubicBezTo>
                    <a:pt x="4463" y="4703"/>
                    <a:pt x="1130" y="8369"/>
                    <a:pt x="481" y="12862"/>
                  </a:cubicBezTo>
                  <a:cubicBezTo>
                    <a:pt x="1" y="16194"/>
                    <a:pt x="906" y="19836"/>
                    <a:pt x="3447" y="22218"/>
                  </a:cubicBezTo>
                  <a:cubicBezTo>
                    <a:pt x="5633" y="24268"/>
                    <a:pt x="8790" y="24908"/>
                    <a:pt x="11757" y="24908"/>
                  </a:cubicBezTo>
                  <a:cubicBezTo>
                    <a:pt x="11836" y="24908"/>
                    <a:pt x="11915" y="24908"/>
                    <a:pt x="11994" y="24907"/>
                  </a:cubicBezTo>
                  <a:cubicBezTo>
                    <a:pt x="17873" y="24839"/>
                    <a:pt x="26655" y="24614"/>
                    <a:pt x="29252" y="18254"/>
                  </a:cubicBezTo>
                  <a:cubicBezTo>
                    <a:pt x="29777" y="16967"/>
                    <a:pt x="29840" y="15657"/>
                    <a:pt x="29649" y="14357"/>
                  </a:cubicBezTo>
                  <a:cubicBezTo>
                    <a:pt x="28778" y="8441"/>
                    <a:pt x="25027" y="2038"/>
                    <a:pt x="18732" y="413"/>
                  </a:cubicBezTo>
                  <a:cubicBezTo>
                    <a:pt x="17668" y="138"/>
                    <a:pt x="16552" y="1"/>
                    <a:pt x="15430" y="1"/>
                  </a:cubicBezTo>
                  <a:close/>
                </a:path>
              </a:pathLst>
            </a:custGeom>
            <a:solidFill>
              <a:srgbClr val="FFFFFF"/>
            </a:solidFill>
            <a:ln>
              <a:noFill/>
            </a:ln>
          </p:spPr>
          <p:txBody>
            <a:bodyPr spcFirstLastPara="1" wrap="square" lIns="91425" tIns="91425" rIns="91425" bIns="91425" anchor="ctr" anchorCtr="0">
              <a:noAutofit/>
            </a:bodyPr>
            <a:lstStyle/>
            <a:p>
              <a:pPr>
                <a:buSzPts val="1400"/>
              </a:pPr>
              <a:endParaRPr>
                <a:ea typeface="+mn-ea"/>
              </a:endParaRPr>
            </a:p>
          </p:txBody>
        </p:sp>
        <p:sp>
          <p:nvSpPr>
            <p:cNvPr id="681" name="Google Shape;681;p13"/>
            <p:cNvSpPr/>
            <p:nvPr/>
          </p:nvSpPr>
          <p:spPr>
            <a:xfrm>
              <a:off x="2831550" y="2303675"/>
              <a:ext cx="22425" cy="16200"/>
            </a:xfrm>
            <a:custGeom>
              <a:avLst/>
              <a:gdLst/>
              <a:ahLst/>
              <a:cxnLst/>
              <a:rect l="l" t="t" r="r" b="b"/>
              <a:pathLst>
                <a:path w="897" h="648" extrusionOk="0">
                  <a:moveTo>
                    <a:pt x="230" y="0"/>
                  </a:moveTo>
                  <a:cubicBezTo>
                    <a:pt x="114" y="0"/>
                    <a:pt x="1" y="117"/>
                    <a:pt x="84" y="235"/>
                  </a:cubicBezTo>
                  <a:cubicBezTo>
                    <a:pt x="219" y="425"/>
                    <a:pt x="430" y="647"/>
                    <a:pt x="675" y="647"/>
                  </a:cubicBezTo>
                  <a:cubicBezTo>
                    <a:pt x="704" y="647"/>
                    <a:pt x="734" y="644"/>
                    <a:pt x="765" y="637"/>
                  </a:cubicBezTo>
                  <a:cubicBezTo>
                    <a:pt x="845" y="620"/>
                    <a:pt x="897" y="509"/>
                    <a:pt x="846" y="438"/>
                  </a:cubicBezTo>
                  <a:cubicBezTo>
                    <a:pt x="720" y="264"/>
                    <a:pt x="495" y="187"/>
                    <a:pt x="336" y="41"/>
                  </a:cubicBezTo>
                  <a:cubicBezTo>
                    <a:pt x="305" y="13"/>
                    <a:pt x="267" y="0"/>
                    <a:pt x="230"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2" name="Google Shape;682;p13"/>
            <p:cNvSpPr/>
            <p:nvPr/>
          </p:nvSpPr>
          <p:spPr>
            <a:xfrm>
              <a:off x="2872350" y="2323700"/>
              <a:ext cx="24825" cy="13325"/>
            </a:xfrm>
            <a:custGeom>
              <a:avLst/>
              <a:gdLst/>
              <a:ahLst/>
              <a:cxnLst/>
              <a:rect l="l" t="t" r="r" b="b"/>
              <a:pathLst>
                <a:path w="993" h="533" extrusionOk="0">
                  <a:moveTo>
                    <a:pt x="186" y="1"/>
                  </a:moveTo>
                  <a:cubicBezTo>
                    <a:pt x="49" y="1"/>
                    <a:pt x="0" y="208"/>
                    <a:pt x="119" y="293"/>
                  </a:cubicBezTo>
                  <a:cubicBezTo>
                    <a:pt x="299" y="421"/>
                    <a:pt x="534" y="532"/>
                    <a:pt x="761" y="532"/>
                  </a:cubicBezTo>
                  <a:cubicBezTo>
                    <a:pt x="798" y="532"/>
                    <a:pt x="835" y="529"/>
                    <a:pt x="871" y="523"/>
                  </a:cubicBezTo>
                  <a:cubicBezTo>
                    <a:pt x="993" y="503"/>
                    <a:pt x="980" y="345"/>
                    <a:pt x="901" y="286"/>
                  </a:cubicBezTo>
                  <a:cubicBezTo>
                    <a:pt x="718" y="151"/>
                    <a:pt x="452" y="85"/>
                    <a:pt x="239" y="10"/>
                  </a:cubicBezTo>
                  <a:cubicBezTo>
                    <a:pt x="220" y="4"/>
                    <a:pt x="202" y="1"/>
                    <a:pt x="186"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3" name="Google Shape;683;p13"/>
            <p:cNvSpPr/>
            <p:nvPr/>
          </p:nvSpPr>
          <p:spPr>
            <a:xfrm>
              <a:off x="2844200" y="2327975"/>
              <a:ext cx="14975" cy="7625"/>
            </a:xfrm>
            <a:custGeom>
              <a:avLst/>
              <a:gdLst/>
              <a:ahLst/>
              <a:cxnLst/>
              <a:rect l="l" t="t" r="r" b="b"/>
              <a:pathLst>
                <a:path w="599" h="305" extrusionOk="0">
                  <a:moveTo>
                    <a:pt x="230" y="1"/>
                  </a:moveTo>
                  <a:cubicBezTo>
                    <a:pt x="62" y="1"/>
                    <a:pt x="0" y="262"/>
                    <a:pt x="176" y="287"/>
                  </a:cubicBezTo>
                  <a:cubicBezTo>
                    <a:pt x="248" y="296"/>
                    <a:pt x="308" y="305"/>
                    <a:pt x="371" y="305"/>
                  </a:cubicBezTo>
                  <a:cubicBezTo>
                    <a:pt x="405" y="305"/>
                    <a:pt x="440" y="302"/>
                    <a:pt x="478" y="296"/>
                  </a:cubicBezTo>
                  <a:cubicBezTo>
                    <a:pt x="581" y="280"/>
                    <a:pt x="598" y="116"/>
                    <a:pt x="507" y="73"/>
                  </a:cubicBezTo>
                  <a:cubicBezTo>
                    <a:pt x="422" y="32"/>
                    <a:pt x="351" y="18"/>
                    <a:pt x="255" y="3"/>
                  </a:cubicBezTo>
                  <a:cubicBezTo>
                    <a:pt x="247" y="1"/>
                    <a:pt x="238" y="1"/>
                    <a:pt x="230"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4" name="Google Shape;684;p13"/>
            <p:cNvSpPr/>
            <p:nvPr/>
          </p:nvSpPr>
          <p:spPr>
            <a:xfrm>
              <a:off x="2813025" y="2260825"/>
              <a:ext cx="17800" cy="12525"/>
            </a:xfrm>
            <a:custGeom>
              <a:avLst/>
              <a:gdLst/>
              <a:ahLst/>
              <a:cxnLst/>
              <a:rect l="l" t="t" r="r" b="b"/>
              <a:pathLst>
                <a:path w="712" h="501" extrusionOk="0">
                  <a:moveTo>
                    <a:pt x="183" y="0"/>
                  </a:moveTo>
                  <a:cubicBezTo>
                    <a:pt x="65" y="0"/>
                    <a:pt x="1" y="170"/>
                    <a:pt x="117" y="257"/>
                  </a:cubicBezTo>
                  <a:lnTo>
                    <a:pt x="116" y="257"/>
                  </a:lnTo>
                  <a:cubicBezTo>
                    <a:pt x="252" y="360"/>
                    <a:pt x="376" y="456"/>
                    <a:pt x="544" y="496"/>
                  </a:cubicBezTo>
                  <a:cubicBezTo>
                    <a:pt x="555" y="499"/>
                    <a:pt x="565" y="500"/>
                    <a:pt x="575" y="500"/>
                  </a:cubicBezTo>
                  <a:cubicBezTo>
                    <a:pt x="669" y="500"/>
                    <a:pt x="711" y="387"/>
                    <a:pt x="652" y="311"/>
                  </a:cubicBezTo>
                  <a:cubicBezTo>
                    <a:pt x="547" y="175"/>
                    <a:pt x="406" y="102"/>
                    <a:pt x="255" y="21"/>
                  </a:cubicBezTo>
                  <a:cubicBezTo>
                    <a:pt x="230" y="7"/>
                    <a:pt x="206" y="0"/>
                    <a:pt x="183"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5" name="Google Shape;685;p13"/>
            <p:cNvSpPr/>
            <p:nvPr/>
          </p:nvSpPr>
          <p:spPr>
            <a:xfrm>
              <a:off x="2755925" y="2216625"/>
              <a:ext cx="28100" cy="20975"/>
            </a:xfrm>
            <a:custGeom>
              <a:avLst/>
              <a:gdLst/>
              <a:ahLst/>
              <a:cxnLst/>
              <a:rect l="l" t="t" r="r" b="b"/>
              <a:pathLst>
                <a:path w="1124" h="839" extrusionOk="0">
                  <a:moveTo>
                    <a:pt x="188" y="1"/>
                  </a:moveTo>
                  <a:cubicBezTo>
                    <a:pt x="66" y="1"/>
                    <a:pt x="0" y="196"/>
                    <a:pt x="124" y="259"/>
                  </a:cubicBezTo>
                  <a:lnTo>
                    <a:pt x="123" y="259"/>
                  </a:lnTo>
                  <a:cubicBezTo>
                    <a:pt x="272" y="336"/>
                    <a:pt x="412" y="430"/>
                    <a:pt x="539" y="539"/>
                  </a:cubicBezTo>
                  <a:cubicBezTo>
                    <a:pt x="650" y="634"/>
                    <a:pt x="734" y="756"/>
                    <a:pt x="865" y="823"/>
                  </a:cubicBezTo>
                  <a:cubicBezTo>
                    <a:pt x="887" y="834"/>
                    <a:pt x="911" y="839"/>
                    <a:pt x="935" y="839"/>
                  </a:cubicBezTo>
                  <a:cubicBezTo>
                    <a:pt x="1029" y="839"/>
                    <a:pt x="1123" y="758"/>
                    <a:pt x="1087" y="652"/>
                  </a:cubicBezTo>
                  <a:cubicBezTo>
                    <a:pt x="972" y="313"/>
                    <a:pt x="544" y="120"/>
                    <a:pt x="230" y="8"/>
                  </a:cubicBezTo>
                  <a:cubicBezTo>
                    <a:pt x="216" y="3"/>
                    <a:pt x="202" y="1"/>
                    <a:pt x="188"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6" name="Google Shape;686;p13"/>
            <p:cNvSpPr/>
            <p:nvPr/>
          </p:nvSpPr>
          <p:spPr>
            <a:xfrm>
              <a:off x="2720600" y="2193175"/>
              <a:ext cx="17300" cy="10375"/>
            </a:xfrm>
            <a:custGeom>
              <a:avLst/>
              <a:gdLst/>
              <a:ahLst/>
              <a:cxnLst/>
              <a:rect l="l" t="t" r="r" b="b"/>
              <a:pathLst>
                <a:path w="692" h="415" extrusionOk="0">
                  <a:moveTo>
                    <a:pt x="186" y="1"/>
                  </a:moveTo>
                  <a:cubicBezTo>
                    <a:pt x="71" y="1"/>
                    <a:pt x="0" y="148"/>
                    <a:pt x="84" y="253"/>
                  </a:cubicBezTo>
                  <a:cubicBezTo>
                    <a:pt x="160" y="349"/>
                    <a:pt x="288" y="414"/>
                    <a:pt x="410" y="414"/>
                  </a:cubicBezTo>
                  <a:cubicBezTo>
                    <a:pt x="494" y="414"/>
                    <a:pt x="575" y="384"/>
                    <a:pt x="635" y="311"/>
                  </a:cubicBezTo>
                  <a:cubicBezTo>
                    <a:pt x="691" y="244"/>
                    <a:pt x="668" y="158"/>
                    <a:pt x="586" y="126"/>
                  </a:cubicBezTo>
                  <a:cubicBezTo>
                    <a:pt x="477" y="84"/>
                    <a:pt x="369" y="80"/>
                    <a:pt x="262" y="22"/>
                  </a:cubicBezTo>
                  <a:cubicBezTo>
                    <a:pt x="235" y="7"/>
                    <a:pt x="210" y="1"/>
                    <a:pt x="186"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7" name="Google Shape;687;p13"/>
            <p:cNvSpPr/>
            <p:nvPr/>
          </p:nvSpPr>
          <p:spPr>
            <a:xfrm>
              <a:off x="2750925" y="2168650"/>
              <a:ext cx="20175" cy="13575"/>
            </a:xfrm>
            <a:custGeom>
              <a:avLst/>
              <a:gdLst/>
              <a:ahLst/>
              <a:cxnLst/>
              <a:rect l="l" t="t" r="r" b="b"/>
              <a:pathLst>
                <a:path w="807" h="543" extrusionOk="0">
                  <a:moveTo>
                    <a:pt x="230" y="1"/>
                  </a:moveTo>
                  <a:cubicBezTo>
                    <a:pt x="92" y="1"/>
                    <a:pt x="0" y="210"/>
                    <a:pt x="149" y="302"/>
                  </a:cubicBezTo>
                  <a:cubicBezTo>
                    <a:pt x="292" y="390"/>
                    <a:pt x="427" y="487"/>
                    <a:pt x="588" y="536"/>
                  </a:cubicBezTo>
                  <a:cubicBezTo>
                    <a:pt x="602" y="541"/>
                    <a:pt x="615" y="543"/>
                    <a:pt x="628" y="543"/>
                  </a:cubicBezTo>
                  <a:cubicBezTo>
                    <a:pt x="739" y="543"/>
                    <a:pt x="807" y="392"/>
                    <a:pt x="722" y="306"/>
                  </a:cubicBezTo>
                  <a:cubicBezTo>
                    <a:pt x="603" y="186"/>
                    <a:pt x="455" y="111"/>
                    <a:pt x="311" y="25"/>
                  </a:cubicBezTo>
                  <a:cubicBezTo>
                    <a:pt x="283" y="8"/>
                    <a:pt x="256" y="1"/>
                    <a:pt x="230"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8" name="Google Shape;688;p13"/>
            <p:cNvSpPr/>
            <p:nvPr/>
          </p:nvSpPr>
          <p:spPr>
            <a:xfrm>
              <a:off x="2794575" y="2217925"/>
              <a:ext cx="19175" cy="10075"/>
            </a:xfrm>
            <a:custGeom>
              <a:avLst/>
              <a:gdLst/>
              <a:ahLst/>
              <a:cxnLst/>
              <a:rect l="l" t="t" r="r" b="b"/>
              <a:pathLst>
                <a:path w="767" h="403" extrusionOk="0">
                  <a:moveTo>
                    <a:pt x="135" y="1"/>
                  </a:moveTo>
                  <a:cubicBezTo>
                    <a:pt x="55" y="1"/>
                    <a:pt x="0" y="111"/>
                    <a:pt x="87" y="153"/>
                  </a:cubicBezTo>
                  <a:cubicBezTo>
                    <a:pt x="264" y="240"/>
                    <a:pt x="443" y="343"/>
                    <a:pt x="633" y="399"/>
                  </a:cubicBezTo>
                  <a:cubicBezTo>
                    <a:pt x="642" y="401"/>
                    <a:pt x="650" y="402"/>
                    <a:pt x="658" y="402"/>
                  </a:cubicBezTo>
                  <a:cubicBezTo>
                    <a:pt x="733" y="402"/>
                    <a:pt x="767" y="293"/>
                    <a:pt x="697" y="249"/>
                  </a:cubicBezTo>
                  <a:cubicBezTo>
                    <a:pt x="536" y="146"/>
                    <a:pt x="347" y="83"/>
                    <a:pt x="171" y="8"/>
                  </a:cubicBezTo>
                  <a:cubicBezTo>
                    <a:pt x="159" y="3"/>
                    <a:pt x="147" y="1"/>
                    <a:pt x="135"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9" name="Google Shape;689;p13"/>
            <p:cNvSpPr/>
            <p:nvPr/>
          </p:nvSpPr>
          <p:spPr>
            <a:xfrm>
              <a:off x="2797175" y="2241225"/>
              <a:ext cx="15125" cy="13675"/>
            </a:xfrm>
            <a:custGeom>
              <a:avLst/>
              <a:gdLst/>
              <a:ahLst/>
              <a:cxnLst/>
              <a:rect l="l" t="t" r="r" b="b"/>
              <a:pathLst>
                <a:path w="605" h="547" extrusionOk="0">
                  <a:moveTo>
                    <a:pt x="186" y="0"/>
                  </a:moveTo>
                  <a:cubicBezTo>
                    <a:pt x="73" y="0"/>
                    <a:pt x="0" y="177"/>
                    <a:pt x="119" y="261"/>
                  </a:cubicBezTo>
                  <a:lnTo>
                    <a:pt x="119" y="262"/>
                  </a:lnTo>
                  <a:cubicBezTo>
                    <a:pt x="236" y="344"/>
                    <a:pt x="317" y="460"/>
                    <a:pt x="440" y="532"/>
                  </a:cubicBezTo>
                  <a:cubicBezTo>
                    <a:pt x="458" y="542"/>
                    <a:pt x="475" y="547"/>
                    <a:pt x="492" y="547"/>
                  </a:cubicBezTo>
                  <a:cubicBezTo>
                    <a:pt x="554" y="547"/>
                    <a:pt x="605" y="483"/>
                    <a:pt x="592" y="415"/>
                  </a:cubicBezTo>
                  <a:cubicBezTo>
                    <a:pt x="557" y="232"/>
                    <a:pt x="407" y="121"/>
                    <a:pt x="258" y="24"/>
                  </a:cubicBezTo>
                  <a:cubicBezTo>
                    <a:pt x="233" y="7"/>
                    <a:pt x="209" y="0"/>
                    <a:pt x="186"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0" name="Google Shape;690;p13"/>
            <p:cNvSpPr/>
            <p:nvPr/>
          </p:nvSpPr>
          <p:spPr>
            <a:xfrm>
              <a:off x="2710425" y="2166175"/>
              <a:ext cx="6900" cy="11250"/>
            </a:xfrm>
            <a:custGeom>
              <a:avLst/>
              <a:gdLst/>
              <a:ahLst/>
              <a:cxnLst/>
              <a:rect l="l" t="t" r="r" b="b"/>
              <a:pathLst>
                <a:path w="276" h="450" extrusionOk="0">
                  <a:moveTo>
                    <a:pt x="89" y="0"/>
                  </a:moveTo>
                  <a:cubicBezTo>
                    <a:pt x="45" y="0"/>
                    <a:pt x="0" y="30"/>
                    <a:pt x="7" y="81"/>
                  </a:cubicBezTo>
                  <a:cubicBezTo>
                    <a:pt x="18" y="193"/>
                    <a:pt x="50" y="302"/>
                    <a:pt x="101" y="404"/>
                  </a:cubicBezTo>
                  <a:cubicBezTo>
                    <a:pt x="117" y="436"/>
                    <a:pt x="143" y="450"/>
                    <a:pt x="169" y="450"/>
                  </a:cubicBezTo>
                  <a:cubicBezTo>
                    <a:pt x="221" y="450"/>
                    <a:pt x="276" y="397"/>
                    <a:pt x="266" y="335"/>
                  </a:cubicBezTo>
                  <a:cubicBezTo>
                    <a:pt x="248" y="230"/>
                    <a:pt x="213" y="130"/>
                    <a:pt x="160" y="39"/>
                  </a:cubicBezTo>
                  <a:cubicBezTo>
                    <a:pt x="145" y="13"/>
                    <a:pt x="117" y="0"/>
                    <a:pt x="89"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1" name="Google Shape;691;p13"/>
            <p:cNvSpPr/>
            <p:nvPr/>
          </p:nvSpPr>
          <p:spPr>
            <a:xfrm>
              <a:off x="2907675" y="2347975"/>
              <a:ext cx="24375" cy="18175"/>
            </a:xfrm>
            <a:custGeom>
              <a:avLst/>
              <a:gdLst/>
              <a:ahLst/>
              <a:cxnLst/>
              <a:rect l="l" t="t" r="r" b="b"/>
              <a:pathLst>
                <a:path w="975" h="727" extrusionOk="0">
                  <a:moveTo>
                    <a:pt x="159" y="0"/>
                  </a:moveTo>
                  <a:cubicBezTo>
                    <a:pt x="83" y="0"/>
                    <a:pt x="0" y="75"/>
                    <a:pt x="33" y="156"/>
                  </a:cubicBezTo>
                  <a:cubicBezTo>
                    <a:pt x="140" y="421"/>
                    <a:pt x="415" y="727"/>
                    <a:pt x="725" y="727"/>
                  </a:cubicBezTo>
                  <a:cubicBezTo>
                    <a:pt x="762" y="727"/>
                    <a:pt x="801" y="722"/>
                    <a:pt x="839" y="713"/>
                  </a:cubicBezTo>
                  <a:cubicBezTo>
                    <a:pt x="961" y="681"/>
                    <a:pt x="974" y="515"/>
                    <a:pt x="872" y="451"/>
                  </a:cubicBezTo>
                  <a:cubicBezTo>
                    <a:pt x="767" y="385"/>
                    <a:pt x="645" y="368"/>
                    <a:pt x="536" y="306"/>
                  </a:cubicBezTo>
                  <a:cubicBezTo>
                    <a:pt x="415" y="239"/>
                    <a:pt x="323" y="144"/>
                    <a:pt x="236" y="37"/>
                  </a:cubicBezTo>
                  <a:cubicBezTo>
                    <a:pt x="216" y="11"/>
                    <a:pt x="188" y="0"/>
                    <a:pt x="159"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2" name="Google Shape;692;p13"/>
            <p:cNvSpPr/>
            <p:nvPr/>
          </p:nvSpPr>
          <p:spPr>
            <a:xfrm>
              <a:off x="2944975" y="2361750"/>
              <a:ext cx="24350" cy="14600"/>
            </a:xfrm>
            <a:custGeom>
              <a:avLst/>
              <a:gdLst/>
              <a:ahLst/>
              <a:cxnLst/>
              <a:rect l="l" t="t" r="r" b="b"/>
              <a:pathLst>
                <a:path w="974" h="584" extrusionOk="0">
                  <a:moveTo>
                    <a:pt x="160" y="1"/>
                  </a:moveTo>
                  <a:cubicBezTo>
                    <a:pt x="57" y="1"/>
                    <a:pt x="1" y="153"/>
                    <a:pt x="102" y="231"/>
                  </a:cubicBezTo>
                  <a:cubicBezTo>
                    <a:pt x="293" y="376"/>
                    <a:pt x="514" y="545"/>
                    <a:pt x="756" y="582"/>
                  </a:cubicBezTo>
                  <a:cubicBezTo>
                    <a:pt x="762" y="583"/>
                    <a:pt x="768" y="584"/>
                    <a:pt x="774" y="584"/>
                  </a:cubicBezTo>
                  <a:cubicBezTo>
                    <a:pt x="872" y="584"/>
                    <a:pt x="974" y="461"/>
                    <a:pt x="873" y="381"/>
                  </a:cubicBezTo>
                  <a:cubicBezTo>
                    <a:pt x="680" y="231"/>
                    <a:pt x="437" y="144"/>
                    <a:pt x="225" y="20"/>
                  </a:cubicBezTo>
                  <a:cubicBezTo>
                    <a:pt x="202" y="6"/>
                    <a:pt x="180" y="1"/>
                    <a:pt x="160"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3" name="Google Shape;693;p13"/>
            <p:cNvSpPr/>
            <p:nvPr/>
          </p:nvSpPr>
          <p:spPr>
            <a:xfrm>
              <a:off x="2935350" y="2329925"/>
              <a:ext cx="14800" cy="6525"/>
            </a:xfrm>
            <a:custGeom>
              <a:avLst/>
              <a:gdLst/>
              <a:ahLst/>
              <a:cxnLst/>
              <a:rect l="l" t="t" r="r" b="b"/>
              <a:pathLst>
                <a:path w="592" h="261" extrusionOk="0">
                  <a:moveTo>
                    <a:pt x="136" y="0"/>
                  </a:moveTo>
                  <a:cubicBezTo>
                    <a:pt x="0" y="0"/>
                    <a:pt x="5" y="228"/>
                    <a:pt x="154" y="246"/>
                  </a:cubicBezTo>
                  <a:cubicBezTo>
                    <a:pt x="224" y="253"/>
                    <a:pt x="289" y="260"/>
                    <a:pt x="354" y="260"/>
                  </a:cubicBezTo>
                  <a:cubicBezTo>
                    <a:pt x="403" y="260"/>
                    <a:pt x="453" y="256"/>
                    <a:pt x="505" y="246"/>
                  </a:cubicBezTo>
                  <a:cubicBezTo>
                    <a:pt x="574" y="233"/>
                    <a:pt x="592" y="121"/>
                    <a:pt x="526" y="89"/>
                  </a:cubicBezTo>
                  <a:cubicBezTo>
                    <a:pt x="403" y="32"/>
                    <a:pt x="288" y="19"/>
                    <a:pt x="154" y="2"/>
                  </a:cubicBezTo>
                  <a:cubicBezTo>
                    <a:pt x="147" y="1"/>
                    <a:pt x="142" y="0"/>
                    <a:pt x="136"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4" name="Google Shape;694;p13"/>
            <p:cNvSpPr/>
            <p:nvPr/>
          </p:nvSpPr>
          <p:spPr>
            <a:xfrm>
              <a:off x="2894150" y="2262375"/>
              <a:ext cx="16050" cy="15850"/>
            </a:xfrm>
            <a:custGeom>
              <a:avLst/>
              <a:gdLst/>
              <a:ahLst/>
              <a:cxnLst/>
              <a:rect l="l" t="t" r="r" b="b"/>
              <a:pathLst>
                <a:path w="642" h="634" extrusionOk="0">
                  <a:moveTo>
                    <a:pt x="202" y="0"/>
                  </a:moveTo>
                  <a:cubicBezTo>
                    <a:pt x="97" y="0"/>
                    <a:pt x="0" y="144"/>
                    <a:pt x="92" y="251"/>
                  </a:cubicBezTo>
                  <a:lnTo>
                    <a:pt x="94" y="249"/>
                  </a:lnTo>
                  <a:cubicBezTo>
                    <a:pt x="217" y="392"/>
                    <a:pt x="322" y="501"/>
                    <a:pt x="470" y="615"/>
                  </a:cubicBezTo>
                  <a:cubicBezTo>
                    <a:pt x="487" y="628"/>
                    <a:pt x="504" y="633"/>
                    <a:pt x="520" y="633"/>
                  </a:cubicBezTo>
                  <a:cubicBezTo>
                    <a:pt x="587" y="633"/>
                    <a:pt x="641" y="543"/>
                    <a:pt x="605" y="479"/>
                  </a:cubicBezTo>
                  <a:cubicBezTo>
                    <a:pt x="517" y="314"/>
                    <a:pt x="417" y="192"/>
                    <a:pt x="295" y="47"/>
                  </a:cubicBezTo>
                  <a:cubicBezTo>
                    <a:pt x="267" y="14"/>
                    <a:pt x="234" y="0"/>
                    <a:pt x="202"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5" name="Google Shape;695;p13"/>
            <p:cNvSpPr/>
            <p:nvPr/>
          </p:nvSpPr>
          <p:spPr>
            <a:xfrm>
              <a:off x="2882675" y="2295700"/>
              <a:ext cx="9775" cy="8500"/>
            </a:xfrm>
            <a:custGeom>
              <a:avLst/>
              <a:gdLst/>
              <a:ahLst/>
              <a:cxnLst/>
              <a:rect l="l" t="t" r="r" b="b"/>
              <a:pathLst>
                <a:path w="391" h="340" extrusionOk="0">
                  <a:moveTo>
                    <a:pt x="156" y="1"/>
                  </a:moveTo>
                  <a:cubicBezTo>
                    <a:pt x="77" y="1"/>
                    <a:pt x="1" y="61"/>
                    <a:pt x="35" y="157"/>
                  </a:cubicBezTo>
                  <a:cubicBezTo>
                    <a:pt x="75" y="271"/>
                    <a:pt x="129" y="338"/>
                    <a:pt x="255" y="340"/>
                  </a:cubicBezTo>
                  <a:cubicBezTo>
                    <a:pt x="256" y="340"/>
                    <a:pt x="256" y="340"/>
                    <a:pt x="257" y="340"/>
                  </a:cubicBezTo>
                  <a:cubicBezTo>
                    <a:pt x="360" y="340"/>
                    <a:pt x="390" y="221"/>
                    <a:pt x="333" y="151"/>
                  </a:cubicBezTo>
                  <a:cubicBezTo>
                    <a:pt x="316" y="131"/>
                    <a:pt x="300" y="109"/>
                    <a:pt x="285" y="88"/>
                  </a:cubicBezTo>
                  <a:cubicBezTo>
                    <a:pt x="261" y="27"/>
                    <a:pt x="208" y="1"/>
                    <a:pt x="156"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6" name="Google Shape;696;p13"/>
            <p:cNvSpPr/>
            <p:nvPr/>
          </p:nvSpPr>
          <p:spPr>
            <a:xfrm>
              <a:off x="2992775" y="2347225"/>
              <a:ext cx="16350" cy="8750"/>
            </a:xfrm>
            <a:custGeom>
              <a:avLst/>
              <a:gdLst/>
              <a:ahLst/>
              <a:cxnLst/>
              <a:rect l="l" t="t" r="r" b="b"/>
              <a:pathLst>
                <a:path w="654" h="350" extrusionOk="0">
                  <a:moveTo>
                    <a:pt x="217" y="1"/>
                  </a:moveTo>
                  <a:cubicBezTo>
                    <a:pt x="58" y="1"/>
                    <a:pt x="1" y="272"/>
                    <a:pt x="181" y="310"/>
                  </a:cubicBezTo>
                  <a:cubicBezTo>
                    <a:pt x="279" y="330"/>
                    <a:pt x="365" y="349"/>
                    <a:pt x="463" y="349"/>
                  </a:cubicBezTo>
                  <a:cubicBezTo>
                    <a:pt x="471" y="349"/>
                    <a:pt x="478" y="349"/>
                    <a:pt x="486" y="349"/>
                  </a:cubicBezTo>
                  <a:cubicBezTo>
                    <a:pt x="606" y="345"/>
                    <a:pt x="654" y="185"/>
                    <a:pt x="548" y="122"/>
                  </a:cubicBezTo>
                  <a:cubicBezTo>
                    <a:pt x="456" y="67"/>
                    <a:pt x="367" y="41"/>
                    <a:pt x="264" y="8"/>
                  </a:cubicBezTo>
                  <a:cubicBezTo>
                    <a:pt x="248" y="3"/>
                    <a:pt x="232" y="1"/>
                    <a:pt x="217"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7" name="Google Shape;697;p13"/>
            <p:cNvSpPr/>
            <p:nvPr/>
          </p:nvSpPr>
          <p:spPr>
            <a:xfrm>
              <a:off x="2991075" y="2372325"/>
              <a:ext cx="21950" cy="12225"/>
            </a:xfrm>
            <a:custGeom>
              <a:avLst/>
              <a:gdLst/>
              <a:ahLst/>
              <a:cxnLst/>
              <a:rect l="l" t="t" r="r" b="b"/>
              <a:pathLst>
                <a:path w="878" h="489" extrusionOk="0">
                  <a:moveTo>
                    <a:pt x="206" y="1"/>
                  </a:moveTo>
                  <a:cubicBezTo>
                    <a:pt x="22" y="1"/>
                    <a:pt x="0" y="254"/>
                    <a:pt x="131" y="346"/>
                  </a:cubicBezTo>
                  <a:cubicBezTo>
                    <a:pt x="254" y="433"/>
                    <a:pt x="389" y="489"/>
                    <a:pt x="526" y="489"/>
                  </a:cubicBezTo>
                  <a:cubicBezTo>
                    <a:pt x="598" y="489"/>
                    <a:pt x="671" y="473"/>
                    <a:pt x="743" y="438"/>
                  </a:cubicBezTo>
                  <a:cubicBezTo>
                    <a:pt x="877" y="375"/>
                    <a:pt x="842" y="202"/>
                    <a:pt x="743" y="129"/>
                  </a:cubicBezTo>
                  <a:cubicBezTo>
                    <a:pt x="604" y="25"/>
                    <a:pt x="395" y="17"/>
                    <a:pt x="224" y="1"/>
                  </a:cubicBezTo>
                  <a:cubicBezTo>
                    <a:pt x="218" y="1"/>
                    <a:pt x="212" y="1"/>
                    <a:pt x="206"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8" name="Google Shape;698;p13"/>
            <p:cNvSpPr/>
            <p:nvPr/>
          </p:nvSpPr>
          <p:spPr>
            <a:xfrm>
              <a:off x="3047225" y="2378875"/>
              <a:ext cx="15400" cy="10175"/>
            </a:xfrm>
            <a:custGeom>
              <a:avLst/>
              <a:gdLst/>
              <a:ahLst/>
              <a:cxnLst/>
              <a:rect l="l" t="t" r="r" b="b"/>
              <a:pathLst>
                <a:path w="616" h="407" extrusionOk="0">
                  <a:moveTo>
                    <a:pt x="400" y="0"/>
                  </a:moveTo>
                  <a:cubicBezTo>
                    <a:pt x="279" y="0"/>
                    <a:pt x="169" y="73"/>
                    <a:pt x="86" y="170"/>
                  </a:cubicBezTo>
                  <a:cubicBezTo>
                    <a:pt x="0" y="270"/>
                    <a:pt x="90" y="406"/>
                    <a:pt x="188" y="406"/>
                  </a:cubicBezTo>
                  <a:cubicBezTo>
                    <a:pt x="219" y="406"/>
                    <a:pt x="250" y="393"/>
                    <a:pt x="277" y="361"/>
                  </a:cubicBezTo>
                  <a:cubicBezTo>
                    <a:pt x="349" y="278"/>
                    <a:pt x="410" y="271"/>
                    <a:pt x="508" y="237"/>
                  </a:cubicBezTo>
                  <a:cubicBezTo>
                    <a:pt x="616" y="199"/>
                    <a:pt x="613" y="59"/>
                    <a:pt x="508" y="20"/>
                  </a:cubicBezTo>
                  <a:cubicBezTo>
                    <a:pt x="471" y="6"/>
                    <a:pt x="435" y="0"/>
                    <a:pt x="400"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9" name="Google Shape;699;p13"/>
            <p:cNvSpPr/>
            <p:nvPr/>
          </p:nvSpPr>
          <p:spPr>
            <a:xfrm>
              <a:off x="3106100" y="2389550"/>
              <a:ext cx="10750" cy="7625"/>
            </a:xfrm>
            <a:custGeom>
              <a:avLst/>
              <a:gdLst/>
              <a:ahLst/>
              <a:cxnLst/>
              <a:rect l="l" t="t" r="r" b="b"/>
              <a:pathLst>
                <a:path w="430" h="305" extrusionOk="0">
                  <a:moveTo>
                    <a:pt x="285" y="0"/>
                  </a:moveTo>
                  <a:cubicBezTo>
                    <a:pt x="155" y="0"/>
                    <a:pt x="0" y="218"/>
                    <a:pt x="220" y="287"/>
                  </a:cubicBezTo>
                  <a:lnTo>
                    <a:pt x="259" y="299"/>
                  </a:lnTo>
                  <a:cubicBezTo>
                    <a:pt x="270" y="303"/>
                    <a:pt x="282" y="304"/>
                    <a:pt x="293" y="304"/>
                  </a:cubicBezTo>
                  <a:cubicBezTo>
                    <a:pt x="369" y="304"/>
                    <a:pt x="430" y="225"/>
                    <a:pt x="409" y="150"/>
                  </a:cubicBezTo>
                  <a:lnTo>
                    <a:pt x="398" y="108"/>
                  </a:lnTo>
                  <a:cubicBezTo>
                    <a:pt x="377" y="30"/>
                    <a:pt x="333" y="0"/>
                    <a:pt x="285"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0" name="Google Shape;700;p13"/>
            <p:cNvSpPr/>
            <p:nvPr/>
          </p:nvSpPr>
          <p:spPr>
            <a:xfrm>
              <a:off x="2734675" y="2087775"/>
              <a:ext cx="6800" cy="17650"/>
            </a:xfrm>
            <a:custGeom>
              <a:avLst/>
              <a:gdLst/>
              <a:ahLst/>
              <a:cxnLst/>
              <a:rect l="l" t="t" r="r" b="b"/>
              <a:pathLst>
                <a:path w="272" h="706" extrusionOk="0">
                  <a:moveTo>
                    <a:pt x="171" y="1"/>
                  </a:moveTo>
                  <a:cubicBezTo>
                    <a:pt x="123" y="1"/>
                    <a:pt x="72" y="33"/>
                    <a:pt x="65" y="94"/>
                  </a:cubicBezTo>
                  <a:cubicBezTo>
                    <a:pt x="42" y="274"/>
                    <a:pt x="1" y="455"/>
                    <a:pt x="27" y="635"/>
                  </a:cubicBezTo>
                  <a:cubicBezTo>
                    <a:pt x="34" y="684"/>
                    <a:pt x="72" y="706"/>
                    <a:pt x="113" y="706"/>
                  </a:cubicBezTo>
                  <a:cubicBezTo>
                    <a:pt x="157" y="706"/>
                    <a:pt x="205" y="679"/>
                    <a:pt x="218" y="635"/>
                  </a:cubicBezTo>
                  <a:cubicBezTo>
                    <a:pt x="271" y="464"/>
                    <a:pt x="254" y="271"/>
                    <a:pt x="259" y="94"/>
                  </a:cubicBezTo>
                  <a:cubicBezTo>
                    <a:pt x="261" y="31"/>
                    <a:pt x="218" y="1"/>
                    <a:pt x="171"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1" name="Google Shape;701;p13"/>
            <p:cNvSpPr/>
            <p:nvPr/>
          </p:nvSpPr>
          <p:spPr>
            <a:xfrm>
              <a:off x="2761000" y="2106400"/>
              <a:ext cx="7975" cy="15500"/>
            </a:xfrm>
            <a:custGeom>
              <a:avLst/>
              <a:gdLst/>
              <a:ahLst/>
              <a:cxnLst/>
              <a:rect l="l" t="t" r="r" b="b"/>
              <a:pathLst>
                <a:path w="319" h="620" extrusionOk="0">
                  <a:moveTo>
                    <a:pt x="159" y="1"/>
                  </a:moveTo>
                  <a:cubicBezTo>
                    <a:pt x="118" y="1"/>
                    <a:pt x="79" y="24"/>
                    <a:pt x="62" y="79"/>
                  </a:cubicBezTo>
                  <a:lnTo>
                    <a:pt x="62" y="78"/>
                  </a:lnTo>
                  <a:lnTo>
                    <a:pt x="62" y="78"/>
                  </a:lnTo>
                  <a:cubicBezTo>
                    <a:pt x="0" y="286"/>
                    <a:pt x="15" y="498"/>
                    <a:pt x="220" y="612"/>
                  </a:cubicBezTo>
                  <a:cubicBezTo>
                    <a:pt x="228" y="617"/>
                    <a:pt x="238" y="619"/>
                    <a:pt x="249" y="619"/>
                  </a:cubicBezTo>
                  <a:cubicBezTo>
                    <a:pt x="283" y="619"/>
                    <a:pt x="319" y="595"/>
                    <a:pt x="314" y="558"/>
                  </a:cubicBezTo>
                  <a:cubicBezTo>
                    <a:pt x="296" y="423"/>
                    <a:pt x="252" y="269"/>
                    <a:pt x="272" y="136"/>
                  </a:cubicBezTo>
                  <a:cubicBezTo>
                    <a:pt x="283" y="55"/>
                    <a:pt x="220" y="1"/>
                    <a:pt x="159"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2" name="Google Shape;702;p13"/>
            <p:cNvSpPr/>
            <p:nvPr/>
          </p:nvSpPr>
          <p:spPr>
            <a:xfrm>
              <a:off x="2817800" y="2137250"/>
              <a:ext cx="7775" cy="18200"/>
            </a:xfrm>
            <a:custGeom>
              <a:avLst/>
              <a:gdLst/>
              <a:ahLst/>
              <a:cxnLst/>
              <a:rect l="l" t="t" r="r" b="b"/>
              <a:pathLst>
                <a:path w="311" h="728" extrusionOk="0">
                  <a:moveTo>
                    <a:pt x="156" y="0"/>
                  </a:moveTo>
                  <a:cubicBezTo>
                    <a:pt x="107" y="0"/>
                    <a:pt x="58" y="26"/>
                    <a:pt x="50" y="78"/>
                  </a:cubicBezTo>
                  <a:cubicBezTo>
                    <a:pt x="23" y="268"/>
                    <a:pt x="0" y="464"/>
                    <a:pt x="52" y="651"/>
                  </a:cubicBezTo>
                  <a:cubicBezTo>
                    <a:pt x="66" y="702"/>
                    <a:pt x="111" y="728"/>
                    <a:pt x="155" y="728"/>
                  </a:cubicBezTo>
                  <a:cubicBezTo>
                    <a:pt x="200" y="728"/>
                    <a:pt x="244" y="702"/>
                    <a:pt x="259" y="651"/>
                  </a:cubicBezTo>
                  <a:cubicBezTo>
                    <a:pt x="311" y="464"/>
                    <a:pt x="287" y="268"/>
                    <a:pt x="260" y="78"/>
                  </a:cubicBezTo>
                  <a:cubicBezTo>
                    <a:pt x="253" y="26"/>
                    <a:pt x="204" y="0"/>
                    <a:pt x="156"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3" name="Google Shape;703;p13"/>
            <p:cNvSpPr/>
            <p:nvPr/>
          </p:nvSpPr>
          <p:spPr>
            <a:xfrm>
              <a:off x="2792400" y="2173125"/>
              <a:ext cx="8150" cy="12975"/>
            </a:xfrm>
            <a:custGeom>
              <a:avLst/>
              <a:gdLst/>
              <a:ahLst/>
              <a:cxnLst/>
              <a:rect l="l" t="t" r="r" b="b"/>
              <a:pathLst>
                <a:path w="326" h="519" extrusionOk="0">
                  <a:moveTo>
                    <a:pt x="127" y="1"/>
                  </a:moveTo>
                  <a:cubicBezTo>
                    <a:pt x="67" y="1"/>
                    <a:pt x="3" y="43"/>
                    <a:pt x="2" y="115"/>
                  </a:cubicBezTo>
                  <a:cubicBezTo>
                    <a:pt x="1" y="270"/>
                    <a:pt x="32" y="388"/>
                    <a:pt x="150" y="491"/>
                  </a:cubicBezTo>
                  <a:cubicBezTo>
                    <a:pt x="170" y="510"/>
                    <a:pt x="193" y="518"/>
                    <a:pt x="215" y="518"/>
                  </a:cubicBezTo>
                  <a:cubicBezTo>
                    <a:pt x="273" y="518"/>
                    <a:pt x="326" y="465"/>
                    <a:pt x="310" y="398"/>
                  </a:cubicBezTo>
                  <a:cubicBezTo>
                    <a:pt x="288" y="292"/>
                    <a:pt x="253" y="191"/>
                    <a:pt x="231" y="84"/>
                  </a:cubicBezTo>
                  <a:cubicBezTo>
                    <a:pt x="219" y="26"/>
                    <a:pt x="174" y="1"/>
                    <a:pt x="127"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4" name="Google Shape;704;p13"/>
            <p:cNvSpPr/>
            <p:nvPr/>
          </p:nvSpPr>
          <p:spPr>
            <a:xfrm>
              <a:off x="2843425" y="2218150"/>
              <a:ext cx="12925" cy="17300"/>
            </a:xfrm>
            <a:custGeom>
              <a:avLst/>
              <a:gdLst/>
              <a:ahLst/>
              <a:cxnLst/>
              <a:rect l="l" t="t" r="r" b="b"/>
              <a:pathLst>
                <a:path w="517" h="692" extrusionOk="0">
                  <a:moveTo>
                    <a:pt x="181" y="0"/>
                  </a:moveTo>
                  <a:cubicBezTo>
                    <a:pt x="95" y="0"/>
                    <a:pt x="1" y="79"/>
                    <a:pt x="34" y="177"/>
                  </a:cubicBezTo>
                  <a:cubicBezTo>
                    <a:pt x="95" y="353"/>
                    <a:pt x="153" y="539"/>
                    <a:pt x="300" y="661"/>
                  </a:cubicBezTo>
                  <a:cubicBezTo>
                    <a:pt x="326" y="682"/>
                    <a:pt x="356" y="692"/>
                    <a:pt x="384" y="692"/>
                  </a:cubicBezTo>
                  <a:cubicBezTo>
                    <a:pt x="454" y="692"/>
                    <a:pt x="516" y="632"/>
                    <a:pt x="498" y="545"/>
                  </a:cubicBezTo>
                  <a:cubicBezTo>
                    <a:pt x="464" y="376"/>
                    <a:pt x="359" y="226"/>
                    <a:pt x="288" y="69"/>
                  </a:cubicBezTo>
                  <a:cubicBezTo>
                    <a:pt x="267" y="21"/>
                    <a:pt x="225" y="0"/>
                    <a:pt x="181"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5" name="Google Shape;705;p13"/>
            <p:cNvSpPr/>
            <p:nvPr/>
          </p:nvSpPr>
          <p:spPr>
            <a:xfrm>
              <a:off x="2660600" y="1836500"/>
              <a:ext cx="442425" cy="196750"/>
            </a:xfrm>
            <a:custGeom>
              <a:avLst/>
              <a:gdLst/>
              <a:ahLst/>
              <a:cxnLst/>
              <a:rect l="l" t="t" r="r" b="b"/>
              <a:pathLst>
                <a:path w="17697" h="7870" extrusionOk="0">
                  <a:moveTo>
                    <a:pt x="3794" y="1"/>
                  </a:moveTo>
                  <a:cubicBezTo>
                    <a:pt x="1726" y="1"/>
                    <a:pt x="2005" y="2315"/>
                    <a:pt x="1317" y="3160"/>
                  </a:cubicBezTo>
                  <a:cubicBezTo>
                    <a:pt x="0" y="4775"/>
                    <a:pt x="1861" y="5528"/>
                    <a:pt x="3215" y="6005"/>
                  </a:cubicBezTo>
                  <a:cubicBezTo>
                    <a:pt x="6104" y="7021"/>
                    <a:pt x="8107" y="7510"/>
                    <a:pt x="11154" y="7771"/>
                  </a:cubicBezTo>
                  <a:cubicBezTo>
                    <a:pt x="11749" y="7822"/>
                    <a:pt x="12320" y="7870"/>
                    <a:pt x="12871" y="7870"/>
                  </a:cubicBezTo>
                  <a:cubicBezTo>
                    <a:pt x="13907" y="7870"/>
                    <a:pt x="14874" y="7701"/>
                    <a:pt x="15800" y="7067"/>
                  </a:cubicBezTo>
                  <a:cubicBezTo>
                    <a:pt x="15980" y="6944"/>
                    <a:pt x="17373" y="5555"/>
                    <a:pt x="17483" y="5367"/>
                  </a:cubicBezTo>
                  <a:cubicBezTo>
                    <a:pt x="17697" y="4994"/>
                    <a:pt x="17153" y="3876"/>
                    <a:pt x="16208" y="3720"/>
                  </a:cubicBezTo>
                  <a:cubicBezTo>
                    <a:pt x="13320" y="3242"/>
                    <a:pt x="11011" y="1418"/>
                    <a:pt x="8261" y="411"/>
                  </a:cubicBezTo>
                  <a:lnTo>
                    <a:pt x="4245" y="33"/>
                  </a:lnTo>
                  <a:cubicBezTo>
                    <a:pt x="4084" y="11"/>
                    <a:pt x="3934" y="1"/>
                    <a:pt x="3794"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06" name="Google Shape;706;p13"/>
            <p:cNvSpPr/>
            <p:nvPr/>
          </p:nvSpPr>
          <p:spPr>
            <a:xfrm>
              <a:off x="2875500" y="1801200"/>
              <a:ext cx="292200" cy="357625"/>
            </a:xfrm>
            <a:custGeom>
              <a:avLst/>
              <a:gdLst/>
              <a:ahLst/>
              <a:cxnLst/>
              <a:rect l="l" t="t" r="r" b="b"/>
              <a:pathLst>
                <a:path w="11688" h="14305" extrusionOk="0">
                  <a:moveTo>
                    <a:pt x="7701" y="0"/>
                  </a:moveTo>
                  <a:lnTo>
                    <a:pt x="8135" y="1361"/>
                  </a:lnTo>
                  <a:cubicBezTo>
                    <a:pt x="7115" y="3177"/>
                    <a:pt x="5085" y="4144"/>
                    <a:pt x="3591" y="5596"/>
                  </a:cubicBezTo>
                  <a:cubicBezTo>
                    <a:pt x="3001" y="6171"/>
                    <a:pt x="2492" y="6824"/>
                    <a:pt x="2007" y="7488"/>
                  </a:cubicBezTo>
                  <a:cubicBezTo>
                    <a:pt x="1412" y="8303"/>
                    <a:pt x="840" y="9148"/>
                    <a:pt x="484" y="10091"/>
                  </a:cubicBezTo>
                  <a:cubicBezTo>
                    <a:pt x="128" y="11035"/>
                    <a:pt x="1" y="12093"/>
                    <a:pt x="303" y="13055"/>
                  </a:cubicBezTo>
                  <a:cubicBezTo>
                    <a:pt x="1824" y="13633"/>
                    <a:pt x="3402" y="14046"/>
                    <a:pt x="5010" y="14291"/>
                  </a:cubicBezTo>
                  <a:cubicBezTo>
                    <a:pt x="5058" y="14298"/>
                    <a:pt x="5108" y="14304"/>
                    <a:pt x="5158" y="14304"/>
                  </a:cubicBezTo>
                  <a:cubicBezTo>
                    <a:pt x="5247" y="14304"/>
                    <a:pt x="5332" y="14285"/>
                    <a:pt x="5389" y="14221"/>
                  </a:cubicBezTo>
                  <a:cubicBezTo>
                    <a:pt x="5432" y="14171"/>
                    <a:pt x="5448" y="14104"/>
                    <a:pt x="5462" y="14039"/>
                  </a:cubicBezTo>
                  <a:cubicBezTo>
                    <a:pt x="5765" y="12649"/>
                    <a:pt x="5677" y="11159"/>
                    <a:pt x="6255" y="9858"/>
                  </a:cubicBezTo>
                  <a:cubicBezTo>
                    <a:pt x="6442" y="9436"/>
                    <a:pt x="6698" y="9046"/>
                    <a:pt x="6969" y="8671"/>
                  </a:cubicBezTo>
                  <a:cubicBezTo>
                    <a:pt x="7420" y="8049"/>
                    <a:pt x="7927" y="7463"/>
                    <a:pt x="8520" y="6974"/>
                  </a:cubicBezTo>
                  <a:cubicBezTo>
                    <a:pt x="9059" y="6530"/>
                    <a:pt x="9663" y="6170"/>
                    <a:pt x="10202" y="5725"/>
                  </a:cubicBezTo>
                  <a:cubicBezTo>
                    <a:pt x="10740" y="5281"/>
                    <a:pt x="11225" y="4728"/>
                    <a:pt x="11412" y="4055"/>
                  </a:cubicBezTo>
                  <a:cubicBezTo>
                    <a:pt x="11688" y="3060"/>
                    <a:pt x="11241" y="1962"/>
                    <a:pt x="10486" y="1258"/>
                  </a:cubicBezTo>
                  <a:cubicBezTo>
                    <a:pt x="9731" y="554"/>
                    <a:pt x="8715" y="192"/>
                    <a:pt x="7701"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07" name="Google Shape;707;p13"/>
            <p:cNvSpPr/>
            <p:nvPr/>
          </p:nvSpPr>
          <p:spPr>
            <a:xfrm>
              <a:off x="2718675" y="1543500"/>
              <a:ext cx="468650" cy="380375"/>
            </a:xfrm>
            <a:custGeom>
              <a:avLst/>
              <a:gdLst/>
              <a:ahLst/>
              <a:cxnLst/>
              <a:rect l="l" t="t" r="r" b="b"/>
              <a:pathLst>
                <a:path w="18746" h="15215" extrusionOk="0">
                  <a:moveTo>
                    <a:pt x="8625" y="0"/>
                  </a:moveTo>
                  <a:cubicBezTo>
                    <a:pt x="7750" y="0"/>
                    <a:pt x="6883" y="76"/>
                    <a:pt x="6035" y="243"/>
                  </a:cubicBezTo>
                  <a:cubicBezTo>
                    <a:pt x="4335" y="579"/>
                    <a:pt x="2611" y="1741"/>
                    <a:pt x="1618" y="3217"/>
                  </a:cubicBezTo>
                  <a:cubicBezTo>
                    <a:pt x="680" y="4612"/>
                    <a:pt x="243" y="6494"/>
                    <a:pt x="141" y="8159"/>
                  </a:cubicBezTo>
                  <a:cubicBezTo>
                    <a:pt x="0" y="10497"/>
                    <a:pt x="1229" y="12625"/>
                    <a:pt x="3227" y="13806"/>
                  </a:cubicBezTo>
                  <a:cubicBezTo>
                    <a:pt x="4854" y="14767"/>
                    <a:pt x="6840" y="15214"/>
                    <a:pt x="8821" y="15214"/>
                  </a:cubicBezTo>
                  <a:cubicBezTo>
                    <a:pt x="10436" y="15214"/>
                    <a:pt x="12047" y="14918"/>
                    <a:pt x="13457" y="14360"/>
                  </a:cubicBezTo>
                  <a:cubicBezTo>
                    <a:pt x="18125" y="12517"/>
                    <a:pt x="18745" y="5599"/>
                    <a:pt x="15503" y="2199"/>
                  </a:cubicBezTo>
                  <a:cubicBezTo>
                    <a:pt x="14557" y="1207"/>
                    <a:pt x="13317" y="592"/>
                    <a:pt x="11979" y="336"/>
                  </a:cubicBezTo>
                  <a:cubicBezTo>
                    <a:pt x="10861" y="123"/>
                    <a:pt x="9736" y="0"/>
                    <a:pt x="8625" y="0"/>
                  </a:cubicBezTo>
                  <a:close/>
                </a:path>
              </a:pathLst>
            </a:custGeom>
            <a:solidFill>
              <a:srgbClr val="FFFFFF"/>
            </a:solidFill>
            <a:ln>
              <a:noFill/>
            </a:ln>
          </p:spPr>
          <p:txBody>
            <a:bodyPr spcFirstLastPara="1" wrap="square" lIns="91425" tIns="91425" rIns="91425" bIns="91425" anchor="ctr" anchorCtr="0">
              <a:noAutofit/>
            </a:bodyPr>
            <a:lstStyle/>
            <a:p>
              <a:pPr>
                <a:buSzPts val="1400"/>
              </a:pPr>
              <a:endParaRPr>
                <a:ea typeface="+mn-ea"/>
              </a:endParaRPr>
            </a:p>
          </p:txBody>
        </p:sp>
        <p:sp>
          <p:nvSpPr>
            <p:cNvPr id="708" name="Google Shape;708;p13"/>
            <p:cNvSpPr/>
            <p:nvPr/>
          </p:nvSpPr>
          <p:spPr>
            <a:xfrm>
              <a:off x="2950175" y="1747575"/>
              <a:ext cx="206150" cy="59325"/>
            </a:xfrm>
            <a:custGeom>
              <a:avLst/>
              <a:gdLst/>
              <a:ahLst/>
              <a:cxnLst/>
              <a:rect l="l" t="t" r="r" b="b"/>
              <a:pathLst>
                <a:path w="8246" h="2373" extrusionOk="0">
                  <a:moveTo>
                    <a:pt x="1061" y="1"/>
                  </a:moveTo>
                  <a:cubicBezTo>
                    <a:pt x="333" y="1"/>
                    <a:pt x="1" y="1561"/>
                    <a:pt x="296" y="1909"/>
                  </a:cubicBezTo>
                  <a:cubicBezTo>
                    <a:pt x="506" y="2153"/>
                    <a:pt x="862" y="2352"/>
                    <a:pt x="1550" y="2352"/>
                  </a:cubicBezTo>
                  <a:cubicBezTo>
                    <a:pt x="1587" y="2352"/>
                    <a:pt x="1625" y="2351"/>
                    <a:pt x="1663" y="2350"/>
                  </a:cubicBezTo>
                  <a:cubicBezTo>
                    <a:pt x="4217" y="2276"/>
                    <a:pt x="8246" y="2373"/>
                    <a:pt x="8246" y="2101"/>
                  </a:cubicBezTo>
                  <a:cubicBezTo>
                    <a:pt x="8246" y="1830"/>
                    <a:pt x="3707" y="640"/>
                    <a:pt x="1061" y="1"/>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709" name="Google Shape;709;p13"/>
            <p:cNvSpPr/>
            <p:nvPr/>
          </p:nvSpPr>
          <p:spPr>
            <a:xfrm>
              <a:off x="2946300" y="1815650"/>
              <a:ext cx="72500" cy="41800"/>
            </a:xfrm>
            <a:custGeom>
              <a:avLst/>
              <a:gdLst/>
              <a:ahLst/>
              <a:cxnLst/>
              <a:rect l="l" t="t" r="r" b="b"/>
              <a:pathLst>
                <a:path w="2900" h="1672" extrusionOk="0">
                  <a:moveTo>
                    <a:pt x="2521" y="1"/>
                  </a:moveTo>
                  <a:cubicBezTo>
                    <a:pt x="2456" y="1"/>
                    <a:pt x="2394" y="56"/>
                    <a:pt x="2412" y="137"/>
                  </a:cubicBezTo>
                  <a:cubicBezTo>
                    <a:pt x="2470" y="390"/>
                    <a:pt x="2556" y="662"/>
                    <a:pt x="2481" y="919"/>
                  </a:cubicBezTo>
                  <a:cubicBezTo>
                    <a:pt x="2371" y="1309"/>
                    <a:pt x="2109" y="1324"/>
                    <a:pt x="1763" y="1347"/>
                  </a:cubicBezTo>
                  <a:cubicBezTo>
                    <a:pt x="1597" y="1357"/>
                    <a:pt x="1422" y="1385"/>
                    <a:pt x="1250" y="1385"/>
                  </a:cubicBezTo>
                  <a:cubicBezTo>
                    <a:pt x="1149" y="1385"/>
                    <a:pt x="1048" y="1375"/>
                    <a:pt x="952" y="1345"/>
                  </a:cubicBezTo>
                  <a:cubicBezTo>
                    <a:pt x="509" y="1208"/>
                    <a:pt x="200" y="724"/>
                    <a:pt x="471" y="294"/>
                  </a:cubicBezTo>
                  <a:cubicBezTo>
                    <a:pt x="522" y="213"/>
                    <a:pt x="448" y="128"/>
                    <a:pt x="371" y="128"/>
                  </a:cubicBezTo>
                  <a:cubicBezTo>
                    <a:pt x="345" y="128"/>
                    <a:pt x="319" y="138"/>
                    <a:pt x="298" y="159"/>
                  </a:cubicBezTo>
                  <a:cubicBezTo>
                    <a:pt x="0" y="452"/>
                    <a:pt x="9" y="862"/>
                    <a:pt x="254" y="1192"/>
                  </a:cubicBezTo>
                  <a:cubicBezTo>
                    <a:pt x="534" y="1567"/>
                    <a:pt x="919" y="1671"/>
                    <a:pt x="1344" y="1671"/>
                  </a:cubicBezTo>
                  <a:cubicBezTo>
                    <a:pt x="1429" y="1671"/>
                    <a:pt x="1516" y="1667"/>
                    <a:pt x="1604" y="1660"/>
                  </a:cubicBezTo>
                  <a:cubicBezTo>
                    <a:pt x="2012" y="1628"/>
                    <a:pt x="2395" y="1665"/>
                    <a:pt x="2649" y="1287"/>
                  </a:cubicBezTo>
                  <a:cubicBezTo>
                    <a:pt x="2900" y="916"/>
                    <a:pt x="2853" y="412"/>
                    <a:pt x="2615" y="53"/>
                  </a:cubicBezTo>
                  <a:cubicBezTo>
                    <a:pt x="2591" y="16"/>
                    <a:pt x="2556" y="1"/>
                    <a:pt x="2521" y="1"/>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710" name="Google Shape;710;p13"/>
            <p:cNvSpPr/>
            <p:nvPr/>
          </p:nvSpPr>
          <p:spPr>
            <a:xfrm>
              <a:off x="2879325" y="2126275"/>
              <a:ext cx="10975" cy="39875"/>
            </a:xfrm>
            <a:custGeom>
              <a:avLst/>
              <a:gdLst/>
              <a:ahLst/>
              <a:cxnLst/>
              <a:rect l="l" t="t" r="r" b="b"/>
              <a:pathLst>
                <a:path w="439" h="1595" extrusionOk="0">
                  <a:moveTo>
                    <a:pt x="251" y="0"/>
                  </a:moveTo>
                  <a:cubicBezTo>
                    <a:pt x="233" y="0"/>
                    <a:pt x="215" y="7"/>
                    <a:pt x="201" y="22"/>
                  </a:cubicBezTo>
                  <a:lnTo>
                    <a:pt x="200" y="22"/>
                  </a:lnTo>
                  <a:cubicBezTo>
                    <a:pt x="45" y="195"/>
                    <a:pt x="68" y="451"/>
                    <a:pt x="54" y="673"/>
                  </a:cubicBezTo>
                  <a:cubicBezTo>
                    <a:pt x="36" y="953"/>
                    <a:pt x="0" y="1251"/>
                    <a:pt x="98" y="1520"/>
                  </a:cubicBezTo>
                  <a:cubicBezTo>
                    <a:pt x="116" y="1569"/>
                    <a:pt x="160" y="1595"/>
                    <a:pt x="203" y="1595"/>
                  </a:cubicBezTo>
                  <a:cubicBezTo>
                    <a:pt x="244" y="1595"/>
                    <a:pt x="285" y="1571"/>
                    <a:pt x="301" y="1520"/>
                  </a:cubicBezTo>
                  <a:cubicBezTo>
                    <a:pt x="382" y="1264"/>
                    <a:pt x="354" y="993"/>
                    <a:pt x="360" y="728"/>
                  </a:cubicBezTo>
                  <a:cubicBezTo>
                    <a:pt x="367" y="500"/>
                    <a:pt x="438" y="240"/>
                    <a:pt x="318" y="37"/>
                  </a:cubicBezTo>
                  <a:cubicBezTo>
                    <a:pt x="304" y="14"/>
                    <a:pt x="277" y="0"/>
                    <a:pt x="251"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1" name="Google Shape;711;p13"/>
            <p:cNvSpPr/>
            <p:nvPr/>
          </p:nvSpPr>
          <p:spPr>
            <a:xfrm>
              <a:off x="2892150" y="2125700"/>
              <a:ext cx="16850" cy="59625"/>
            </a:xfrm>
            <a:custGeom>
              <a:avLst/>
              <a:gdLst/>
              <a:ahLst/>
              <a:cxnLst/>
              <a:rect l="l" t="t" r="r" b="b"/>
              <a:pathLst>
                <a:path w="674" h="2385" extrusionOk="0">
                  <a:moveTo>
                    <a:pt x="312" y="0"/>
                  </a:moveTo>
                  <a:cubicBezTo>
                    <a:pt x="284" y="0"/>
                    <a:pt x="258" y="16"/>
                    <a:pt x="251" y="52"/>
                  </a:cubicBezTo>
                  <a:cubicBezTo>
                    <a:pt x="115" y="720"/>
                    <a:pt x="1" y="1785"/>
                    <a:pt x="465" y="2351"/>
                  </a:cubicBezTo>
                  <a:cubicBezTo>
                    <a:pt x="484" y="2375"/>
                    <a:pt x="510" y="2385"/>
                    <a:pt x="536" y="2385"/>
                  </a:cubicBezTo>
                  <a:cubicBezTo>
                    <a:pt x="603" y="2385"/>
                    <a:pt x="673" y="2316"/>
                    <a:pt x="650" y="2242"/>
                  </a:cubicBezTo>
                  <a:cubicBezTo>
                    <a:pt x="415" y="1511"/>
                    <a:pt x="457" y="829"/>
                    <a:pt x="393" y="72"/>
                  </a:cubicBezTo>
                  <a:cubicBezTo>
                    <a:pt x="390" y="28"/>
                    <a:pt x="349" y="0"/>
                    <a:pt x="312"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2" name="Google Shape;712;p13"/>
            <p:cNvSpPr/>
            <p:nvPr/>
          </p:nvSpPr>
          <p:spPr>
            <a:xfrm>
              <a:off x="2908675" y="2132150"/>
              <a:ext cx="23075" cy="55550"/>
            </a:xfrm>
            <a:custGeom>
              <a:avLst/>
              <a:gdLst/>
              <a:ahLst/>
              <a:cxnLst/>
              <a:rect l="l" t="t" r="r" b="b"/>
              <a:pathLst>
                <a:path w="923" h="2222" extrusionOk="0">
                  <a:moveTo>
                    <a:pt x="283" y="1"/>
                  </a:moveTo>
                  <a:cubicBezTo>
                    <a:pt x="234" y="1"/>
                    <a:pt x="183" y="29"/>
                    <a:pt x="170" y="79"/>
                  </a:cubicBezTo>
                  <a:cubicBezTo>
                    <a:pt x="1" y="730"/>
                    <a:pt x="202" y="1740"/>
                    <a:pt x="725" y="2194"/>
                  </a:cubicBezTo>
                  <a:cubicBezTo>
                    <a:pt x="747" y="2213"/>
                    <a:pt x="773" y="2222"/>
                    <a:pt x="799" y="2222"/>
                  </a:cubicBezTo>
                  <a:cubicBezTo>
                    <a:pt x="863" y="2222"/>
                    <a:pt x="922" y="2168"/>
                    <a:pt x="902" y="2092"/>
                  </a:cubicBezTo>
                  <a:cubicBezTo>
                    <a:pt x="809" y="1754"/>
                    <a:pt x="626" y="1451"/>
                    <a:pt x="534" y="1113"/>
                  </a:cubicBezTo>
                  <a:cubicBezTo>
                    <a:pt x="442" y="773"/>
                    <a:pt x="431" y="425"/>
                    <a:pt x="380" y="79"/>
                  </a:cubicBezTo>
                  <a:cubicBezTo>
                    <a:pt x="372" y="25"/>
                    <a:pt x="329" y="1"/>
                    <a:pt x="283"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3" name="Google Shape;713;p13"/>
            <p:cNvSpPr/>
            <p:nvPr/>
          </p:nvSpPr>
          <p:spPr>
            <a:xfrm>
              <a:off x="2931550" y="2139075"/>
              <a:ext cx="11525" cy="42700"/>
            </a:xfrm>
            <a:custGeom>
              <a:avLst/>
              <a:gdLst/>
              <a:ahLst/>
              <a:cxnLst/>
              <a:rect l="l" t="t" r="r" b="b"/>
              <a:pathLst>
                <a:path w="461" h="1708" extrusionOk="0">
                  <a:moveTo>
                    <a:pt x="119" y="0"/>
                  </a:moveTo>
                  <a:cubicBezTo>
                    <a:pt x="88" y="0"/>
                    <a:pt x="59" y="17"/>
                    <a:pt x="51" y="55"/>
                  </a:cubicBezTo>
                  <a:cubicBezTo>
                    <a:pt x="1" y="317"/>
                    <a:pt x="33" y="583"/>
                    <a:pt x="69" y="844"/>
                  </a:cubicBezTo>
                  <a:cubicBezTo>
                    <a:pt x="110" y="1140"/>
                    <a:pt x="144" y="1426"/>
                    <a:pt x="316" y="1676"/>
                  </a:cubicBezTo>
                  <a:cubicBezTo>
                    <a:pt x="329" y="1698"/>
                    <a:pt x="350" y="1707"/>
                    <a:pt x="371" y="1707"/>
                  </a:cubicBezTo>
                  <a:cubicBezTo>
                    <a:pt x="403" y="1707"/>
                    <a:pt x="435" y="1683"/>
                    <a:pt x="436" y="1644"/>
                  </a:cubicBezTo>
                  <a:cubicBezTo>
                    <a:pt x="460" y="1380"/>
                    <a:pt x="392" y="1143"/>
                    <a:pt x="346" y="887"/>
                  </a:cubicBezTo>
                  <a:cubicBezTo>
                    <a:pt x="296" y="611"/>
                    <a:pt x="282" y="322"/>
                    <a:pt x="199" y="55"/>
                  </a:cubicBezTo>
                  <a:cubicBezTo>
                    <a:pt x="187" y="20"/>
                    <a:pt x="153" y="0"/>
                    <a:pt x="119"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4" name="Google Shape;714;p13"/>
            <p:cNvSpPr/>
            <p:nvPr/>
          </p:nvSpPr>
          <p:spPr>
            <a:xfrm>
              <a:off x="2949675" y="2146775"/>
              <a:ext cx="13575" cy="42125"/>
            </a:xfrm>
            <a:custGeom>
              <a:avLst/>
              <a:gdLst/>
              <a:ahLst/>
              <a:cxnLst/>
              <a:rect l="l" t="t" r="r" b="b"/>
              <a:pathLst>
                <a:path w="543" h="1685" extrusionOk="0">
                  <a:moveTo>
                    <a:pt x="169" y="0"/>
                  </a:moveTo>
                  <a:cubicBezTo>
                    <a:pt x="112" y="0"/>
                    <a:pt x="53" y="38"/>
                    <a:pt x="46" y="110"/>
                  </a:cubicBezTo>
                  <a:cubicBezTo>
                    <a:pt x="0" y="569"/>
                    <a:pt x="5" y="1371"/>
                    <a:pt x="421" y="1672"/>
                  </a:cubicBezTo>
                  <a:cubicBezTo>
                    <a:pt x="433" y="1681"/>
                    <a:pt x="446" y="1684"/>
                    <a:pt x="459" y="1684"/>
                  </a:cubicBezTo>
                  <a:cubicBezTo>
                    <a:pt x="500" y="1684"/>
                    <a:pt x="538" y="1646"/>
                    <a:pt x="539" y="1604"/>
                  </a:cubicBezTo>
                  <a:cubicBezTo>
                    <a:pt x="542" y="1375"/>
                    <a:pt x="411" y="1164"/>
                    <a:pt x="356" y="943"/>
                  </a:cubicBezTo>
                  <a:cubicBezTo>
                    <a:pt x="289" y="670"/>
                    <a:pt x="262" y="390"/>
                    <a:pt x="274" y="110"/>
                  </a:cubicBezTo>
                  <a:cubicBezTo>
                    <a:pt x="277" y="36"/>
                    <a:pt x="225" y="0"/>
                    <a:pt x="169"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5" name="Google Shape;715;p13"/>
            <p:cNvSpPr/>
            <p:nvPr/>
          </p:nvSpPr>
          <p:spPr>
            <a:xfrm>
              <a:off x="2967625" y="2151950"/>
              <a:ext cx="14000" cy="43400"/>
            </a:xfrm>
            <a:custGeom>
              <a:avLst/>
              <a:gdLst/>
              <a:ahLst/>
              <a:cxnLst/>
              <a:rect l="l" t="t" r="r" b="b"/>
              <a:pathLst>
                <a:path w="560" h="1736" extrusionOk="0">
                  <a:moveTo>
                    <a:pt x="150" y="0"/>
                  </a:moveTo>
                  <a:cubicBezTo>
                    <a:pt x="75" y="0"/>
                    <a:pt x="1" y="49"/>
                    <a:pt x="4" y="148"/>
                  </a:cubicBezTo>
                  <a:cubicBezTo>
                    <a:pt x="20" y="647"/>
                    <a:pt x="48" y="1316"/>
                    <a:pt x="393" y="1706"/>
                  </a:cubicBezTo>
                  <a:cubicBezTo>
                    <a:pt x="411" y="1726"/>
                    <a:pt x="434" y="1735"/>
                    <a:pt x="457" y="1735"/>
                  </a:cubicBezTo>
                  <a:cubicBezTo>
                    <a:pt x="508" y="1735"/>
                    <a:pt x="560" y="1693"/>
                    <a:pt x="560" y="1637"/>
                  </a:cubicBezTo>
                  <a:cubicBezTo>
                    <a:pt x="560" y="1399"/>
                    <a:pt x="478" y="1198"/>
                    <a:pt x="423" y="970"/>
                  </a:cubicBezTo>
                  <a:cubicBezTo>
                    <a:pt x="360" y="699"/>
                    <a:pt x="322" y="425"/>
                    <a:pt x="310" y="148"/>
                  </a:cubicBezTo>
                  <a:cubicBezTo>
                    <a:pt x="305" y="50"/>
                    <a:pt x="227" y="0"/>
                    <a:pt x="150"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6" name="Google Shape;716;p13"/>
            <p:cNvSpPr/>
            <p:nvPr/>
          </p:nvSpPr>
          <p:spPr>
            <a:xfrm>
              <a:off x="2984875" y="2153150"/>
              <a:ext cx="16175" cy="41400"/>
            </a:xfrm>
            <a:custGeom>
              <a:avLst/>
              <a:gdLst/>
              <a:ahLst/>
              <a:cxnLst/>
              <a:rect l="l" t="t" r="r" b="b"/>
              <a:pathLst>
                <a:path w="647" h="1656" extrusionOk="0">
                  <a:moveTo>
                    <a:pt x="184" y="0"/>
                  </a:moveTo>
                  <a:cubicBezTo>
                    <a:pt x="128" y="0"/>
                    <a:pt x="73" y="30"/>
                    <a:pt x="64" y="90"/>
                  </a:cubicBezTo>
                  <a:lnTo>
                    <a:pt x="65" y="90"/>
                  </a:lnTo>
                  <a:cubicBezTo>
                    <a:pt x="0" y="545"/>
                    <a:pt x="84" y="1284"/>
                    <a:pt x="428" y="1623"/>
                  </a:cubicBezTo>
                  <a:cubicBezTo>
                    <a:pt x="451" y="1645"/>
                    <a:pt x="482" y="1656"/>
                    <a:pt x="514" y="1656"/>
                  </a:cubicBezTo>
                  <a:cubicBezTo>
                    <a:pt x="580" y="1656"/>
                    <a:pt x="646" y="1610"/>
                    <a:pt x="640" y="1535"/>
                  </a:cubicBezTo>
                  <a:cubicBezTo>
                    <a:pt x="619" y="1299"/>
                    <a:pt x="498" y="1082"/>
                    <a:pt x="440" y="852"/>
                  </a:cubicBezTo>
                  <a:cubicBezTo>
                    <a:pt x="376" y="600"/>
                    <a:pt x="353" y="344"/>
                    <a:pt x="308" y="90"/>
                  </a:cubicBezTo>
                  <a:cubicBezTo>
                    <a:pt x="297" y="31"/>
                    <a:pt x="240" y="0"/>
                    <a:pt x="184"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7" name="Google Shape;717;p13"/>
            <p:cNvSpPr/>
            <p:nvPr/>
          </p:nvSpPr>
          <p:spPr>
            <a:xfrm>
              <a:off x="3002250" y="2152250"/>
              <a:ext cx="18875" cy="40400"/>
            </a:xfrm>
            <a:custGeom>
              <a:avLst/>
              <a:gdLst/>
              <a:ahLst/>
              <a:cxnLst/>
              <a:rect l="l" t="t" r="r" b="b"/>
              <a:pathLst>
                <a:path w="755" h="1616" extrusionOk="0">
                  <a:moveTo>
                    <a:pt x="121" y="1"/>
                  </a:moveTo>
                  <a:cubicBezTo>
                    <a:pt x="62" y="1"/>
                    <a:pt x="0" y="41"/>
                    <a:pt x="2" y="111"/>
                  </a:cubicBezTo>
                  <a:lnTo>
                    <a:pt x="2" y="112"/>
                  </a:lnTo>
                  <a:cubicBezTo>
                    <a:pt x="17" y="640"/>
                    <a:pt x="149" y="1202"/>
                    <a:pt x="532" y="1585"/>
                  </a:cubicBezTo>
                  <a:cubicBezTo>
                    <a:pt x="553" y="1606"/>
                    <a:pt x="581" y="1616"/>
                    <a:pt x="609" y="1616"/>
                  </a:cubicBezTo>
                  <a:cubicBezTo>
                    <a:pt x="681" y="1616"/>
                    <a:pt x="755" y="1554"/>
                    <a:pt x="723" y="1474"/>
                  </a:cubicBezTo>
                  <a:cubicBezTo>
                    <a:pt x="541" y="1009"/>
                    <a:pt x="318" y="578"/>
                    <a:pt x="223" y="82"/>
                  </a:cubicBezTo>
                  <a:cubicBezTo>
                    <a:pt x="213" y="26"/>
                    <a:pt x="168" y="1"/>
                    <a:pt x="121"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8" name="Google Shape;718;p13"/>
            <p:cNvSpPr/>
            <p:nvPr/>
          </p:nvSpPr>
          <p:spPr>
            <a:xfrm>
              <a:off x="2747825" y="1410200"/>
              <a:ext cx="77700" cy="82925"/>
            </a:xfrm>
            <a:custGeom>
              <a:avLst/>
              <a:gdLst/>
              <a:ahLst/>
              <a:cxnLst/>
              <a:rect l="l" t="t" r="r" b="b"/>
              <a:pathLst>
                <a:path w="3108" h="3317" extrusionOk="0">
                  <a:moveTo>
                    <a:pt x="778" y="0"/>
                  </a:moveTo>
                  <a:cubicBezTo>
                    <a:pt x="452" y="0"/>
                    <a:pt x="182" y="225"/>
                    <a:pt x="70" y="823"/>
                  </a:cubicBezTo>
                  <a:cubicBezTo>
                    <a:pt x="0" y="1186"/>
                    <a:pt x="77" y="1564"/>
                    <a:pt x="220" y="1907"/>
                  </a:cubicBezTo>
                  <a:cubicBezTo>
                    <a:pt x="394" y="2327"/>
                    <a:pt x="674" y="2716"/>
                    <a:pt x="1057" y="2983"/>
                  </a:cubicBezTo>
                  <a:cubicBezTo>
                    <a:pt x="1312" y="3161"/>
                    <a:pt x="1709" y="3317"/>
                    <a:pt x="2074" y="3317"/>
                  </a:cubicBezTo>
                  <a:cubicBezTo>
                    <a:pt x="2216" y="3317"/>
                    <a:pt x="2354" y="3293"/>
                    <a:pt x="2476" y="3238"/>
                  </a:cubicBezTo>
                  <a:cubicBezTo>
                    <a:pt x="3108" y="2954"/>
                    <a:pt x="2861" y="1989"/>
                    <a:pt x="2630" y="1522"/>
                  </a:cubicBezTo>
                  <a:cubicBezTo>
                    <a:pt x="2334" y="921"/>
                    <a:pt x="1439" y="0"/>
                    <a:pt x="778" y="0"/>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719" name="Google Shape;719;p13"/>
            <p:cNvSpPr/>
            <p:nvPr/>
          </p:nvSpPr>
          <p:spPr>
            <a:xfrm>
              <a:off x="2578725" y="910575"/>
              <a:ext cx="87325" cy="101525"/>
            </a:xfrm>
            <a:custGeom>
              <a:avLst/>
              <a:gdLst/>
              <a:ahLst/>
              <a:cxnLst/>
              <a:rect l="l" t="t" r="r" b="b"/>
              <a:pathLst>
                <a:path w="3493" h="4061" extrusionOk="0">
                  <a:moveTo>
                    <a:pt x="471" y="1"/>
                  </a:moveTo>
                  <a:cubicBezTo>
                    <a:pt x="399" y="1"/>
                    <a:pt x="326" y="31"/>
                    <a:pt x="268" y="104"/>
                  </a:cubicBezTo>
                  <a:cubicBezTo>
                    <a:pt x="41" y="393"/>
                    <a:pt x="55" y="839"/>
                    <a:pt x="40" y="1188"/>
                  </a:cubicBezTo>
                  <a:cubicBezTo>
                    <a:pt x="16" y="1751"/>
                    <a:pt x="0" y="2350"/>
                    <a:pt x="203" y="2886"/>
                  </a:cubicBezTo>
                  <a:cubicBezTo>
                    <a:pt x="449" y="3542"/>
                    <a:pt x="1053" y="4061"/>
                    <a:pt x="1736" y="4061"/>
                  </a:cubicBezTo>
                  <a:cubicBezTo>
                    <a:pt x="1897" y="4061"/>
                    <a:pt x="2063" y="4032"/>
                    <a:pt x="2229" y="3969"/>
                  </a:cubicBezTo>
                  <a:cubicBezTo>
                    <a:pt x="2892" y="3717"/>
                    <a:pt x="3493" y="2758"/>
                    <a:pt x="2920" y="2136"/>
                  </a:cubicBezTo>
                  <a:cubicBezTo>
                    <a:pt x="2661" y="1854"/>
                    <a:pt x="2264" y="1816"/>
                    <a:pt x="1914" y="1729"/>
                  </a:cubicBezTo>
                  <a:cubicBezTo>
                    <a:pt x="1178" y="1548"/>
                    <a:pt x="981" y="932"/>
                    <a:pt x="813" y="265"/>
                  </a:cubicBezTo>
                  <a:cubicBezTo>
                    <a:pt x="800" y="207"/>
                    <a:pt x="762" y="160"/>
                    <a:pt x="710" y="134"/>
                  </a:cubicBezTo>
                  <a:cubicBezTo>
                    <a:pt x="660" y="55"/>
                    <a:pt x="566" y="1"/>
                    <a:pt x="471" y="1"/>
                  </a:cubicBezTo>
                  <a:close/>
                </a:path>
              </a:pathLst>
            </a:custGeom>
            <a:solidFill>
              <a:srgbClr val="EBB88F"/>
            </a:solidFill>
            <a:ln>
              <a:noFill/>
            </a:ln>
          </p:spPr>
          <p:txBody>
            <a:bodyPr spcFirstLastPara="1" wrap="square" lIns="91425" tIns="91425" rIns="91425" bIns="91425" anchor="ctr" anchorCtr="0">
              <a:noAutofit/>
            </a:bodyPr>
            <a:lstStyle/>
            <a:p>
              <a:pPr>
                <a:buSzPts val="1400"/>
              </a:pPr>
              <a:endParaRPr>
                <a:ea typeface="+mn-ea"/>
              </a:endParaRPr>
            </a:p>
          </p:txBody>
        </p:sp>
        <p:sp>
          <p:nvSpPr>
            <p:cNvPr id="720" name="Google Shape;720;p13"/>
            <p:cNvSpPr/>
            <p:nvPr/>
          </p:nvSpPr>
          <p:spPr>
            <a:xfrm>
              <a:off x="2692975" y="949250"/>
              <a:ext cx="142350" cy="94425"/>
            </a:xfrm>
            <a:custGeom>
              <a:avLst/>
              <a:gdLst/>
              <a:ahLst/>
              <a:cxnLst/>
              <a:rect l="l" t="t" r="r" b="b"/>
              <a:pathLst>
                <a:path w="5694" h="3777" extrusionOk="0">
                  <a:moveTo>
                    <a:pt x="3556" y="0"/>
                  </a:moveTo>
                  <a:cubicBezTo>
                    <a:pt x="2051" y="0"/>
                    <a:pt x="0" y="1151"/>
                    <a:pt x="670" y="2746"/>
                  </a:cubicBezTo>
                  <a:cubicBezTo>
                    <a:pt x="975" y="3471"/>
                    <a:pt x="1731" y="3776"/>
                    <a:pt x="2548" y="3776"/>
                  </a:cubicBezTo>
                  <a:cubicBezTo>
                    <a:pt x="3374" y="3776"/>
                    <a:pt x="4262" y="3465"/>
                    <a:pt x="4812" y="2961"/>
                  </a:cubicBezTo>
                  <a:cubicBezTo>
                    <a:pt x="5174" y="2831"/>
                    <a:pt x="5409" y="2351"/>
                    <a:pt x="5500" y="1936"/>
                  </a:cubicBezTo>
                  <a:cubicBezTo>
                    <a:pt x="5693" y="1052"/>
                    <a:pt x="5084" y="377"/>
                    <a:pt x="4255" y="102"/>
                  </a:cubicBezTo>
                  <a:cubicBezTo>
                    <a:pt x="4048" y="33"/>
                    <a:pt x="3809" y="0"/>
                    <a:pt x="3556" y="0"/>
                  </a:cubicBezTo>
                  <a:close/>
                </a:path>
              </a:pathLst>
            </a:custGeom>
            <a:solidFill>
              <a:srgbClr val="E8774A"/>
            </a:solidFill>
            <a:ln>
              <a:noFill/>
            </a:ln>
          </p:spPr>
          <p:txBody>
            <a:bodyPr spcFirstLastPara="1" wrap="square" lIns="91425" tIns="91425" rIns="91425" bIns="91425" anchor="ctr" anchorCtr="0">
              <a:noAutofit/>
            </a:bodyPr>
            <a:lstStyle/>
            <a:p>
              <a:pPr>
                <a:buSzPts val="1400"/>
              </a:pPr>
              <a:endParaRPr>
                <a:ea typeface="+mn-ea"/>
              </a:endParaRPr>
            </a:p>
          </p:txBody>
        </p:sp>
        <p:sp>
          <p:nvSpPr>
            <p:cNvPr id="721" name="Google Shape;721;p13"/>
            <p:cNvSpPr/>
            <p:nvPr/>
          </p:nvSpPr>
          <p:spPr>
            <a:xfrm>
              <a:off x="2346225" y="1018775"/>
              <a:ext cx="142350" cy="94425"/>
            </a:xfrm>
            <a:custGeom>
              <a:avLst/>
              <a:gdLst/>
              <a:ahLst/>
              <a:cxnLst/>
              <a:rect l="l" t="t" r="r" b="b"/>
              <a:pathLst>
                <a:path w="5694" h="3777" extrusionOk="0">
                  <a:moveTo>
                    <a:pt x="3556" y="0"/>
                  </a:moveTo>
                  <a:cubicBezTo>
                    <a:pt x="2051" y="0"/>
                    <a:pt x="0" y="1151"/>
                    <a:pt x="669" y="2746"/>
                  </a:cubicBezTo>
                  <a:cubicBezTo>
                    <a:pt x="974" y="3471"/>
                    <a:pt x="1730" y="3776"/>
                    <a:pt x="2548" y="3776"/>
                  </a:cubicBezTo>
                  <a:cubicBezTo>
                    <a:pt x="3373" y="3776"/>
                    <a:pt x="4261" y="3466"/>
                    <a:pt x="4811" y="2961"/>
                  </a:cubicBezTo>
                  <a:cubicBezTo>
                    <a:pt x="5174" y="2832"/>
                    <a:pt x="5409" y="2351"/>
                    <a:pt x="5500" y="1937"/>
                  </a:cubicBezTo>
                  <a:cubicBezTo>
                    <a:pt x="5693" y="1051"/>
                    <a:pt x="5084" y="377"/>
                    <a:pt x="4255" y="102"/>
                  </a:cubicBezTo>
                  <a:cubicBezTo>
                    <a:pt x="4048" y="33"/>
                    <a:pt x="3810" y="0"/>
                    <a:pt x="3556" y="0"/>
                  </a:cubicBezTo>
                  <a:close/>
                </a:path>
              </a:pathLst>
            </a:custGeom>
            <a:solidFill>
              <a:srgbClr val="E8774A"/>
            </a:solidFill>
            <a:ln>
              <a:noFill/>
            </a:ln>
          </p:spPr>
          <p:txBody>
            <a:bodyPr spcFirstLastPara="1" wrap="square" lIns="91425" tIns="91425" rIns="91425" bIns="91425" anchor="ctr" anchorCtr="0">
              <a:noAutofit/>
            </a:bodyPr>
            <a:lstStyle/>
            <a:p>
              <a:pPr>
                <a:buSzPts val="1400"/>
              </a:pPr>
              <a:endParaRPr>
                <a:ea typeface="+mn-ea"/>
              </a:endParaRPr>
            </a:p>
          </p:txBody>
        </p:sp>
        <p:sp>
          <p:nvSpPr>
            <p:cNvPr id="722" name="Google Shape;722;p13"/>
            <p:cNvSpPr/>
            <p:nvPr/>
          </p:nvSpPr>
          <p:spPr>
            <a:xfrm>
              <a:off x="2581000" y="1099375"/>
              <a:ext cx="86100" cy="53800"/>
            </a:xfrm>
            <a:custGeom>
              <a:avLst/>
              <a:gdLst/>
              <a:ahLst/>
              <a:cxnLst/>
              <a:rect l="l" t="t" r="r" b="b"/>
              <a:pathLst>
                <a:path w="3444" h="2152" extrusionOk="0">
                  <a:moveTo>
                    <a:pt x="3010" y="0"/>
                  </a:moveTo>
                  <a:cubicBezTo>
                    <a:pt x="2891" y="0"/>
                    <a:pt x="2774" y="89"/>
                    <a:pt x="2799" y="245"/>
                  </a:cubicBezTo>
                  <a:cubicBezTo>
                    <a:pt x="2900" y="853"/>
                    <a:pt x="2471" y="1642"/>
                    <a:pt x="1820" y="1642"/>
                  </a:cubicBezTo>
                  <a:cubicBezTo>
                    <a:pt x="1758" y="1642"/>
                    <a:pt x="1694" y="1635"/>
                    <a:pt x="1629" y="1620"/>
                  </a:cubicBezTo>
                  <a:cubicBezTo>
                    <a:pt x="1180" y="1519"/>
                    <a:pt x="682" y="992"/>
                    <a:pt x="618" y="531"/>
                  </a:cubicBezTo>
                  <a:cubicBezTo>
                    <a:pt x="600" y="401"/>
                    <a:pt x="495" y="337"/>
                    <a:pt x="387" y="337"/>
                  </a:cubicBezTo>
                  <a:cubicBezTo>
                    <a:pt x="292" y="337"/>
                    <a:pt x="195" y="387"/>
                    <a:pt x="155" y="487"/>
                  </a:cubicBezTo>
                  <a:cubicBezTo>
                    <a:pt x="0" y="861"/>
                    <a:pt x="364" y="1280"/>
                    <a:pt x="601" y="1537"/>
                  </a:cubicBezTo>
                  <a:cubicBezTo>
                    <a:pt x="905" y="1866"/>
                    <a:pt x="1306" y="2130"/>
                    <a:pt x="1764" y="2150"/>
                  </a:cubicBezTo>
                  <a:cubicBezTo>
                    <a:pt x="1784" y="2151"/>
                    <a:pt x="1803" y="2152"/>
                    <a:pt x="1823" y="2152"/>
                  </a:cubicBezTo>
                  <a:cubicBezTo>
                    <a:pt x="2777" y="2152"/>
                    <a:pt x="3444" y="1044"/>
                    <a:pt x="3226" y="172"/>
                  </a:cubicBezTo>
                  <a:cubicBezTo>
                    <a:pt x="3197" y="54"/>
                    <a:pt x="3103" y="0"/>
                    <a:pt x="3010" y="0"/>
                  </a:cubicBezTo>
                  <a:close/>
                </a:path>
              </a:pathLst>
            </a:custGeom>
            <a:solidFill>
              <a:srgbClr val="E8774A"/>
            </a:solidFill>
            <a:ln>
              <a:noFill/>
            </a:ln>
          </p:spPr>
          <p:txBody>
            <a:bodyPr spcFirstLastPara="1" wrap="square" lIns="91425" tIns="91425" rIns="91425" bIns="91425" anchor="ctr" anchorCtr="0">
              <a:noAutofit/>
            </a:bodyPr>
            <a:lstStyle/>
            <a:p>
              <a:pPr>
                <a:buSzPts val="1400"/>
              </a:pPr>
              <a:endParaRPr>
                <a:ea typeface="+mn-ea"/>
              </a:endParaRPr>
            </a:p>
          </p:txBody>
        </p:sp>
        <p:sp>
          <p:nvSpPr>
            <p:cNvPr id="723" name="Google Shape;723;p13"/>
            <p:cNvSpPr/>
            <p:nvPr/>
          </p:nvSpPr>
          <p:spPr>
            <a:xfrm>
              <a:off x="2321625" y="836150"/>
              <a:ext cx="54900" cy="36850"/>
            </a:xfrm>
            <a:custGeom>
              <a:avLst/>
              <a:gdLst/>
              <a:ahLst/>
              <a:cxnLst/>
              <a:rect l="l" t="t" r="r" b="b"/>
              <a:pathLst>
                <a:path w="2196" h="1474" extrusionOk="0">
                  <a:moveTo>
                    <a:pt x="1603" y="0"/>
                  </a:moveTo>
                  <a:cubicBezTo>
                    <a:pt x="1592" y="0"/>
                    <a:pt x="1581" y="1"/>
                    <a:pt x="1570" y="2"/>
                  </a:cubicBezTo>
                  <a:cubicBezTo>
                    <a:pt x="1373" y="26"/>
                    <a:pt x="1195" y="108"/>
                    <a:pt x="1026" y="210"/>
                  </a:cubicBezTo>
                  <a:cubicBezTo>
                    <a:pt x="614" y="357"/>
                    <a:pt x="1" y="675"/>
                    <a:pt x="55" y="1165"/>
                  </a:cubicBezTo>
                  <a:cubicBezTo>
                    <a:pt x="67" y="1271"/>
                    <a:pt x="151" y="1346"/>
                    <a:pt x="248" y="1374"/>
                  </a:cubicBezTo>
                  <a:cubicBezTo>
                    <a:pt x="322" y="1436"/>
                    <a:pt x="416" y="1471"/>
                    <a:pt x="512" y="1473"/>
                  </a:cubicBezTo>
                  <a:cubicBezTo>
                    <a:pt x="517" y="1473"/>
                    <a:pt x="523" y="1473"/>
                    <a:pt x="528" y="1473"/>
                  </a:cubicBezTo>
                  <a:cubicBezTo>
                    <a:pt x="743" y="1473"/>
                    <a:pt x="987" y="1386"/>
                    <a:pt x="1187" y="1314"/>
                  </a:cubicBezTo>
                  <a:cubicBezTo>
                    <a:pt x="1529" y="1192"/>
                    <a:pt x="2195" y="840"/>
                    <a:pt x="1952" y="387"/>
                  </a:cubicBezTo>
                  <a:cubicBezTo>
                    <a:pt x="1941" y="332"/>
                    <a:pt x="1915" y="282"/>
                    <a:pt x="1878" y="240"/>
                  </a:cubicBezTo>
                  <a:lnTo>
                    <a:pt x="1878" y="221"/>
                  </a:lnTo>
                  <a:cubicBezTo>
                    <a:pt x="1865" y="84"/>
                    <a:pt x="1730" y="0"/>
                    <a:pt x="1603" y="0"/>
                  </a:cubicBezTo>
                  <a:close/>
                </a:path>
              </a:pathLst>
            </a:custGeom>
            <a:solidFill>
              <a:srgbClr val="B08151"/>
            </a:solidFill>
            <a:ln>
              <a:noFill/>
            </a:ln>
          </p:spPr>
          <p:txBody>
            <a:bodyPr spcFirstLastPara="1" wrap="square" lIns="91425" tIns="91425" rIns="91425" bIns="91425" anchor="ctr" anchorCtr="0">
              <a:noAutofit/>
            </a:bodyPr>
            <a:lstStyle/>
            <a:p>
              <a:pPr>
                <a:buSzPts val="1400"/>
              </a:pPr>
              <a:endParaRPr>
                <a:ea typeface="+mn-ea"/>
              </a:endParaRPr>
            </a:p>
          </p:txBody>
        </p:sp>
        <p:sp>
          <p:nvSpPr>
            <p:cNvPr id="724" name="Google Shape;724;p13"/>
            <p:cNvSpPr/>
            <p:nvPr/>
          </p:nvSpPr>
          <p:spPr>
            <a:xfrm>
              <a:off x="2675575" y="779325"/>
              <a:ext cx="56825" cy="28300"/>
            </a:xfrm>
            <a:custGeom>
              <a:avLst/>
              <a:gdLst/>
              <a:ahLst/>
              <a:cxnLst/>
              <a:rect l="l" t="t" r="r" b="b"/>
              <a:pathLst>
                <a:path w="2273" h="1132" extrusionOk="0">
                  <a:moveTo>
                    <a:pt x="1283" y="1"/>
                  </a:moveTo>
                  <a:cubicBezTo>
                    <a:pt x="1232" y="1"/>
                    <a:pt x="1181" y="3"/>
                    <a:pt x="1131" y="8"/>
                  </a:cubicBezTo>
                  <a:cubicBezTo>
                    <a:pt x="1057" y="9"/>
                    <a:pt x="985" y="18"/>
                    <a:pt x="914" y="33"/>
                  </a:cubicBezTo>
                  <a:cubicBezTo>
                    <a:pt x="876" y="30"/>
                    <a:pt x="839" y="28"/>
                    <a:pt x="801" y="28"/>
                  </a:cubicBezTo>
                  <a:cubicBezTo>
                    <a:pt x="719" y="28"/>
                    <a:pt x="637" y="36"/>
                    <a:pt x="557" y="52"/>
                  </a:cubicBezTo>
                  <a:cubicBezTo>
                    <a:pt x="407" y="71"/>
                    <a:pt x="268" y="114"/>
                    <a:pt x="165" y="196"/>
                  </a:cubicBezTo>
                  <a:cubicBezTo>
                    <a:pt x="16" y="315"/>
                    <a:pt x="0" y="489"/>
                    <a:pt x="70" y="640"/>
                  </a:cubicBezTo>
                  <a:cubicBezTo>
                    <a:pt x="84" y="790"/>
                    <a:pt x="156" y="932"/>
                    <a:pt x="296" y="1017"/>
                  </a:cubicBezTo>
                  <a:cubicBezTo>
                    <a:pt x="444" y="1108"/>
                    <a:pt x="622" y="1132"/>
                    <a:pt x="798" y="1132"/>
                  </a:cubicBezTo>
                  <a:cubicBezTo>
                    <a:pt x="897" y="1132"/>
                    <a:pt x="996" y="1124"/>
                    <a:pt x="1090" y="1117"/>
                  </a:cubicBezTo>
                  <a:cubicBezTo>
                    <a:pt x="1434" y="1089"/>
                    <a:pt x="2273" y="1038"/>
                    <a:pt x="2198" y="514"/>
                  </a:cubicBezTo>
                  <a:cubicBezTo>
                    <a:pt x="2156" y="226"/>
                    <a:pt x="1797" y="70"/>
                    <a:pt x="1547" y="23"/>
                  </a:cubicBezTo>
                  <a:cubicBezTo>
                    <a:pt x="1460" y="8"/>
                    <a:pt x="1371" y="1"/>
                    <a:pt x="1283" y="1"/>
                  </a:cubicBezTo>
                  <a:close/>
                </a:path>
              </a:pathLst>
            </a:custGeom>
            <a:solidFill>
              <a:srgbClr val="B08151"/>
            </a:solidFill>
            <a:ln>
              <a:noFill/>
            </a:ln>
          </p:spPr>
          <p:txBody>
            <a:bodyPr spcFirstLastPara="1" wrap="square" lIns="91425" tIns="91425" rIns="91425" bIns="91425" anchor="ctr" anchorCtr="0">
              <a:noAutofit/>
            </a:bodyPr>
            <a:lstStyle/>
            <a:p>
              <a:pPr>
                <a:buSzPts val="1400"/>
              </a:pPr>
              <a:endParaRPr>
                <a:ea typeface="+mn-ea"/>
              </a:endParaRPr>
            </a:p>
          </p:txBody>
        </p:sp>
        <p:sp>
          <p:nvSpPr>
            <p:cNvPr id="725" name="Google Shape;725;p13"/>
            <p:cNvSpPr/>
            <p:nvPr/>
          </p:nvSpPr>
          <p:spPr>
            <a:xfrm>
              <a:off x="2363075" y="898950"/>
              <a:ext cx="52625" cy="47725"/>
            </a:xfrm>
            <a:custGeom>
              <a:avLst/>
              <a:gdLst/>
              <a:ahLst/>
              <a:cxnLst/>
              <a:rect l="l" t="t" r="r" b="b"/>
              <a:pathLst>
                <a:path w="2105" h="1909" extrusionOk="0">
                  <a:moveTo>
                    <a:pt x="1219" y="0"/>
                  </a:moveTo>
                  <a:cubicBezTo>
                    <a:pt x="1128" y="0"/>
                    <a:pt x="1035" y="15"/>
                    <a:pt x="943" y="46"/>
                  </a:cubicBezTo>
                  <a:cubicBezTo>
                    <a:pt x="777" y="74"/>
                    <a:pt x="621" y="146"/>
                    <a:pt x="490" y="250"/>
                  </a:cubicBezTo>
                  <a:cubicBezTo>
                    <a:pt x="1" y="639"/>
                    <a:pt x="23" y="1459"/>
                    <a:pt x="579" y="1781"/>
                  </a:cubicBezTo>
                  <a:cubicBezTo>
                    <a:pt x="704" y="1852"/>
                    <a:pt x="844" y="1892"/>
                    <a:pt x="988" y="1896"/>
                  </a:cubicBezTo>
                  <a:cubicBezTo>
                    <a:pt x="991" y="1896"/>
                    <a:pt x="993" y="1897"/>
                    <a:pt x="995" y="1897"/>
                  </a:cubicBezTo>
                  <a:cubicBezTo>
                    <a:pt x="1046" y="1905"/>
                    <a:pt x="1096" y="1909"/>
                    <a:pt x="1145" y="1909"/>
                  </a:cubicBezTo>
                  <a:cubicBezTo>
                    <a:pt x="1527" y="1909"/>
                    <a:pt x="1821" y="1663"/>
                    <a:pt x="1950" y="1335"/>
                  </a:cubicBezTo>
                  <a:cubicBezTo>
                    <a:pt x="2019" y="1214"/>
                    <a:pt x="2060" y="1080"/>
                    <a:pt x="2070" y="940"/>
                  </a:cubicBezTo>
                  <a:cubicBezTo>
                    <a:pt x="2104" y="404"/>
                    <a:pt x="1695" y="0"/>
                    <a:pt x="1219" y="0"/>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726" name="Google Shape;726;p13"/>
            <p:cNvSpPr/>
            <p:nvPr/>
          </p:nvSpPr>
          <p:spPr>
            <a:xfrm>
              <a:off x="2690625" y="854550"/>
              <a:ext cx="52600" cy="47775"/>
            </a:xfrm>
            <a:custGeom>
              <a:avLst/>
              <a:gdLst/>
              <a:ahLst/>
              <a:cxnLst/>
              <a:rect l="l" t="t" r="r" b="b"/>
              <a:pathLst>
                <a:path w="2104" h="1911" extrusionOk="0">
                  <a:moveTo>
                    <a:pt x="1218" y="1"/>
                  </a:moveTo>
                  <a:cubicBezTo>
                    <a:pt x="1128" y="1"/>
                    <a:pt x="1035" y="15"/>
                    <a:pt x="943" y="46"/>
                  </a:cubicBezTo>
                  <a:cubicBezTo>
                    <a:pt x="776" y="75"/>
                    <a:pt x="620" y="146"/>
                    <a:pt x="489" y="252"/>
                  </a:cubicBezTo>
                  <a:cubicBezTo>
                    <a:pt x="1" y="640"/>
                    <a:pt x="23" y="1458"/>
                    <a:pt x="578" y="1781"/>
                  </a:cubicBezTo>
                  <a:cubicBezTo>
                    <a:pt x="703" y="1853"/>
                    <a:pt x="844" y="1892"/>
                    <a:pt x="988" y="1896"/>
                  </a:cubicBezTo>
                  <a:cubicBezTo>
                    <a:pt x="991" y="1897"/>
                    <a:pt x="993" y="1898"/>
                    <a:pt x="995" y="1898"/>
                  </a:cubicBezTo>
                  <a:cubicBezTo>
                    <a:pt x="1046" y="1906"/>
                    <a:pt x="1096" y="1910"/>
                    <a:pt x="1145" y="1910"/>
                  </a:cubicBezTo>
                  <a:cubicBezTo>
                    <a:pt x="1526" y="1910"/>
                    <a:pt x="1821" y="1664"/>
                    <a:pt x="1949" y="1336"/>
                  </a:cubicBezTo>
                  <a:cubicBezTo>
                    <a:pt x="2018" y="1215"/>
                    <a:pt x="2059" y="1080"/>
                    <a:pt x="2069" y="942"/>
                  </a:cubicBezTo>
                  <a:cubicBezTo>
                    <a:pt x="2103" y="405"/>
                    <a:pt x="1694" y="1"/>
                    <a:pt x="1218" y="1"/>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grpSp>
    </p:spTree>
    <p:extLst>
      <p:ext uri="{BB962C8B-B14F-4D97-AF65-F5344CB8AC3E}">
        <p14:creationId xmlns:p14="http://schemas.microsoft.com/office/powerpoint/2010/main" val="548051364"/>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E46ACF81-469F-4579-AC1A-138A6BEBB8AB}"/>
              </a:ext>
            </a:extLst>
          </p:cNvPr>
          <p:cNvPicPr>
            <a:picLocks noChangeAspect="1"/>
          </p:cNvPicPr>
          <p:nvPr/>
        </p:nvPicPr>
        <p:blipFill>
          <a:blip r:embed="rId3"/>
          <a:stretch>
            <a:fillRect/>
          </a:stretch>
        </p:blipFill>
        <p:spPr>
          <a:xfrm>
            <a:off x="2635" y="3361"/>
            <a:ext cx="12187231" cy="6857349"/>
          </a:xfrm>
          <a:prstGeom prst="rect">
            <a:avLst/>
          </a:prstGeom>
        </p:spPr>
      </p:pic>
      <p:sp>
        <p:nvSpPr>
          <p:cNvPr id="18" name="矩形 17">
            <a:extLst>
              <a:ext uri="{FF2B5EF4-FFF2-40B4-BE49-F238E27FC236}">
                <a16:creationId xmlns:a16="http://schemas.microsoft.com/office/drawing/2014/main" id="{3CC3A2D4-1B34-44F1-BD51-C0297B9239B9}"/>
              </a:ext>
            </a:extLst>
          </p:cNvPr>
          <p:cNvSpPr/>
          <p:nvPr/>
        </p:nvSpPr>
        <p:spPr>
          <a:xfrm>
            <a:off x="489411" y="1423128"/>
            <a:ext cx="11367136" cy="3753306"/>
          </a:xfrm>
          <a:prstGeom prst="rect">
            <a:avLst/>
          </a:prstGeom>
          <a:solidFill>
            <a:schemeClr val="bg1"/>
          </a:solidFill>
          <a:ln w="5715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字魂36号-正文宋楷" panose="00000500000000000000" pitchFamily="2" charset="-122"/>
              <a:ea typeface="字魂36号-正文宋楷" panose="00000500000000000000" pitchFamily="2" charset="-122"/>
              <a:cs typeface="+mn-cs"/>
              <a:sym typeface="字魂36号-正文宋楷" panose="00000500000000000000" pitchFamily="2" charset="-122"/>
            </a:endParaRPr>
          </a:p>
        </p:txBody>
      </p:sp>
      <p:sp>
        <p:nvSpPr>
          <p:cNvPr id="13" name="Rectangle 37">
            <a:extLst>
              <a:ext uri="{FF2B5EF4-FFF2-40B4-BE49-F238E27FC236}">
                <a16:creationId xmlns:a16="http://schemas.microsoft.com/office/drawing/2014/main" id="{EF7131BF-09D2-424C-AEA5-59B526D3CDFC}"/>
              </a:ext>
            </a:extLst>
          </p:cNvPr>
          <p:cNvSpPr/>
          <p:nvPr/>
        </p:nvSpPr>
        <p:spPr>
          <a:xfrm>
            <a:off x="733425" y="99689"/>
            <a:ext cx="11010900" cy="1323439"/>
          </a:xfrm>
          <a:prstGeom prst="rect">
            <a:avLst/>
          </a:prstGeom>
        </p:spPr>
        <p:txBody>
          <a:bodyPr wrap="square">
            <a:spAutoFit/>
          </a:bodyPr>
          <a:lstStyle/>
          <a:p>
            <a:pPr marL="0" marR="0" lvl="0" indent="0" algn="l" defTabSz="609402"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schemeClr val="accent5"/>
                </a:solidFill>
                <a:effectLst>
                  <a:outerShdw blurRad="38100" dist="38100" dir="2700000" algn="tl">
                    <a:srgbClr val="000000">
                      <a:alpha val="43137"/>
                    </a:srgbClr>
                  </a:outerShdw>
                </a:effectLst>
                <a:uLnTx/>
                <a:uFillTx/>
                <a:latin typeface="Calibri"/>
                <a:ea typeface="字魂36号-正文宋楷" panose="00000500000000000000" pitchFamily="2" charset="-122"/>
                <a:cs typeface="+mn-cs"/>
                <a:sym typeface="字魂36号-正文宋楷" panose="00000500000000000000" pitchFamily="2" charset="-122"/>
              </a:rPr>
              <a:t>Kể</a:t>
            </a:r>
            <a:r>
              <a:rPr kumimoji="0" lang="vi-VN" altLang="zh-CN" sz="4000" b="1" i="0" u="none" strike="noStrike" kern="1200" cap="none" spc="0" normalizeH="0" noProof="0" dirty="0">
                <a:ln>
                  <a:noFill/>
                </a:ln>
                <a:solidFill>
                  <a:schemeClr val="accent5"/>
                </a:solidFill>
                <a:effectLst>
                  <a:outerShdw blurRad="38100" dist="38100" dir="2700000" algn="tl">
                    <a:srgbClr val="000000">
                      <a:alpha val="43137"/>
                    </a:srgbClr>
                  </a:outerShdw>
                </a:effectLst>
                <a:uLnTx/>
                <a:uFillTx/>
                <a:latin typeface="Calibri"/>
                <a:ea typeface="字魂36号-正文宋楷" panose="00000500000000000000" pitchFamily="2" charset="-122"/>
                <a:cs typeface="+mn-cs"/>
                <a:sym typeface="字魂36号-正文宋楷" panose="00000500000000000000" pitchFamily="2" charset="-122"/>
              </a:rPr>
              <a:t> lại toàn bộ câu chuyện </a:t>
            </a:r>
            <a:r>
              <a:rPr kumimoji="0" lang="vi-VN" altLang="zh-CN" sz="4000" b="1" i="1" u="none" strike="noStrike" kern="1200" cap="none" spc="0" normalizeH="0" noProof="0" dirty="0">
                <a:ln>
                  <a:noFill/>
                </a:ln>
                <a:solidFill>
                  <a:schemeClr val="accent5"/>
                </a:solidFill>
                <a:effectLst>
                  <a:outerShdw blurRad="38100" dist="38100" dir="2700000" algn="tl">
                    <a:srgbClr val="000000">
                      <a:alpha val="43137"/>
                    </a:srgbClr>
                  </a:outerShdw>
                </a:effectLst>
                <a:uLnTx/>
                <a:uFillTx/>
                <a:latin typeface="Calibri"/>
                <a:ea typeface="字魂36号-正文宋楷" panose="00000500000000000000" pitchFamily="2" charset="-122"/>
                <a:cs typeface="+mn-cs"/>
                <a:sym typeface="字魂36号-正文宋楷" panose="00000500000000000000" pitchFamily="2" charset="-122"/>
              </a:rPr>
              <a:t>Buổi học thể dục </a:t>
            </a:r>
            <a:r>
              <a:rPr lang="vi-VN" altLang="zh-CN" sz="4000" b="1" kern="1200" noProof="0" dirty="0">
                <a:solidFill>
                  <a:schemeClr val="accent5"/>
                </a:solidFill>
                <a:effectLst>
                  <a:outerShdw blurRad="38100" dist="38100" dir="2700000" algn="tl">
                    <a:srgbClr val="000000">
                      <a:alpha val="43137"/>
                    </a:srgbClr>
                  </a:outerShdw>
                </a:effectLst>
                <a:latin typeface="Calibri"/>
                <a:ea typeface="字魂36号-正文宋楷" panose="00000500000000000000" pitchFamily="2" charset="-122"/>
                <a:cs typeface="+mn-cs"/>
                <a:sym typeface="字魂36号-正文宋楷" panose="00000500000000000000" pitchFamily="2" charset="-122"/>
              </a:rPr>
              <a:t>bằng lời của một nhân vật. </a:t>
            </a:r>
            <a:endParaRPr kumimoji="0" lang="en-US" altLang="zh-CN" sz="4000" b="1" i="0" u="none" strike="noStrike" kern="1200" cap="none" spc="0" normalizeH="0" baseline="0" noProof="0" dirty="0">
              <a:ln>
                <a:noFill/>
              </a:ln>
              <a:solidFill>
                <a:schemeClr val="accent5"/>
              </a:solidFill>
              <a:effectLst>
                <a:outerShdw blurRad="38100" dist="38100" dir="2700000" algn="tl">
                  <a:srgbClr val="000000">
                    <a:alpha val="43137"/>
                  </a:srgbClr>
                </a:outerShdw>
              </a:effectLst>
              <a:uLnTx/>
              <a:uFillTx/>
              <a:latin typeface="Calibri"/>
              <a:ea typeface="字魂36号-正文宋楷" panose="00000500000000000000" pitchFamily="2" charset="-122"/>
              <a:cs typeface="+mn-cs"/>
              <a:sym typeface="字魂36号-正文宋楷" panose="00000500000000000000" pitchFamily="2" charset="-122"/>
            </a:endParaRPr>
          </a:p>
        </p:txBody>
      </p:sp>
      <p:sp>
        <p:nvSpPr>
          <p:cNvPr id="5" name="Text Box 7"/>
          <p:cNvSpPr txBox="1">
            <a:spLocks noChangeArrowheads="1"/>
          </p:cNvSpPr>
          <p:nvPr/>
        </p:nvSpPr>
        <p:spPr bwMode="auto">
          <a:xfrm>
            <a:off x="1019174" y="2252662"/>
            <a:ext cx="106203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b="1" dirty="0"/>
              <a:t>- </a:t>
            </a:r>
            <a:r>
              <a:rPr lang="en-US" sz="2800" b="1" dirty="0" err="1"/>
              <a:t>Em</a:t>
            </a:r>
            <a:r>
              <a:rPr lang="en-US" sz="2800" b="1" dirty="0"/>
              <a:t> </a:t>
            </a:r>
            <a:r>
              <a:rPr lang="en-US" sz="2800" b="1" dirty="0" err="1"/>
              <a:t>chọn</a:t>
            </a:r>
            <a:r>
              <a:rPr lang="en-US" sz="2800" b="1" dirty="0"/>
              <a:t> </a:t>
            </a:r>
            <a:r>
              <a:rPr lang="en-US" sz="2800" b="1" dirty="0" err="1"/>
              <a:t>nhân</a:t>
            </a:r>
            <a:r>
              <a:rPr lang="en-US" sz="2800" b="1" dirty="0"/>
              <a:t> </a:t>
            </a:r>
            <a:r>
              <a:rPr lang="en-US" sz="2800" b="1" dirty="0" err="1"/>
              <a:t>vật</a:t>
            </a:r>
            <a:r>
              <a:rPr lang="en-US" sz="2800" b="1" dirty="0"/>
              <a:t> </a:t>
            </a:r>
            <a:r>
              <a:rPr lang="en-US" sz="2800" b="1" dirty="0" err="1"/>
              <a:t>nào</a:t>
            </a:r>
            <a:r>
              <a:rPr lang="en-US" sz="2800" b="1" dirty="0"/>
              <a:t> </a:t>
            </a:r>
            <a:r>
              <a:rPr lang="en-US" sz="2800" b="1" dirty="0" err="1"/>
              <a:t>để</a:t>
            </a:r>
            <a:r>
              <a:rPr lang="en-US" sz="2800" b="1" dirty="0"/>
              <a:t> </a:t>
            </a:r>
            <a:r>
              <a:rPr lang="en-US" sz="2800" b="1" dirty="0" err="1"/>
              <a:t>kể</a:t>
            </a:r>
            <a:r>
              <a:rPr lang="en-US" sz="2800" b="1" dirty="0"/>
              <a:t>? </a:t>
            </a:r>
            <a:r>
              <a:rPr lang="en-US" sz="2800" b="1" dirty="0" err="1"/>
              <a:t>Vì</a:t>
            </a:r>
            <a:r>
              <a:rPr lang="en-US" sz="2800" b="1" dirty="0"/>
              <a:t> </a:t>
            </a:r>
            <a:r>
              <a:rPr lang="en-US" sz="2800" b="1" dirty="0" err="1"/>
              <a:t>sao</a:t>
            </a:r>
            <a:r>
              <a:rPr lang="en-US" sz="2800" b="1" dirty="0"/>
              <a:t> </a:t>
            </a:r>
            <a:r>
              <a:rPr lang="en-US" sz="2800" b="1" dirty="0" err="1"/>
              <a:t>em</a:t>
            </a:r>
            <a:r>
              <a:rPr lang="en-US" sz="2800" b="1" dirty="0"/>
              <a:t> </a:t>
            </a:r>
            <a:r>
              <a:rPr lang="en-US" sz="2800" b="1" dirty="0" err="1"/>
              <a:t>chọn</a:t>
            </a:r>
            <a:r>
              <a:rPr lang="en-US" sz="2800" b="1" dirty="0"/>
              <a:t> </a:t>
            </a:r>
            <a:r>
              <a:rPr lang="en-US" sz="2800" b="1" dirty="0" err="1"/>
              <a:t>nhân</a:t>
            </a:r>
            <a:r>
              <a:rPr lang="en-US" sz="2800" b="1" dirty="0"/>
              <a:t> </a:t>
            </a:r>
            <a:r>
              <a:rPr lang="en-US" sz="2800" b="1" dirty="0" err="1"/>
              <a:t>vật</a:t>
            </a:r>
            <a:r>
              <a:rPr lang="en-US" sz="2800" b="1" dirty="0"/>
              <a:t> </a:t>
            </a:r>
            <a:r>
              <a:rPr lang="en-US" sz="2800" b="1" dirty="0" err="1"/>
              <a:t>đó</a:t>
            </a:r>
            <a:r>
              <a:rPr lang="en-US" sz="2800" b="1" dirty="0"/>
              <a:t>?</a:t>
            </a:r>
          </a:p>
        </p:txBody>
      </p:sp>
      <p:sp>
        <p:nvSpPr>
          <p:cNvPr id="6" name="Text Box 8"/>
          <p:cNvSpPr txBox="1">
            <a:spLocks noChangeArrowheads="1"/>
          </p:cNvSpPr>
          <p:nvPr/>
        </p:nvSpPr>
        <p:spPr bwMode="auto">
          <a:xfrm>
            <a:off x="1019174" y="3257549"/>
            <a:ext cx="8763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b="1" dirty="0">
                <a:solidFill>
                  <a:srgbClr val="0070C0"/>
                </a:solidFill>
              </a:rPr>
              <a:t>- </a:t>
            </a:r>
            <a:r>
              <a:rPr lang="en-US" sz="2800" b="1" dirty="0" err="1">
                <a:solidFill>
                  <a:srgbClr val="0070C0"/>
                </a:solidFill>
              </a:rPr>
              <a:t>Khi</a:t>
            </a:r>
            <a:r>
              <a:rPr lang="en-US" sz="2800" b="1" dirty="0">
                <a:solidFill>
                  <a:srgbClr val="0070C0"/>
                </a:solidFill>
              </a:rPr>
              <a:t> </a:t>
            </a:r>
            <a:r>
              <a:rPr lang="en-US" sz="2800" b="1" dirty="0" err="1">
                <a:solidFill>
                  <a:srgbClr val="0070C0"/>
                </a:solidFill>
              </a:rPr>
              <a:t>chọn</a:t>
            </a:r>
            <a:r>
              <a:rPr lang="en-US" sz="2800" b="1" dirty="0">
                <a:solidFill>
                  <a:srgbClr val="0070C0"/>
                </a:solidFill>
              </a:rPr>
              <a:t> </a:t>
            </a:r>
            <a:r>
              <a:rPr lang="en-US" sz="2800" b="1" dirty="0" err="1">
                <a:solidFill>
                  <a:srgbClr val="0070C0"/>
                </a:solidFill>
              </a:rPr>
              <a:t>nhân</a:t>
            </a:r>
            <a:r>
              <a:rPr lang="en-US" sz="2800" b="1" dirty="0">
                <a:solidFill>
                  <a:srgbClr val="0070C0"/>
                </a:solidFill>
              </a:rPr>
              <a:t> </a:t>
            </a:r>
            <a:r>
              <a:rPr lang="en-US" sz="2800" b="1" dirty="0" err="1">
                <a:solidFill>
                  <a:srgbClr val="0070C0"/>
                </a:solidFill>
              </a:rPr>
              <a:t>vật</a:t>
            </a:r>
            <a:r>
              <a:rPr lang="en-US" sz="2800" b="1" dirty="0">
                <a:solidFill>
                  <a:srgbClr val="0070C0"/>
                </a:solidFill>
              </a:rPr>
              <a:t> </a:t>
            </a:r>
            <a:r>
              <a:rPr lang="en-US" sz="2800" b="1" dirty="0" err="1">
                <a:solidFill>
                  <a:srgbClr val="0070C0"/>
                </a:solidFill>
              </a:rPr>
              <a:t>đó</a:t>
            </a:r>
            <a:r>
              <a:rPr lang="en-US" sz="2800" b="1" dirty="0">
                <a:solidFill>
                  <a:srgbClr val="0070C0"/>
                </a:solidFill>
              </a:rPr>
              <a:t>, </a:t>
            </a:r>
            <a:r>
              <a:rPr lang="en-US" sz="2800" b="1" dirty="0" err="1">
                <a:solidFill>
                  <a:srgbClr val="0070C0"/>
                </a:solidFill>
              </a:rPr>
              <a:t>em</a:t>
            </a:r>
            <a:r>
              <a:rPr lang="en-US" sz="2800" b="1" dirty="0">
                <a:solidFill>
                  <a:srgbClr val="0070C0"/>
                </a:solidFill>
              </a:rPr>
              <a:t> </a:t>
            </a:r>
            <a:r>
              <a:rPr lang="en-US" sz="2800" b="1" dirty="0" err="1">
                <a:solidFill>
                  <a:srgbClr val="0070C0"/>
                </a:solidFill>
              </a:rPr>
              <a:t>xưng</a:t>
            </a:r>
            <a:r>
              <a:rPr lang="en-US" sz="2800" b="1" dirty="0">
                <a:solidFill>
                  <a:srgbClr val="0070C0"/>
                </a:solidFill>
              </a:rPr>
              <a:t> </a:t>
            </a:r>
            <a:r>
              <a:rPr lang="en-US" sz="2800" b="1" dirty="0" err="1">
                <a:solidFill>
                  <a:srgbClr val="0070C0"/>
                </a:solidFill>
              </a:rPr>
              <a:t>hô</a:t>
            </a:r>
            <a:r>
              <a:rPr lang="en-US" sz="2800" b="1" dirty="0">
                <a:solidFill>
                  <a:srgbClr val="0070C0"/>
                </a:solidFill>
              </a:rPr>
              <a:t> </a:t>
            </a:r>
            <a:r>
              <a:rPr lang="en-US" sz="2800" b="1" dirty="0" err="1">
                <a:solidFill>
                  <a:srgbClr val="0070C0"/>
                </a:solidFill>
              </a:rPr>
              <a:t>như</a:t>
            </a:r>
            <a:r>
              <a:rPr lang="en-US" sz="2800" b="1" dirty="0">
                <a:solidFill>
                  <a:srgbClr val="0070C0"/>
                </a:solidFill>
              </a:rPr>
              <a:t> </a:t>
            </a:r>
            <a:r>
              <a:rPr lang="en-US" sz="2800" b="1" dirty="0" err="1">
                <a:solidFill>
                  <a:srgbClr val="0070C0"/>
                </a:solidFill>
              </a:rPr>
              <a:t>thế</a:t>
            </a:r>
            <a:r>
              <a:rPr lang="en-US" sz="2800" b="1" dirty="0">
                <a:solidFill>
                  <a:srgbClr val="0070C0"/>
                </a:solidFill>
              </a:rPr>
              <a:t> </a:t>
            </a:r>
            <a:r>
              <a:rPr lang="en-US" sz="2800" b="1" dirty="0" err="1">
                <a:solidFill>
                  <a:srgbClr val="0070C0"/>
                </a:solidFill>
              </a:rPr>
              <a:t>nào</a:t>
            </a:r>
            <a:r>
              <a:rPr lang="en-US" sz="2800" b="1" dirty="0">
                <a:solidFill>
                  <a:srgbClr val="0070C0"/>
                </a:solidFill>
              </a:rPr>
              <a:t>?</a:t>
            </a:r>
          </a:p>
        </p:txBody>
      </p:sp>
      <p:sp>
        <p:nvSpPr>
          <p:cNvPr id="7" name="Text Box 8"/>
          <p:cNvSpPr txBox="1">
            <a:spLocks noChangeArrowheads="1"/>
          </p:cNvSpPr>
          <p:nvPr/>
        </p:nvSpPr>
        <p:spPr bwMode="auto">
          <a:xfrm>
            <a:off x="1019173" y="3929062"/>
            <a:ext cx="1090612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vi-VN" sz="2800" b="1" dirty="0">
                <a:solidFill>
                  <a:srgbClr val="0070C0"/>
                </a:solidFill>
              </a:rPr>
              <a:t>=&gt; Khi kể chuyện bằng lời của một nhân vật bất kỳ, em cần xưng </a:t>
            </a:r>
            <a:r>
              <a:rPr lang="vi-VN" sz="2800" b="1" dirty="0">
                <a:solidFill>
                  <a:srgbClr val="FF0000"/>
                </a:solidFill>
                <a:latin typeface="+mj-lt"/>
              </a:rPr>
              <a:t>‘tôi’ </a:t>
            </a:r>
            <a:r>
              <a:rPr lang="vi-VN" sz="2800" b="1" dirty="0">
                <a:solidFill>
                  <a:srgbClr val="0070C0"/>
                </a:solidFill>
              </a:rPr>
              <a:t>khi kể. </a:t>
            </a:r>
            <a:endParaRPr lang="en-US" sz="2800" b="1" dirty="0">
              <a:solidFill>
                <a:srgbClr val="0070C0"/>
              </a:solidFill>
            </a:endParaRPr>
          </a:p>
        </p:txBody>
      </p:sp>
    </p:spTree>
    <p:extLst>
      <p:ext uri="{BB962C8B-B14F-4D97-AF65-F5344CB8AC3E}">
        <p14:creationId xmlns:p14="http://schemas.microsoft.com/office/powerpoint/2010/main" val="6634355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6"/>
          <p:cNvGrpSpPr>
            <a:grpSpLocks/>
          </p:cNvGrpSpPr>
          <p:nvPr/>
        </p:nvGrpSpPr>
        <p:grpSpPr bwMode="auto">
          <a:xfrm>
            <a:off x="525293" y="301585"/>
            <a:ext cx="6760724" cy="6079760"/>
            <a:chOff x="48" y="1787"/>
            <a:chExt cx="1872" cy="2452"/>
          </a:xfrm>
        </p:grpSpPr>
        <p:pic>
          <p:nvPicPr>
            <p:cNvPr id="19459" name="Picture 4" descr="IMG0908A"/>
            <p:cNvPicPr>
              <a:picLocks noChangeAspect="1" noChangeArrowheads="1"/>
            </p:cNvPicPr>
            <p:nvPr/>
          </p:nvPicPr>
          <p:blipFill>
            <a:blip r:embed="rId2">
              <a:extLst>
                <a:ext uri="{28A0092B-C50C-407E-A947-70E740481C1C}">
                  <a14:useLocalDpi xmlns:a14="http://schemas.microsoft.com/office/drawing/2010/main" val="0"/>
                </a:ext>
              </a:extLst>
            </a:blip>
            <a:srcRect l="2740" t="11653" r="6850" b="5229"/>
            <a:stretch>
              <a:fillRect/>
            </a:stretch>
          </p:blipFill>
          <p:spPr bwMode="auto">
            <a:xfrm>
              <a:off x="48" y="1787"/>
              <a:ext cx="1872" cy="24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460" name="Oval 7"/>
            <p:cNvSpPr>
              <a:spLocks noChangeArrowheads="1"/>
            </p:cNvSpPr>
            <p:nvPr/>
          </p:nvSpPr>
          <p:spPr bwMode="auto">
            <a:xfrm>
              <a:off x="72" y="1818"/>
              <a:ext cx="336" cy="288"/>
            </a:xfrm>
            <a:prstGeom prst="ellipse">
              <a:avLst/>
            </a:prstGeom>
            <a:solidFill>
              <a:schemeClr val="bg1"/>
            </a:solidFill>
            <a:ln w="28575">
              <a:solidFill>
                <a:srgbClr val="FF0000"/>
              </a:solidFill>
              <a:round/>
              <a:headEnd/>
              <a:tailEnd/>
            </a:ln>
          </p:spPr>
          <p:txBody>
            <a:bodyPr wrap="none" anchor="ctr"/>
            <a:lstStyle/>
            <a:p>
              <a:pPr algn="ctr"/>
              <a:r>
                <a:rPr lang="en-US" sz="3200" b="1">
                  <a:solidFill>
                    <a:srgbClr val="FF0000"/>
                  </a:solidFill>
                  <a:latin typeface="Times New Roman" pitchFamily="18" charset="0"/>
                </a:rPr>
                <a:t>1</a:t>
              </a:r>
            </a:p>
          </p:txBody>
        </p:sp>
      </p:grpSp>
      <p:sp>
        <p:nvSpPr>
          <p:cNvPr id="5" name="Shape 222">
            <a:extLst>
              <a:ext uri="{FF2B5EF4-FFF2-40B4-BE49-F238E27FC236}">
                <a16:creationId xmlns:a16="http://schemas.microsoft.com/office/drawing/2014/main" id="{CF210E0C-2E3C-41F0-8B20-05BD6A7B5010}"/>
              </a:ext>
            </a:extLst>
          </p:cNvPr>
          <p:cNvSpPr/>
          <p:nvPr/>
        </p:nvSpPr>
        <p:spPr>
          <a:xfrm>
            <a:off x="7757286" y="1701050"/>
            <a:ext cx="4206114" cy="3118600"/>
          </a:xfrm>
          <a:prstGeom prst="roundRect">
            <a:avLst>
              <a:gd name="adj" fmla="val 50000"/>
            </a:avLst>
          </a:prstGeom>
          <a:solidFill>
            <a:srgbClr val="A8D1A0"/>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r>
              <a:rPr lang="vi-VN" sz="3600" dirty="0">
                <a:solidFill>
                  <a:schemeClr val="tx1"/>
                </a:solidFill>
                <a:latin typeface="+mj-lt"/>
                <a:sym typeface="Helvetica Light"/>
              </a:rPr>
              <a:t>Đoạn 1:</a:t>
            </a:r>
          </a:p>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r>
              <a:rPr lang="vi-VN" sz="3600" dirty="0">
                <a:solidFill>
                  <a:schemeClr val="tx1"/>
                </a:solidFill>
                <a:latin typeface="+mj-lt"/>
                <a:sym typeface="Helvetica Light"/>
              </a:rPr>
              <a:t>- Nhiệm vụ cả lớp phải thực hiện trong giờ học thể dục  </a:t>
            </a:r>
            <a:endParaRPr kumimoji="0" sz="3600" i="0" u="none" strike="noStrike" kern="0" cap="none" spc="0" normalizeH="0" baseline="0" noProof="0" dirty="0">
              <a:ln>
                <a:noFill/>
              </a:ln>
              <a:solidFill>
                <a:schemeClr val="tx1"/>
              </a:solidFill>
              <a:effectLst/>
              <a:uLnTx/>
              <a:uFillTx/>
              <a:latin typeface="+mj-lt"/>
              <a:sym typeface="Helvetica Light"/>
            </a:endParaRPr>
          </a:p>
        </p:txBody>
      </p:sp>
    </p:spTree>
    <p:extLst>
      <p:ext uri="{BB962C8B-B14F-4D97-AF65-F5344CB8AC3E}">
        <p14:creationId xmlns:p14="http://schemas.microsoft.com/office/powerpoint/2010/main" val="875325295"/>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8" descr="IMG0909A"/>
          <p:cNvPicPr>
            <a:picLocks noChangeAspect="1" noChangeArrowheads="1"/>
          </p:cNvPicPr>
          <p:nvPr/>
        </p:nvPicPr>
        <p:blipFill rotWithShape="1">
          <a:blip r:embed="rId2">
            <a:extLst>
              <a:ext uri="{28A0092B-C50C-407E-A947-70E740481C1C}">
                <a14:useLocalDpi xmlns:a14="http://schemas.microsoft.com/office/drawing/2010/main" val="0"/>
              </a:ext>
            </a:extLst>
          </a:blip>
          <a:srcRect t="15455"/>
          <a:stretch/>
        </p:blipFill>
        <p:spPr bwMode="auto">
          <a:xfrm>
            <a:off x="209549" y="104774"/>
            <a:ext cx="7153275" cy="64493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Shape 222">
            <a:extLst>
              <a:ext uri="{FF2B5EF4-FFF2-40B4-BE49-F238E27FC236}">
                <a16:creationId xmlns:a16="http://schemas.microsoft.com/office/drawing/2014/main" id="{CF210E0C-2E3C-41F0-8B20-05BD6A7B5010}"/>
              </a:ext>
            </a:extLst>
          </p:cNvPr>
          <p:cNvSpPr/>
          <p:nvPr/>
        </p:nvSpPr>
        <p:spPr>
          <a:xfrm>
            <a:off x="7757286" y="1701050"/>
            <a:ext cx="4206114" cy="3118600"/>
          </a:xfrm>
          <a:prstGeom prst="roundRect">
            <a:avLst>
              <a:gd name="adj" fmla="val 50000"/>
            </a:avLst>
          </a:prstGeom>
          <a:solidFill>
            <a:srgbClr val="A8D1A0"/>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r>
              <a:rPr lang="vi-VN" sz="3600" dirty="0">
                <a:solidFill>
                  <a:schemeClr val="tx1"/>
                </a:solidFill>
                <a:latin typeface="+mj-lt"/>
                <a:sym typeface="Helvetica Light"/>
              </a:rPr>
              <a:t>Đoạn 2:</a:t>
            </a:r>
          </a:p>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r>
              <a:rPr lang="vi-VN" sz="3600" dirty="0">
                <a:solidFill>
                  <a:schemeClr val="tx1"/>
                </a:solidFill>
                <a:latin typeface="+mj-lt"/>
                <a:sym typeface="Helvetica Light"/>
              </a:rPr>
              <a:t>Nen-li thực hiện nhiệm vụ  </a:t>
            </a:r>
            <a:endParaRPr kumimoji="0" sz="3600" i="0" u="none" strike="noStrike" kern="0" cap="none" spc="0" normalizeH="0" baseline="0" noProof="0" dirty="0">
              <a:ln>
                <a:noFill/>
              </a:ln>
              <a:solidFill>
                <a:schemeClr val="tx1"/>
              </a:solidFill>
              <a:effectLst/>
              <a:uLnTx/>
              <a:uFillTx/>
              <a:latin typeface="+mj-lt"/>
              <a:sym typeface="Helvetica Light"/>
            </a:endParaRPr>
          </a:p>
        </p:txBody>
      </p:sp>
      <p:sp>
        <p:nvSpPr>
          <p:cNvPr id="4" name="Oval 7"/>
          <p:cNvSpPr>
            <a:spLocks noChangeArrowheads="1"/>
          </p:cNvSpPr>
          <p:nvPr/>
        </p:nvSpPr>
        <p:spPr bwMode="auto">
          <a:xfrm>
            <a:off x="126194" y="626100"/>
            <a:ext cx="1213463" cy="714099"/>
          </a:xfrm>
          <a:prstGeom prst="ellipse">
            <a:avLst/>
          </a:prstGeom>
          <a:solidFill>
            <a:schemeClr val="bg1"/>
          </a:solidFill>
          <a:ln w="28575">
            <a:solidFill>
              <a:srgbClr val="FF0000"/>
            </a:solidFill>
            <a:round/>
            <a:headEnd/>
            <a:tailEnd/>
          </a:ln>
        </p:spPr>
        <p:txBody>
          <a:bodyPr wrap="none" anchor="ctr"/>
          <a:lstStyle/>
          <a:p>
            <a:pPr algn="ctr"/>
            <a:r>
              <a:rPr lang="vi-VN" sz="3200" b="1" dirty="0">
                <a:solidFill>
                  <a:srgbClr val="FF0000"/>
                </a:solidFill>
                <a:latin typeface="Times New Roman" pitchFamily="18" charset="0"/>
              </a:rPr>
              <a:t>2</a:t>
            </a:r>
            <a:endParaRPr lang="en-US" sz="3200" b="1" dirty="0">
              <a:solidFill>
                <a:srgbClr val="FF0000"/>
              </a:solidFill>
              <a:latin typeface="Times New Roman" pitchFamily="18" charset="0"/>
            </a:endParaRPr>
          </a:p>
        </p:txBody>
      </p:sp>
    </p:spTree>
    <p:extLst>
      <p:ext uri="{BB962C8B-B14F-4D97-AF65-F5344CB8AC3E}">
        <p14:creationId xmlns:p14="http://schemas.microsoft.com/office/powerpoint/2010/main" val="409039134"/>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482"/>
                                        </p:tgtEl>
                                        <p:attrNameLst>
                                          <p:attrName>style.visibility</p:attrName>
                                        </p:attrNameLst>
                                      </p:cBhvr>
                                      <p:to>
                                        <p:strVal val="visible"/>
                                      </p:to>
                                    </p:set>
                                    <p:anim calcmode="lin" valueType="num">
                                      <p:cBhvr>
                                        <p:cTn id="7" dur="500" fill="hold"/>
                                        <p:tgtEl>
                                          <p:spTgt spid="20482"/>
                                        </p:tgtEl>
                                        <p:attrNameLst>
                                          <p:attrName>ppt_w</p:attrName>
                                        </p:attrNameLst>
                                      </p:cBhvr>
                                      <p:tavLst>
                                        <p:tav tm="0">
                                          <p:val>
                                            <p:fltVal val="0"/>
                                          </p:val>
                                        </p:tav>
                                        <p:tav tm="100000">
                                          <p:val>
                                            <p:strVal val="#ppt_w"/>
                                          </p:val>
                                        </p:tav>
                                      </p:tavLst>
                                    </p:anim>
                                    <p:anim calcmode="lin" valueType="num">
                                      <p:cBhvr>
                                        <p:cTn id="8" dur="500" fill="hold"/>
                                        <p:tgtEl>
                                          <p:spTgt spid="20482"/>
                                        </p:tgtEl>
                                        <p:attrNameLst>
                                          <p:attrName>ppt_h</p:attrName>
                                        </p:attrNameLst>
                                      </p:cBhvr>
                                      <p:tavLst>
                                        <p:tav tm="0">
                                          <p:val>
                                            <p:fltVal val="0"/>
                                          </p:val>
                                        </p:tav>
                                        <p:tav tm="100000">
                                          <p:val>
                                            <p:strVal val="#ppt_h"/>
                                          </p:val>
                                        </p:tav>
                                      </p:tavLst>
                                    </p:anim>
                                    <p:animEffect transition="in" filter="fade">
                                      <p:cBhvr>
                                        <p:cTn id="9" dur="500"/>
                                        <p:tgtEl>
                                          <p:spTgt spid="2048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8"/>
          <p:cNvGrpSpPr>
            <a:grpSpLocks/>
          </p:cNvGrpSpPr>
          <p:nvPr/>
        </p:nvGrpSpPr>
        <p:grpSpPr bwMode="auto">
          <a:xfrm>
            <a:off x="262645" y="145914"/>
            <a:ext cx="8142051" cy="6566171"/>
            <a:chOff x="3936" y="1787"/>
            <a:chExt cx="1776" cy="2452"/>
          </a:xfrm>
        </p:grpSpPr>
        <p:pic>
          <p:nvPicPr>
            <p:cNvPr id="21507" name="Picture 9" descr="IMG0911A"/>
            <p:cNvPicPr>
              <a:picLocks noChangeAspect="1" noChangeArrowheads="1"/>
            </p:cNvPicPr>
            <p:nvPr/>
          </p:nvPicPr>
          <p:blipFill>
            <a:blip r:embed="rId2">
              <a:extLst>
                <a:ext uri="{28A0092B-C50C-407E-A947-70E740481C1C}">
                  <a14:useLocalDpi xmlns:a14="http://schemas.microsoft.com/office/drawing/2010/main" val="0"/>
                </a:ext>
              </a:extLst>
            </a:blip>
            <a:srcRect l="2409" t="4845" r="6024" b="6329"/>
            <a:stretch>
              <a:fillRect/>
            </a:stretch>
          </p:blipFill>
          <p:spPr bwMode="auto">
            <a:xfrm>
              <a:off x="3936" y="1787"/>
              <a:ext cx="1776" cy="24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508" name="Oval 25"/>
            <p:cNvSpPr>
              <a:spLocks noChangeArrowheads="1"/>
            </p:cNvSpPr>
            <p:nvPr/>
          </p:nvSpPr>
          <p:spPr bwMode="auto">
            <a:xfrm>
              <a:off x="3963" y="1800"/>
              <a:ext cx="336" cy="288"/>
            </a:xfrm>
            <a:prstGeom prst="ellipse">
              <a:avLst/>
            </a:prstGeom>
            <a:solidFill>
              <a:schemeClr val="bg1"/>
            </a:solidFill>
            <a:ln w="28575">
              <a:solidFill>
                <a:srgbClr val="FF0000"/>
              </a:solidFill>
              <a:round/>
              <a:headEnd/>
              <a:tailEnd/>
            </a:ln>
          </p:spPr>
          <p:txBody>
            <a:bodyPr wrap="none" anchor="ctr"/>
            <a:lstStyle/>
            <a:p>
              <a:pPr algn="ctr"/>
              <a:r>
                <a:rPr lang="en-US" sz="3200" b="1">
                  <a:solidFill>
                    <a:srgbClr val="FF0000"/>
                  </a:solidFill>
                  <a:latin typeface="Times New Roman" pitchFamily="18" charset="0"/>
                </a:rPr>
                <a:t>3</a:t>
              </a:r>
            </a:p>
          </p:txBody>
        </p:sp>
      </p:grpSp>
      <p:sp>
        <p:nvSpPr>
          <p:cNvPr id="5" name="Shape 222">
            <a:extLst>
              <a:ext uri="{FF2B5EF4-FFF2-40B4-BE49-F238E27FC236}">
                <a16:creationId xmlns:a16="http://schemas.microsoft.com/office/drawing/2014/main" id="{CF210E0C-2E3C-41F0-8B20-05BD6A7B5010}"/>
              </a:ext>
            </a:extLst>
          </p:cNvPr>
          <p:cNvSpPr/>
          <p:nvPr/>
        </p:nvSpPr>
        <p:spPr>
          <a:xfrm>
            <a:off x="7985886" y="1701050"/>
            <a:ext cx="4206114" cy="3118600"/>
          </a:xfrm>
          <a:prstGeom prst="roundRect">
            <a:avLst>
              <a:gd name="adj" fmla="val 50000"/>
            </a:avLst>
          </a:prstGeom>
          <a:solidFill>
            <a:srgbClr val="A8D1A0"/>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r>
              <a:rPr lang="vi-VN" sz="3600" dirty="0">
                <a:solidFill>
                  <a:schemeClr val="tx1"/>
                </a:solidFill>
                <a:latin typeface="+mj-lt"/>
                <a:sym typeface="Helvetica Light"/>
              </a:rPr>
              <a:t>Đoạn 3:</a:t>
            </a:r>
          </a:p>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r>
              <a:rPr lang="vi-VN" sz="3600" dirty="0">
                <a:solidFill>
                  <a:schemeClr val="tx1"/>
                </a:solidFill>
                <a:latin typeface="+mj-lt"/>
                <a:sym typeface="Helvetica Light"/>
              </a:rPr>
              <a:t>Thành công của Nen-li</a:t>
            </a:r>
            <a:endParaRPr kumimoji="0" sz="3600" i="0" u="none" strike="noStrike" kern="0" cap="none" spc="0" normalizeH="0" baseline="0" noProof="0" dirty="0">
              <a:ln>
                <a:noFill/>
              </a:ln>
              <a:solidFill>
                <a:schemeClr val="tx1"/>
              </a:solidFill>
              <a:effectLst/>
              <a:uLnTx/>
              <a:uFillTx/>
              <a:latin typeface="+mj-lt"/>
              <a:sym typeface="Helvetica Light"/>
            </a:endParaRPr>
          </a:p>
        </p:txBody>
      </p:sp>
    </p:spTree>
    <p:extLst>
      <p:ext uri="{BB962C8B-B14F-4D97-AF65-F5344CB8AC3E}">
        <p14:creationId xmlns:p14="http://schemas.microsoft.com/office/powerpoint/2010/main" val="282793361"/>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35BFCA8A-C51F-4EC6-AE8A-376EF01D33EB}"/>
              </a:ext>
            </a:extLst>
          </p:cNvPr>
          <p:cNvPicPr>
            <a:picLocks noChangeAspect="1"/>
          </p:cNvPicPr>
          <p:nvPr/>
        </p:nvPicPr>
        <p:blipFill rotWithShape="1">
          <a:blip r:embed="rId2">
            <a:extLst>
              <a:ext uri="{28A0092B-C50C-407E-A947-70E740481C1C}">
                <a14:useLocalDpi xmlns:a14="http://schemas.microsoft.com/office/drawing/2010/main" val="0"/>
              </a:ext>
            </a:extLst>
          </a:blip>
          <a:srcRect l="44444"/>
          <a:stretch/>
        </p:blipFill>
        <p:spPr>
          <a:xfrm>
            <a:off x="0" y="0"/>
            <a:ext cx="12192000" cy="6858000"/>
          </a:xfrm>
          <a:prstGeom prst="rect">
            <a:avLst/>
          </a:prstGeom>
        </p:spPr>
      </p:pic>
      <p:pic>
        <p:nvPicPr>
          <p:cNvPr id="5" name="图片 4" descr="图片包含 物体, 镜子&#10;&#10;描述已自动生成">
            <a:extLst>
              <a:ext uri="{FF2B5EF4-FFF2-40B4-BE49-F238E27FC236}">
                <a16:creationId xmlns:a16="http://schemas.microsoft.com/office/drawing/2014/main" id="{746DCE4B-3E4A-4577-B977-2F4EDA6773BC}"/>
              </a:ext>
            </a:extLst>
          </p:cNvPr>
          <p:cNvPicPr>
            <a:picLocks noChangeAspect="1"/>
          </p:cNvPicPr>
          <p:nvPr/>
        </p:nvPicPr>
        <p:blipFill rotWithShape="1">
          <a:blip r:embed="rId3">
            <a:extLst>
              <a:ext uri="{28A0092B-C50C-407E-A947-70E740481C1C}">
                <a14:useLocalDpi xmlns:a14="http://schemas.microsoft.com/office/drawing/2010/main" val="0"/>
              </a:ext>
            </a:extLst>
          </a:blip>
          <a:srcRect r="44444"/>
          <a:stretch/>
        </p:blipFill>
        <p:spPr>
          <a:xfrm>
            <a:off x="0" y="0"/>
            <a:ext cx="12192000" cy="6858000"/>
          </a:xfrm>
          <a:prstGeom prst="rect">
            <a:avLst/>
          </a:prstGeom>
        </p:spPr>
      </p:pic>
      <p:pic>
        <p:nvPicPr>
          <p:cNvPr id="7" name="图片 6">
            <a:extLst>
              <a:ext uri="{FF2B5EF4-FFF2-40B4-BE49-F238E27FC236}">
                <a16:creationId xmlns:a16="http://schemas.microsoft.com/office/drawing/2014/main" id="{6A9978A5-C6A1-484D-B582-82FD00C3593A}"/>
              </a:ext>
            </a:extLst>
          </p:cNvPr>
          <p:cNvPicPr>
            <a:picLocks noChangeAspect="1"/>
          </p:cNvPicPr>
          <p:nvPr/>
        </p:nvPicPr>
        <p:blipFill rotWithShape="1">
          <a:blip r:embed="rId4">
            <a:extLst>
              <a:ext uri="{28A0092B-C50C-407E-A947-70E740481C1C}">
                <a14:useLocalDpi xmlns:a14="http://schemas.microsoft.com/office/drawing/2010/main" val="0"/>
              </a:ext>
            </a:extLst>
          </a:blip>
          <a:srcRect l="61250" t="20400"/>
          <a:stretch/>
        </p:blipFill>
        <p:spPr>
          <a:xfrm rot="21206725">
            <a:off x="6570660" y="2958330"/>
            <a:ext cx="6446902" cy="4138495"/>
          </a:xfrm>
          <a:prstGeom prst="rect">
            <a:avLst/>
          </a:prstGeom>
        </p:spPr>
      </p:pic>
      <p:pic>
        <p:nvPicPr>
          <p:cNvPr id="6" name="图片 5">
            <a:extLst>
              <a:ext uri="{FF2B5EF4-FFF2-40B4-BE49-F238E27FC236}">
                <a16:creationId xmlns:a16="http://schemas.microsoft.com/office/drawing/2014/main" id="{B84BF5FB-0539-40C6-99EE-14C601E52E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1916" y="4254101"/>
            <a:ext cx="3691076" cy="2390255"/>
          </a:xfrm>
          <a:prstGeom prst="rect">
            <a:avLst/>
          </a:prstGeom>
        </p:spPr>
      </p:pic>
      <p:sp>
        <p:nvSpPr>
          <p:cNvPr id="8" name="TextBox 4">
            <a:extLst>
              <a:ext uri="{FF2B5EF4-FFF2-40B4-BE49-F238E27FC236}">
                <a16:creationId xmlns:a16="http://schemas.microsoft.com/office/drawing/2014/main" id="{E5F31E14-4D3D-4C1B-8891-D4F4EA1920DB}"/>
              </a:ext>
            </a:extLst>
          </p:cNvPr>
          <p:cNvSpPr txBox="1"/>
          <p:nvPr/>
        </p:nvSpPr>
        <p:spPr>
          <a:xfrm>
            <a:off x="3304323" y="1887251"/>
            <a:ext cx="4886273" cy="1938992"/>
          </a:xfrm>
          <a:prstGeom prst="rect">
            <a:avLst/>
          </a:prstGeom>
          <a:noFill/>
        </p:spPr>
        <p:txBody>
          <a:bodyPr wrap="none" rtlCol="0">
            <a:spAutoFit/>
          </a:bodyPr>
          <a:lstStyle/>
          <a:p>
            <a:pPr algn="ctr" defTabSz="457200">
              <a:buClrTx/>
              <a:buFontTx/>
              <a:buNone/>
              <a:defRPr/>
            </a:pPr>
            <a:r>
              <a:rPr lang="vi-VN" altLang="zh-CN" sz="6000" kern="1200" dirty="0">
                <a:solidFill>
                  <a:prstClr val="black"/>
                </a:solidFill>
                <a:latin typeface="+mn-lt"/>
                <a:ea typeface="微软雅黑" panose="020B0503020204020204" pitchFamily="34" charset="-122"/>
                <a:cs typeface="+mn-cs"/>
              </a:rPr>
              <a:t>LUYỆN KỂ </a:t>
            </a:r>
          </a:p>
          <a:p>
            <a:pPr algn="ctr" defTabSz="457200">
              <a:buClrTx/>
              <a:buFontTx/>
              <a:buNone/>
              <a:defRPr/>
            </a:pPr>
            <a:r>
              <a:rPr lang="vi-VN" altLang="zh-CN" sz="6000" kern="1200" dirty="0">
                <a:solidFill>
                  <a:prstClr val="black"/>
                </a:solidFill>
                <a:latin typeface="+mn-lt"/>
                <a:ea typeface="微软雅黑" panose="020B0503020204020204" pitchFamily="34" charset="-122"/>
                <a:cs typeface="+mn-cs"/>
              </a:rPr>
              <a:t>THEO NHÓM</a:t>
            </a:r>
            <a:endParaRPr lang="en-US" altLang="zh-CN" sz="6000" kern="1200" dirty="0">
              <a:solidFill>
                <a:prstClr val="black"/>
              </a:solidFill>
              <a:latin typeface="+mn-lt"/>
              <a:ea typeface="微软雅黑" panose="020B0503020204020204" pitchFamily="34" charset="-122"/>
              <a:cs typeface="+mn-cs"/>
            </a:endParaRPr>
          </a:p>
        </p:txBody>
      </p:sp>
    </p:spTree>
    <p:extLst>
      <p:ext uri="{BB962C8B-B14F-4D97-AF65-F5344CB8AC3E}">
        <p14:creationId xmlns:p14="http://schemas.microsoft.com/office/powerpoint/2010/main" val="335136823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1266507552_20112191912"/>
          <p:cNvPicPr>
            <a:picLocks noChangeAspect="1" noChangeArrowheads="1"/>
          </p:cNvPicPr>
          <p:nvPr/>
        </p:nvPicPr>
        <p:blipFill>
          <a:blip r:embed="rId2">
            <a:extLst>
              <a:ext uri="{28A0092B-C50C-407E-A947-70E740481C1C}">
                <a14:useLocalDpi xmlns:a14="http://schemas.microsoft.com/office/drawing/2010/main" val="0"/>
              </a:ext>
            </a:extLst>
          </a:blip>
          <a:srcRect l="24615" t="16154" r="24615" b="19231"/>
          <a:stretch>
            <a:fillRect/>
          </a:stretch>
        </p:blipFill>
        <p:spPr bwMode="auto">
          <a:xfrm>
            <a:off x="1524000" y="3581400"/>
            <a:ext cx="2032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descr="he1bb93ng-xanh"/>
          <p:cNvPicPr>
            <a:picLocks noChangeAspect="1" noChangeArrowheads="1"/>
          </p:cNvPicPr>
          <p:nvPr/>
        </p:nvPicPr>
        <p:blipFill>
          <a:blip r:embed="rId3">
            <a:extLst>
              <a:ext uri="{28A0092B-C50C-407E-A947-70E740481C1C}">
                <a14:useLocalDpi xmlns:a14="http://schemas.microsoft.com/office/drawing/2010/main" val="0"/>
              </a:ext>
            </a:extLst>
          </a:blip>
          <a:srcRect l="15454" t="20589" r="26364" b="12354"/>
          <a:stretch>
            <a:fillRect/>
          </a:stretch>
        </p:blipFill>
        <p:spPr bwMode="auto">
          <a:xfrm>
            <a:off x="2540000" y="5105400"/>
            <a:ext cx="2032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descr="20319115248"/>
          <p:cNvPicPr>
            <a:picLocks noChangeAspect="1" noChangeArrowheads="1"/>
          </p:cNvPicPr>
          <p:nvPr/>
        </p:nvPicPr>
        <p:blipFill>
          <a:blip r:embed="rId4">
            <a:extLst>
              <a:ext uri="{28A0092B-C50C-407E-A947-70E740481C1C}">
                <a14:useLocalDpi xmlns:a14="http://schemas.microsoft.com/office/drawing/2010/main" val="0"/>
              </a:ext>
            </a:extLst>
          </a:blip>
          <a:srcRect l="4199" b="20667"/>
          <a:stretch>
            <a:fillRect/>
          </a:stretch>
        </p:blipFill>
        <p:spPr bwMode="auto">
          <a:xfrm>
            <a:off x="3962400" y="3581400"/>
            <a:ext cx="2032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6" descr="hồng phấn"/>
          <p:cNvPicPr>
            <a:picLocks noChangeAspect="1" noChangeArrowheads="1"/>
          </p:cNvPicPr>
          <p:nvPr/>
        </p:nvPicPr>
        <p:blipFill>
          <a:blip r:embed="rId5">
            <a:extLst>
              <a:ext uri="{28A0092B-C50C-407E-A947-70E740481C1C}">
                <a14:useLocalDpi xmlns:a14="http://schemas.microsoft.com/office/drawing/2010/main" val="0"/>
              </a:ext>
            </a:extLst>
          </a:blip>
          <a:srcRect l="11111" t="2083" r="12964" b="6250"/>
          <a:stretch>
            <a:fillRect/>
          </a:stretch>
        </p:blipFill>
        <p:spPr bwMode="auto">
          <a:xfrm>
            <a:off x="8661400" y="5029200"/>
            <a:ext cx="2133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7" descr="1266507552_20112191912"/>
          <p:cNvPicPr>
            <a:picLocks noChangeAspect="1" noChangeArrowheads="1"/>
          </p:cNvPicPr>
          <p:nvPr/>
        </p:nvPicPr>
        <p:blipFill>
          <a:blip r:embed="rId2">
            <a:extLst>
              <a:ext uri="{28A0092B-C50C-407E-A947-70E740481C1C}">
                <a14:useLocalDpi xmlns:a14="http://schemas.microsoft.com/office/drawing/2010/main" val="0"/>
              </a:ext>
            </a:extLst>
          </a:blip>
          <a:srcRect l="24615" t="16154" r="24615" b="19231"/>
          <a:stretch>
            <a:fillRect/>
          </a:stretch>
        </p:blipFill>
        <p:spPr bwMode="auto">
          <a:xfrm>
            <a:off x="7213600" y="3581400"/>
            <a:ext cx="2032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9" descr="20319115248"/>
          <p:cNvPicPr>
            <a:picLocks noChangeAspect="1" noChangeArrowheads="1"/>
          </p:cNvPicPr>
          <p:nvPr/>
        </p:nvPicPr>
        <p:blipFill>
          <a:blip r:embed="rId4">
            <a:extLst>
              <a:ext uri="{28A0092B-C50C-407E-A947-70E740481C1C}">
                <a14:useLocalDpi xmlns:a14="http://schemas.microsoft.com/office/drawing/2010/main" val="0"/>
              </a:ext>
            </a:extLst>
          </a:blip>
          <a:srcRect l="4199" b="20667"/>
          <a:stretch>
            <a:fillRect/>
          </a:stretch>
        </p:blipFill>
        <p:spPr bwMode="auto">
          <a:xfrm>
            <a:off x="9652000" y="3581400"/>
            <a:ext cx="2032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6" name="Oval 10" descr="Bouquet"/>
          <p:cNvSpPr>
            <a:spLocks noChangeArrowheads="1"/>
          </p:cNvSpPr>
          <p:nvPr/>
        </p:nvSpPr>
        <p:spPr bwMode="auto">
          <a:xfrm>
            <a:off x="1930400" y="2971800"/>
            <a:ext cx="2540000" cy="533400"/>
          </a:xfrm>
          <a:prstGeom prst="ellipse">
            <a:avLst/>
          </a:prstGeom>
          <a:blipFill dpi="0" rotWithShape="0">
            <a:blip r:embed="rId6"/>
            <a:srcRect/>
            <a:tile tx="0" ty="0" sx="100000" sy="100000" flip="none" algn="tl"/>
          </a:blipFill>
          <a:ln w="9525">
            <a:solidFill>
              <a:srgbClr val="FF6600"/>
            </a:solidFill>
            <a:round/>
            <a:headEnd/>
            <a:tailEnd/>
          </a:ln>
        </p:spPr>
        <p:txBody>
          <a:bodyPr wrap="none" anchor="ctr"/>
          <a:lstStyle/>
          <a:p>
            <a:pPr algn="ctr"/>
            <a:r>
              <a:rPr lang="en-US" sz="3200" b="1">
                <a:solidFill>
                  <a:srgbClr val="990000"/>
                </a:solidFill>
                <a:latin typeface="Times New Roman" pitchFamily="18" charset="0"/>
              </a:rPr>
              <a:t>ĐỘI A</a:t>
            </a:r>
          </a:p>
        </p:txBody>
      </p:sp>
      <p:sp>
        <p:nvSpPr>
          <p:cNvPr id="19467" name="Oval 11" descr="Bouquet"/>
          <p:cNvSpPr>
            <a:spLocks noChangeArrowheads="1"/>
          </p:cNvSpPr>
          <p:nvPr/>
        </p:nvSpPr>
        <p:spPr bwMode="auto">
          <a:xfrm>
            <a:off x="7823200" y="2895600"/>
            <a:ext cx="2540000" cy="533400"/>
          </a:xfrm>
          <a:prstGeom prst="ellipse">
            <a:avLst/>
          </a:prstGeom>
          <a:blipFill dpi="0" rotWithShape="0">
            <a:blip r:embed="rId6"/>
            <a:srcRect/>
            <a:tile tx="0" ty="0" sx="100000" sy="100000" flip="none" algn="tl"/>
          </a:blipFill>
          <a:ln w="9525">
            <a:solidFill>
              <a:srgbClr val="FF6600"/>
            </a:solidFill>
            <a:round/>
            <a:headEnd/>
            <a:tailEnd/>
          </a:ln>
        </p:spPr>
        <p:txBody>
          <a:bodyPr wrap="none" anchor="ctr"/>
          <a:lstStyle/>
          <a:p>
            <a:pPr algn="ctr"/>
            <a:r>
              <a:rPr lang="en-US" sz="3200" b="1">
                <a:solidFill>
                  <a:srgbClr val="990000"/>
                </a:solidFill>
                <a:latin typeface="Times New Roman" pitchFamily="18" charset="0"/>
              </a:rPr>
              <a:t>ĐỘI B</a:t>
            </a:r>
          </a:p>
        </p:txBody>
      </p:sp>
      <p:sp>
        <p:nvSpPr>
          <p:cNvPr id="19468" name="WordArt 12"/>
          <p:cNvSpPr>
            <a:spLocks noChangeArrowheads="1" noChangeShapeType="1" noTextEdit="1"/>
          </p:cNvSpPr>
          <p:nvPr/>
        </p:nvSpPr>
        <p:spPr bwMode="auto">
          <a:xfrm>
            <a:off x="2616200" y="790576"/>
            <a:ext cx="7035800" cy="847725"/>
          </a:xfrm>
          <a:prstGeom prst="rect">
            <a:avLst/>
          </a:prstGeom>
        </p:spPr>
        <p:txBody>
          <a:bodyPr wrap="none" fromWordArt="1">
            <a:prstTxWarp prst="textWave1">
              <a:avLst>
                <a:gd name="adj1" fmla="val 13005"/>
                <a:gd name="adj2" fmla="val 0"/>
              </a:avLst>
            </a:prstTxWarp>
          </a:bodyPr>
          <a:lstStyle/>
          <a:p>
            <a:pPr algn="ctr"/>
            <a:r>
              <a:rPr lang="en-US" sz="6000" b="1" i="1" kern="10">
                <a:ln w="9525">
                  <a:solidFill>
                    <a:srgbClr val="FF0000"/>
                  </a:solidFill>
                  <a:round/>
                  <a:headEnd/>
                  <a:tailEnd/>
                </a:ln>
                <a:solidFill>
                  <a:srgbClr val="FFFF00"/>
                </a:solidFill>
                <a:latin typeface="Times New Roman"/>
                <a:cs typeface="Times New Roman"/>
              </a:rPr>
              <a:t>Thi kể chuyện</a:t>
            </a:r>
          </a:p>
        </p:txBody>
      </p:sp>
      <p:pic>
        <p:nvPicPr>
          <p:cNvPr id="19469" name="Picture 13" descr="Entertainment-02-jun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956800" y="914400"/>
            <a:ext cx="2133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303272"/>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19468"/>
                                        </p:tgtEl>
                                        <p:attrNameLst>
                                          <p:attrName>style.visibility</p:attrName>
                                        </p:attrNameLst>
                                      </p:cBhvr>
                                      <p:to>
                                        <p:strVal val="visible"/>
                                      </p:to>
                                    </p:set>
                                    <p:anim to="" calcmode="lin" valueType="num">
                                      <p:cBhvr>
                                        <p:cTn id="7" dur="1" fill="hold"/>
                                        <p:tgtEl>
                                          <p:spTgt spid="19468"/>
                                        </p:tgtEl>
                                        <p:attrNameLst>
                                          <p:attrName/>
                                        </p:attrNameLst>
                                      </p:cBhvr>
                                    </p:anim>
                                  </p:childTnLst>
                                </p:cTn>
                              </p:par>
                            </p:childTnLst>
                          </p:cTn>
                        </p:par>
                        <p:par>
                          <p:cTn id="8" fill="hold" nodeType="afterGroup">
                            <p:stCondLst>
                              <p:cond delay="0"/>
                            </p:stCondLst>
                            <p:childTnLst>
                              <p:par>
                                <p:cTn id="9" presetID="22" presetClass="emph" presetSubtype="0" repeatCount="10000" fill="hold" grpId="1" nodeType="afterEffect">
                                  <p:stCondLst>
                                    <p:cond delay="0"/>
                                  </p:stCondLst>
                                  <p:childTnLst>
                                    <p:animClr clrSpc="hsl" dir="cw">
                                      <p:cBhvr override="childStyle">
                                        <p:cTn id="10" dur="500" fill="hold"/>
                                        <p:tgtEl>
                                          <p:spTgt spid="19468"/>
                                        </p:tgtEl>
                                        <p:attrNameLst>
                                          <p:attrName>style.color</p:attrName>
                                        </p:attrNameLst>
                                      </p:cBhvr>
                                      <p:by>
                                        <p:hsl h="-7200000" s="0" l="0"/>
                                      </p:by>
                                    </p:animClr>
                                    <p:animClr clrSpc="hsl" dir="cw">
                                      <p:cBhvr>
                                        <p:cTn id="11" dur="500" fill="hold"/>
                                        <p:tgtEl>
                                          <p:spTgt spid="19468"/>
                                        </p:tgtEl>
                                        <p:attrNameLst>
                                          <p:attrName>fillcolor</p:attrName>
                                        </p:attrNameLst>
                                      </p:cBhvr>
                                      <p:by>
                                        <p:hsl h="-7200000" s="0" l="0"/>
                                      </p:by>
                                    </p:animClr>
                                    <p:animClr clrSpc="hsl" dir="cw">
                                      <p:cBhvr>
                                        <p:cTn id="12" dur="500" fill="hold"/>
                                        <p:tgtEl>
                                          <p:spTgt spid="19468"/>
                                        </p:tgtEl>
                                        <p:attrNameLst>
                                          <p:attrName>stroke.color</p:attrName>
                                        </p:attrNameLst>
                                      </p:cBhvr>
                                      <p:by>
                                        <p:hsl h="-7200000" s="0" l="0"/>
                                      </p:by>
                                    </p:animClr>
                                    <p:set>
                                      <p:cBhvr>
                                        <p:cTn id="13" dur="500" fill="hold"/>
                                        <p:tgtEl>
                                          <p:spTgt spid="19468"/>
                                        </p:tgtEl>
                                        <p:attrNameLst>
                                          <p:attrName>fill.type</p:attrName>
                                        </p:attrNameLst>
                                      </p:cBhvr>
                                      <p:to>
                                        <p:strVal val="solid"/>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19466"/>
                                        </p:tgtEl>
                                        <p:attrNameLst>
                                          <p:attrName>style.visibility</p:attrName>
                                        </p:attrNameLst>
                                      </p:cBhvr>
                                      <p:to>
                                        <p:strVal val="visible"/>
                                      </p:to>
                                    </p:set>
                                    <p:animEffect transition="in" filter="diamond(in)">
                                      <p:cBhvr>
                                        <p:cTn id="18" dur="2000"/>
                                        <p:tgtEl>
                                          <p:spTgt spid="19466"/>
                                        </p:tgtEl>
                                      </p:cBhvr>
                                    </p:animEffect>
                                  </p:childTnLst>
                                </p:cTn>
                              </p:par>
                            </p:childTnLst>
                          </p:cTn>
                        </p:par>
                        <p:par>
                          <p:cTn id="19" fill="hold" nodeType="afterGroup">
                            <p:stCondLst>
                              <p:cond delay="2000"/>
                            </p:stCondLst>
                            <p:childTnLst>
                              <p:par>
                                <p:cTn id="20" presetID="5" presetClass="entr" presetSubtype="10" fill="hold" grpId="0" nodeType="afterEffect">
                                  <p:stCondLst>
                                    <p:cond delay="0"/>
                                  </p:stCondLst>
                                  <p:childTnLst>
                                    <p:set>
                                      <p:cBhvr>
                                        <p:cTn id="21" dur="1" fill="hold">
                                          <p:stCondLst>
                                            <p:cond delay="0"/>
                                          </p:stCondLst>
                                        </p:cTn>
                                        <p:tgtEl>
                                          <p:spTgt spid="19467"/>
                                        </p:tgtEl>
                                        <p:attrNameLst>
                                          <p:attrName>style.visibility</p:attrName>
                                        </p:attrNameLst>
                                      </p:cBhvr>
                                      <p:to>
                                        <p:strVal val="visible"/>
                                      </p:to>
                                    </p:set>
                                    <p:animEffect transition="in" filter="checkerboard(across)">
                                      <p:cBhvr>
                                        <p:cTn id="22" dur="500"/>
                                        <p:tgtEl>
                                          <p:spTgt spid="1946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9469"/>
                                        </p:tgtEl>
                                        <p:attrNameLst>
                                          <p:attrName>style.visibility</p:attrName>
                                        </p:attrNameLst>
                                      </p:cBhvr>
                                      <p:to>
                                        <p:strVal val="visible"/>
                                      </p:to>
                                    </p:set>
                                    <p:animEffect transition="in" filter="fade">
                                      <p:cBhvr>
                                        <p:cTn id="27" dur="2000"/>
                                        <p:tgtEl>
                                          <p:spTgt spid="1946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9466"/>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53" presetClass="entr" presetSubtype="0" fill="hold" nodeType="clickEffect">
                                  <p:stCondLst>
                                    <p:cond delay="0"/>
                                  </p:stCondLst>
                                  <p:childTnLst>
                                    <p:set>
                                      <p:cBhvr>
                                        <p:cTn id="32" dur="1" fill="hold">
                                          <p:stCondLst>
                                            <p:cond delay="0"/>
                                          </p:stCondLst>
                                        </p:cTn>
                                        <p:tgtEl>
                                          <p:spTgt spid="19459"/>
                                        </p:tgtEl>
                                        <p:attrNameLst>
                                          <p:attrName>style.visibility</p:attrName>
                                        </p:attrNameLst>
                                      </p:cBhvr>
                                      <p:to>
                                        <p:strVal val="visible"/>
                                      </p:to>
                                    </p:set>
                                    <p:anim calcmode="lin" valueType="num">
                                      <p:cBhvr>
                                        <p:cTn id="33" dur="500" fill="hold"/>
                                        <p:tgtEl>
                                          <p:spTgt spid="19459"/>
                                        </p:tgtEl>
                                        <p:attrNameLst>
                                          <p:attrName>ppt_w</p:attrName>
                                        </p:attrNameLst>
                                      </p:cBhvr>
                                      <p:tavLst>
                                        <p:tav tm="0">
                                          <p:val>
                                            <p:fltVal val="0"/>
                                          </p:val>
                                        </p:tav>
                                        <p:tav tm="100000">
                                          <p:val>
                                            <p:strVal val="#ppt_w"/>
                                          </p:val>
                                        </p:tav>
                                      </p:tavLst>
                                    </p:anim>
                                    <p:anim calcmode="lin" valueType="num">
                                      <p:cBhvr>
                                        <p:cTn id="34" dur="500" fill="hold"/>
                                        <p:tgtEl>
                                          <p:spTgt spid="19459"/>
                                        </p:tgtEl>
                                        <p:attrNameLst>
                                          <p:attrName>ppt_h</p:attrName>
                                        </p:attrNameLst>
                                      </p:cBhvr>
                                      <p:tavLst>
                                        <p:tav tm="0">
                                          <p:val>
                                            <p:fltVal val="0"/>
                                          </p:val>
                                        </p:tav>
                                        <p:tav tm="100000">
                                          <p:val>
                                            <p:strVal val="#ppt_h"/>
                                          </p:val>
                                        </p:tav>
                                      </p:tavLst>
                                    </p:anim>
                                    <p:animEffect transition="in" filter="fade">
                                      <p:cBhvr>
                                        <p:cTn id="35" dur="500"/>
                                        <p:tgtEl>
                                          <p:spTgt spid="1945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3" presetClass="entr" presetSubtype="0" fill="hold" nodeType="clickEffect">
                                  <p:stCondLst>
                                    <p:cond delay="0"/>
                                  </p:stCondLst>
                                  <p:childTnLst>
                                    <p:set>
                                      <p:cBhvr>
                                        <p:cTn id="39" dur="1" fill="hold">
                                          <p:stCondLst>
                                            <p:cond delay="0"/>
                                          </p:stCondLst>
                                        </p:cTn>
                                        <p:tgtEl>
                                          <p:spTgt spid="19461"/>
                                        </p:tgtEl>
                                        <p:attrNameLst>
                                          <p:attrName>style.visibility</p:attrName>
                                        </p:attrNameLst>
                                      </p:cBhvr>
                                      <p:to>
                                        <p:strVal val="visible"/>
                                      </p:to>
                                    </p:set>
                                    <p:anim calcmode="lin" valueType="num">
                                      <p:cBhvr>
                                        <p:cTn id="40" dur="500" fill="hold"/>
                                        <p:tgtEl>
                                          <p:spTgt spid="19461"/>
                                        </p:tgtEl>
                                        <p:attrNameLst>
                                          <p:attrName>ppt_w</p:attrName>
                                        </p:attrNameLst>
                                      </p:cBhvr>
                                      <p:tavLst>
                                        <p:tav tm="0">
                                          <p:val>
                                            <p:fltVal val="0"/>
                                          </p:val>
                                        </p:tav>
                                        <p:tav tm="100000">
                                          <p:val>
                                            <p:strVal val="#ppt_w"/>
                                          </p:val>
                                        </p:tav>
                                      </p:tavLst>
                                    </p:anim>
                                    <p:anim calcmode="lin" valueType="num">
                                      <p:cBhvr>
                                        <p:cTn id="41" dur="500" fill="hold"/>
                                        <p:tgtEl>
                                          <p:spTgt spid="19461"/>
                                        </p:tgtEl>
                                        <p:attrNameLst>
                                          <p:attrName>ppt_h</p:attrName>
                                        </p:attrNameLst>
                                      </p:cBhvr>
                                      <p:tavLst>
                                        <p:tav tm="0">
                                          <p:val>
                                            <p:fltVal val="0"/>
                                          </p:val>
                                        </p:tav>
                                        <p:tav tm="100000">
                                          <p:val>
                                            <p:strVal val="#ppt_h"/>
                                          </p:val>
                                        </p:tav>
                                      </p:tavLst>
                                    </p:anim>
                                    <p:animEffect transition="in" filter="fade">
                                      <p:cBhvr>
                                        <p:cTn id="42" dur="500"/>
                                        <p:tgtEl>
                                          <p:spTgt spid="1946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3" presetClass="entr" presetSubtype="0" fill="hold" nodeType="clickEffect">
                                  <p:stCondLst>
                                    <p:cond delay="0"/>
                                  </p:stCondLst>
                                  <p:childTnLst>
                                    <p:set>
                                      <p:cBhvr>
                                        <p:cTn id="46" dur="1" fill="hold">
                                          <p:stCondLst>
                                            <p:cond delay="0"/>
                                          </p:stCondLst>
                                        </p:cTn>
                                        <p:tgtEl>
                                          <p:spTgt spid="19460"/>
                                        </p:tgtEl>
                                        <p:attrNameLst>
                                          <p:attrName>style.visibility</p:attrName>
                                        </p:attrNameLst>
                                      </p:cBhvr>
                                      <p:to>
                                        <p:strVal val="visible"/>
                                      </p:to>
                                    </p:set>
                                    <p:anim calcmode="lin" valueType="num">
                                      <p:cBhvr>
                                        <p:cTn id="47" dur="500" fill="hold"/>
                                        <p:tgtEl>
                                          <p:spTgt spid="19460"/>
                                        </p:tgtEl>
                                        <p:attrNameLst>
                                          <p:attrName>ppt_w</p:attrName>
                                        </p:attrNameLst>
                                      </p:cBhvr>
                                      <p:tavLst>
                                        <p:tav tm="0">
                                          <p:val>
                                            <p:fltVal val="0"/>
                                          </p:val>
                                        </p:tav>
                                        <p:tav tm="100000">
                                          <p:val>
                                            <p:strVal val="#ppt_w"/>
                                          </p:val>
                                        </p:tav>
                                      </p:tavLst>
                                    </p:anim>
                                    <p:anim calcmode="lin" valueType="num">
                                      <p:cBhvr>
                                        <p:cTn id="48" dur="500" fill="hold"/>
                                        <p:tgtEl>
                                          <p:spTgt spid="19460"/>
                                        </p:tgtEl>
                                        <p:attrNameLst>
                                          <p:attrName>ppt_h</p:attrName>
                                        </p:attrNameLst>
                                      </p:cBhvr>
                                      <p:tavLst>
                                        <p:tav tm="0">
                                          <p:val>
                                            <p:fltVal val="0"/>
                                          </p:val>
                                        </p:tav>
                                        <p:tav tm="100000">
                                          <p:val>
                                            <p:strVal val="#ppt_h"/>
                                          </p:val>
                                        </p:tav>
                                      </p:tavLst>
                                    </p:anim>
                                    <p:animEffect transition="in" filter="fade">
                                      <p:cBhvr>
                                        <p:cTn id="49" dur="500"/>
                                        <p:tgtEl>
                                          <p:spTgt spid="19460"/>
                                        </p:tgtEl>
                                      </p:cBhvr>
                                    </p:animEffect>
                                  </p:childTnLst>
                                </p:cTn>
                              </p:par>
                            </p:childTnLst>
                          </p:cTn>
                        </p:par>
                      </p:childTnLst>
                    </p:cTn>
                  </p:par>
                </p:childTnLst>
              </p:cTn>
              <p:nextCondLst>
                <p:cond evt="onClick" delay="0">
                  <p:tgtEl>
                    <p:spTgt spid="19466"/>
                  </p:tgtEl>
                </p:cond>
              </p:nextCondLst>
            </p:seq>
            <p:seq concurrent="1" nextAc="seek">
              <p:cTn id="50" restart="whenNotActive" fill="hold" evtFilter="cancelBubble" nodeType="interactiveSeq">
                <p:stCondLst>
                  <p:cond evt="onClick" delay="0">
                    <p:tgtEl>
                      <p:spTgt spid="19467"/>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53" presetClass="entr" presetSubtype="0" fill="hold" nodeType="clickEffect">
                                  <p:stCondLst>
                                    <p:cond delay="0"/>
                                  </p:stCondLst>
                                  <p:childTnLst>
                                    <p:set>
                                      <p:cBhvr>
                                        <p:cTn id="54" dur="1" fill="hold">
                                          <p:stCondLst>
                                            <p:cond delay="0"/>
                                          </p:stCondLst>
                                        </p:cTn>
                                        <p:tgtEl>
                                          <p:spTgt spid="19463"/>
                                        </p:tgtEl>
                                        <p:attrNameLst>
                                          <p:attrName>style.visibility</p:attrName>
                                        </p:attrNameLst>
                                      </p:cBhvr>
                                      <p:to>
                                        <p:strVal val="visible"/>
                                      </p:to>
                                    </p:set>
                                    <p:anim calcmode="lin" valueType="num">
                                      <p:cBhvr>
                                        <p:cTn id="55" dur="500" fill="hold"/>
                                        <p:tgtEl>
                                          <p:spTgt spid="19463"/>
                                        </p:tgtEl>
                                        <p:attrNameLst>
                                          <p:attrName>ppt_w</p:attrName>
                                        </p:attrNameLst>
                                      </p:cBhvr>
                                      <p:tavLst>
                                        <p:tav tm="0">
                                          <p:val>
                                            <p:fltVal val="0"/>
                                          </p:val>
                                        </p:tav>
                                        <p:tav tm="100000">
                                          <p:val>
                                            <p:strVal val="#ppt_w"/>
                                          </p:val>
                                        </p:tav>
                                      </p:tavLst>
                                    </p:anim>
                                    <p:anim calcmode="lin" valueType="num">
                                      <p:cBhvr>
                                        <p:cTn id="56" dur="500" fill="hold"/>
                                        <p:tgtEl>
                                          <p:spTgt spid="19463"/>
                                        </p:tgtEl>
                                        <p:attrNameLst>
                                          <p:attrName>ppt_h</p:attrName>
                                        </p:attrNameLst>
                                      </p:cBhvr>
                                      <p:tavLst>
                                        <p:tav tm="0">
                                          <p:val>
                                            <p:fltVal val="0"/>
                                          </p:val>
                                        </p:tav>
                                        <p:tav tm="100000">
                                          <p:val>
                                            <p:strVal val="#ppt_h"/>
                                          </p:val>
                                        </p:tav>
                                      </p:tavLst>
                                    </p:anim>
                                    <p:animEffect transition="in" filter="fade">
                                      <p:cBhvr>
                                        <p:cTn id="57" dur="500"/>
                                        <p:tgtEl>
                                          <p:spTgt spid="19463"/>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53" presetClass="entr" presetSubtype="0" fill="hold" nodeType="clickEffect">
                                  <p:stCondLst>
                                    <p:cond delay="0"/>
                                  </p:stCondLst>
                                  <p:childTnLst>
                                    <p:set>
                                      <p:cBhvr>
                                        <p:cTn id="61" dur="1" fill="hold">
                                          <p:stCondLst>
                                            <p:cond delay="0"/>
                                          </p:stCondLst>
                                        </p:cTn>
                                        <p:tgtEl>
                                          <p:spTgt spid="19465"/>
                                        </p:tgtEl>
                                        <p:attrNameLst>
                                          <p:attrName>style.visibility</p:attrName>
                                        </p:attrNameLst>
                                      </p:cBhvr>
                                      <p:to>
                                        <p:strVal val="visible"/>
                                      </p:to>
                                    </p:set>
                                    <p:anim calcmode="lin" valueType="num">
                                      <p:cBhvr>
                                        <p:cTn id="62" dur="500" fill="hold"/>
                                        <p:tgtEl>
                                          <p:spTgt spid="19465"/>
                                        </p:tgtEl>
                                        <p:attrNameLst>
                                          <p:attrName>ppt_w</p:attrName>
                                        </p:attrNameLst>
                                      </p:cBhvr>
                                      <p:tavLst>
                                        <p:tav tm="0">
                                          <p:val>
                                            <p:fltVal val="0"/>
                                          </p:val>
                                        </p:tav>
                                        <p:tav tm="100000">
                                          <p:val>
                                            <p:strVal val="#ppt_w"/>
                                          </p:val>
                                        </p:tav>
                                      </p:tavLst>
                                    </p:anim>
                                    <p:anim calcmode="lin" valueType="num">
                                      <p:cBhvr>
                                        <p:cTn id="63" dur="500" fill="hold"/>
                                        <p:tgtEl>
                                          <p:spTgt spid="19465"/>
                                        </p:tgtEl>
                                        <p:attrNameLst>
                                          <p:attrName>ppt_h</p:attrName>
                                        </p:attrNameLst>
                                      </p:cBhvr>
                                      <p:tavLst>
                                        <p:tav tm="0">
                                          <p:val>
                                            <p:fltVal val="0"/>
                                          </p:val>
                                        </p:tav>
                                        <p:tav tm="100000">
                                          <p:val>
                                            <p:strVal val="#ppt_h"/>
                                          </p:val>
                                        </p:tav>
                                      </p:tavLst>
                                    </p:anim>
                                    <p:animEffect transition="in" filter="fade">
                                      <p:cBhvr>
                                        <p:cTn id="64" dur="500"/>
                                        <p:tgtEl>
                                          <p:spTgt spid="19465"/>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53" presetClass="entr" presetSubtype="0" fill="hold" nodeType="clickEffect">
                                  <p:stCondLst>
                                    <p:cond delay="0"/>
                                  </p:stCondLst>
                                  <p:childTnLst>
                                    <p:set>
                                      <p:cBhvr>
                                        <p:cTn id="68" dur="1" fill="hold">
                                          <p:stCondLst>
                                            <p:cond delay="0"/>
                                          </p:stCondLst>
                                        </p:cTn>
                                        <p:tgtEl>
                                          <p:spTgt spid="19462"/>
                                        </p:tgtEl>
                                        <p:attrNameLst>
                                          <p:attrName>style.visibility</p:attrName>
                                        </p:attrNameLst>
                                      </p:cBhvr>
                                      <p:to>
                                        <p:strVal val="visible"/>
                                      </p:to>
                                    </p:set>
                                    <p:anim calcmode="lin" valueType="num">
                                      <p:cBhvr>
                                        <p:cTn id="69" dur="500" fill="hold"/>
                                        <p:tgtEl>
                                          <p:spTgt spid="19462"/>
                                        </p:tgtEl>
                                        <p:attrNameLst>
                                          <p:attrName>ppt_w</p:attrName>
                                        </p:attrNameLst>
                                      </p:cBhvr>
                                      <p:tavLst>
                                        <p:tav tm="0">
                                          <p:val>
                                            <p:fltVal val="0"/>
                                          </p:val>
                                        </p:tav>
                                        <p:tav tm="100000">
                                          <p:val>
                                            <p:strVal val="#ppt_w"/>
                                          </p:val>
                                        </p:tav>
                                      </p:tavLst>
                                    </p:anim>
                                    <p:anim calcmode="lin" valueType="num">
                                      <p:cBhvr>
                                        <p:cTn id="70" dur="500" fill="hold"/>
                                        <p:tgtEl>
                                          <p:spTgt spid="19462"/>
                                        </p:tgtEl>
                                        <p:attrNameLst>
                                          <p:attrName>ppt_h</p:attrName>
                                        </p:attrNameLst>
                                      </p:cBhvr>
                                      <p:tavLst>
                                        <p:tav tm="0">
                                          <p:val>
                                            <p:fltVal val="0"/>
                                          </p:val>
                                        </p:tav>
                                        <p:tav tm="100000">
                                          <p:val>
                                            <p:strVal val="#ppt_h"/>
                                          </p:val>
                                        </p:tav>
                                      </p:tavLst>
                                    </p:anim>
                                    <p:animEffect transition="in" filter="fade">
                                      <p:cBhvr>
                                        <p:cTn id="71" dur="500"/>
                                        <p:tgtEl>
                                          <p:spTgt spid="19462"/>
                                        </p:tgtEl>
                                      </p:cBhvr>
                                    </p:animEffect>
                                  </p:childTnLst>
                                </p:cTn>
                              </p:par>
                            </p:childTnLst>
                          </p:cTn>
                        </p:par>
                      </p:childTnLst>
                    </p:cTn>
                  </p:par>
                </p:childTnLst>
              </p:cTn>
              <p:nextCondLst>
                <p:cond evt="onClick" delay="0">
                  <p:tgtEl>
                    <p:spTgt spid="19467"/>
                  </p:tgtEl>
                </p:cond>
              </p:nextCondLst>
            </p:seq>
          </p:childTnLst>
        </p:cTn>
      </p:par>
    </p:tnLst>
    <p:bldLst>
      <p:bldP spid="19466" grpId="0" animBg="1"/>
      <p:bldP spid="19467" grpId="0" animBg="1"/>
      <p:bldP spid="19468" grpId="0" animBg="1"/>
      <p:bldP spid="19468"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13"/>
          <p:cNvSpPr txBox="1">
            <a:spLocks noGrp="1"/>
          </p:cNvSpPr>
          <p:nvPr>
            <p:ph type="title"/>
          </p:nvPr>
        </p:nvSpPr>
        <p:spPr>
          <a:xfrm>
            <a:off x="2861603" y="2285132"/>
            <a:ext cx="6292693" cy="1690000"/>
          </a:xfrm>
          <a:prstGeom prst="rect">
            <a:avLst/>
          </a:prstGeom>
          <a:noFill/>
          <a:ln>
            <a:noFill/>
          </a:ln>
        </p:spPr>
        <p:txBody>
          <a:bodyPr spcFirstLastPara="1" wrap="square" lIns="91415" tIns="91415" rIns="91415" bIns="91415" anchor="ctr" anchorCtr="0">
            <a:noAutofit/>
          </a:bodyPr>
          <a:lstStyle/>
          <a:p>
            <a:r>
              <a:rPr lang="vi-VN" sz="4000" b="1" i="1" dirty="0">
                <a:solidFill>
                  <a:srgbClr val="FF0000"/>
                </a:solidFill>
                <a:latin typeface="Dancing Script" charset="0"/>
                <a:ea typeface="Arial"/>
                <a:cs typeface="Arial"/>
                <a:sym typeface="Arial"/>
              </a:rPr>
              <a:t>5. Vận dụng</a:t>
            </a:r>
            <a:br>
              <a:rPr lang="vi-VN" sz="4000" b="1" i="1" dirty="0">
                <a:solidFill>
                  <a:srgbClr val="FF0000"/>
                </a:solidFill>
                <a:latin typeface="Dancing Script" charset="0"/>
                <a:ea typeface="Arial"/>
                <a:cs typeface="Arial"/>
                <a:sym typeface="Arial"/>
              </a:rPr>
            </a:br>
            <a:r>
              <a:rPr lang="vi-VN" sz="4000" b="1" i="1" dirty="0">
                <a:solidFill>
                  <a:schemeClr val="tx1"/>
                </a:solidFill>
                <a:latin typeface="Dancing Script" charset="0"/>
                <a:ea typeface="Arial"/>
                <a:cs typeface="Arial"/>
                <a:sym typeface="Arial"/>
              </a:rPr>
              <a:t>Em hãy </a:t>
            </a:r>
            <a:r>
              <a:rPr lang="vi-VN" sz="4000" b="1" i="1" dirty="0">
                <a:latin typeface="Dancing Script" charset="0"/>
                <a:ea typeface="Arial"/>
                <a:cs typeface="Arial"/>
                <a:sym typeface="Arial"/>
              </a:rPr>
              <a:t>sưu tầm những tấm gương sáng về ý chí, nghị lực vượt lên tật nguyền trong cuộc sống</a:t>
            </a:r>
            <a:endParaRPr sz="4000" b="1" i="1" dirty="0">
              <a:latin typeface="Dancing Script" charset="0"/>
              <a:ea typeface="Arial"/>
              <a:cs typeface="Arial"/>
              <a:sym typeface="Arial"/>
            </a:endParaRPr>
          </a:p>
        </p:txBody>
      </p:sp>
      <p:grpSp>
        <p:nvGrpSpPr>
          <p:cNvPr id="654" name="Google Shape;654;p13"/>
          <p:cNvGrpSpPr/>
          <p:nvPr/>
        </p:nvGrpSpPr>
        <p:grpSpPr>
          <a:xfrm>
            <a:off x="8594649" y="2699225"/>
            <a:ext cx="2978529" cy="3966373"/>
            <a:chOff x="1683375" y="238100"/>
            <a:chExt cx="1654125" cy="2202725"/>
          </a:xfrm>
        </p:grpSpPr>
        <p:sp>
          <p:nvSpPr>
            <p:cNvPr id="655" name="Google Shape;655;p13"/>
            <p:cNvSpPr/>
            <p:nvPr/>
          </p:nvSpPr>
          <p:spPr>
            <a:xfrm>
              <a:off x="2451950" y="1299150"/>
              <a:ext cx="248575" cy="181325"/>
            </a:xfrm>
            <a:custGeom>
              <a:avLst/>
              <a:gdLst/>
              <a:ahLst/>
              <a:cxnLst/>
              <a:rect l="l" t="t" r="r" b="b"/>
              <a:pathLst>
                <a:path w="9943" h="7253" extrusionOk="0">
                  <a:moveTo>
                    <a:pt x="5026" y="1"/>
                  </a:moveTo>
                  <a:lnTo>
                    <a:pt x="1" y="1888"/>
                  </a:lnTo>
                  <a:cubicBezTo>
                    <a:pt x="1265" y="3512"/>
                    <a:pt x="2778" y="4926"/>
                    <a:pt x="4484" y="6077"/>
                  </a:cubicBezTo>
                  <a:cubicBezTo>
                    <a:pt x="5306" y="6631"/>
                    <a:pt x="6202" y="7134"/>
                    <a:pt x="7187" y="7237"/>
                  </a:cubicBezTo>
                  <a:cubicBezTo>
                    <a:pt x="7291" y="7248"/>
                    <a:pt x="7397" y="7253"/>
                    <a:pt x="7503" y="7253"/>
                  </a:cubicBezTo>
                  <a:cubicBezTo>
                    <a:pt x="8396" y="7253"/>
                    <a:pt x="9315" y="6866"/>
                    <a:pt x="9750" y="6096"/>
                  </a:cubicBezTo>
                  <a:cubicBezTo>
                    <a:pt x="9864" y="5894"/>
                    <a:pt x="9943" y="5667"/>
                    <a:pt x="9933" y="5437"/>
                  </a:cubicBezTo>
                  <a:cubicBezTo>
                    <a:pt x="9922" y="5188"/>
                    <a:pt x="9812" y="4956"/>
                    <a:pt x="9695" y="4736"/>
                  </a:cubicBezTo>
                  <a:cubicBezTo>
                    <a:pt x="8647" y="2746"/>
                    <a:pt x="7001" y="1077"/>
                    <a:pt x="5026"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656" name="Google Shape;656;p13"/>
            <p:cNvSpPr/>
            <p:nvPr/>
          </p:nvSpPr>
          <p:spPr>
            <a:xfrm>
              <a:off x="1932575" y="2307100"/>
              <a:ext cx="179925" cy="96375"/>
            </a:xfrm>
            <a:custGeom>
              <a:avLst/>
              <a:gdLst/>
              <a:ahLst/>
              <a:cxnLst/>
              <a:rect l="l" t="t" r="r" b="b"/>
              <a:pathLst>
                <a:path w="7197" h="3855" extrusionOk="0">
                  <a:moveTo>
                    <a:pt x="2744" y="1"/>
                  </a:moveTo>
                  <a:lnTo>
                    <a:pt x="265" y="136"/>
                  </a:lnTo>
                  <a:cubicBezTo>
                    <a:pt x="330" y="628"/>
                    <a:pt x="0" y="2438"/>
                    <a:pt x="29" y="2934"/>
                  </a:cubicBezTo>
                  <a:cubicBezTo>
                    <a:pt x="76" y="3733"/>
                    <a:pt x="1264" y="3618"/>
                    <a:pt x="2184" y="3734"/>
                  </a:cubicBezTo>
                  <a:cubicBezTo>
                    <a:pt x="2795" y="3811"/>
                    <a:pt x="3720" y="3854"/>
                    <a:pt x="4606" y="3854"/>
                  </a:cubicBezTo>
                  <a:cubicBezTo>
                    <a:pt x="5887" y="3854"/>
                    <a:pt x="7086" y="3764"/>
                    <a:pt x="7127" y="3557"/>
                  </a:cubicBezTo>
                  <a:cubicBezTo>
                    <a:pt x="7197" y="3205"/>
                    <a:pt x="6616" y="2645"/>
                    <a:pt x="6529" y="2560"/>
                  </a:cubicBezTo>
                  <a:cubicBezTo>
                    <a:pt x="5461" y="1498"/>
                    <a:pt x="4065" y="707"/>
                    <a:pt x="2744" y="1"/>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57" name="Google Shape;657;p13"/>
            <p:cNvSpPr/>
            <p:nvPr/>
          </p:nvSpPr>
          <p:spPr>
            <a:xfrm>
              <a:off x="1769800" y="1760625"/>
              <a:ext cx="347325" cy="581800"/>
            </a:xfrm>
            <a:custGeom>
              <a:avLst/>
              <a:gdLst/>
              <a:ahLst/>
              <a:cxnLst/>
              <a:rect l="l" t="t" r="r" b="b"/>
              <a:pathLst>
                <a:path w="13893" h="23272" extrusionOk="0">
                  <a:moveTo>
                    <a:pt x="2801" y="0"/>
                  </a:moveTo>
                  <a:lnTo>
                    <a:pt x="2801" y="0"/>
                  </a:lnTo>
                  <a:cubicBezTo>
                    <a:pt x="0" y="5904"/>
                    <a:pt x="3715" y="9092"/>
                    <a:pt x="5334" y="13074"/>
                  </a:cubicBezTo>
                  <a:cubicBezTo>
                    <a:pt x="7026" y="17235"/>
                    <a:pt x="6218" y="22337"/>
                    <a:pt x="6492" y="22689"/>
                  </a:cubicBezTo>
                  <a:cubicBezTo>
                    <a:pt x="6773" y="23050"/>
                    <a:pt x="7738" y="23272"/>
                    <a:pt x="8690" y="23272"/>
                  </a:cubicBezTo>
                  <a:cubicBezTo>
                    <a:pt x="9556" y="23272"/>
                    <a:pt x="10412" y="23089"/>
                    <a:pt x="10734" y="22661"/>
                  </a:cubicBezTo>
                  <a:cubicBezTo>
                    <a:pt x="11408" y="21763"/>
                    <a:pt x="13420" y="17701"/>
                    <a:pt x="13657" y="13979"/>
                  </a:cubicBezTo>
                  <a:cubicBezTo>
                    <a:pt x="13893" y="10258"/>
                    <a:pt x="13298" y="6462"/>
                    <a:pt x="11964" y="3080"/>
                  </a:cubicBezTo>
                  <a:lnTo>
                    <a:pt x="2801" y="0"/>
                  </a:lnTo>
                  <a:close/>
                </a:path>
              </a:pathLst>
            </a:custGeom>
            <a:solidFill>
              <a:srgbClr val="365370"/>
            </a:solidFill>
            <a:ln>
              <a:noFill/>
            </a:ln>
          </p:spPr>
          <p:txBody>
            <a:bodyPr spcFirstLastPara="1" wrap="square" lIns="91425" tIns="91425" rIns="91425" bIns="91425" anchor="ctr" anchorCtr="0">
              <a:noAutofit/>
            </a:bodyPr>
            <a:lstStyle/>
            <a:p>
              <a:pPr>
                <a:buSzPts val="1400"/>
              </a:pPr>
              <a:endParaRPr>
                <a:ea typeface="+mn-ea"/>
              </a:endParaRPr>
            </a:p>
          </p:txBody>
        </p:sp>
        <p:sp>
          <p:nvSpPr>
            <p:cNvPr id="658" name="Google Shape;658;p13"/>
            <p:cNvSpPr/>
            <p:nvPr/>
          </p:nvSpPr>
          <p:spPr>
            <a:xfrm>
              <a:off x="1769800" y="1760625"/>
              <a:ext cx="347325" cy="581800"/>
            </a:xfrm>
            <a:custGeom>
              <a:avLst/>
              <a:gdLst/>
              <a:ahLst/>
              <a:cxnLst/>
              <a:rect l="l" t="t" r="r" b="b"/>
              <a:pathLst>
                <a:path w="13893" h="23272" extrusionOk="0">
                  <a:moveTo>
                    <a:pt x="2801" y="0"/>
                  </a:moveTo>
                  <a:lnTo>
                    <a:pt x="2801" y="0"/>
                  </a:lnTo>
                  <a:cubicBezTo>
                    <a:pt x="0" y="5904"/>
                    <a:pt x="3715" y="9092"/>
                    <a:pt x="5334" y="13074"/>
                  </a:cubicBezTo>
                  <a:cubicBezTo>
                    <a:pt x="7026" y="17235"/>
                    <a:pt x="6218" y="22337"/>
                    <a:pt x="6492" y="22689"/>
                  </a:cubicBezTo>
                  <a:cubicBezTo>
                    <a:pt x="6773" y="23050"/>
                    <a:pt x="7738" y="23272"/>
                    <a:pt x="8690" y="23272"/>
                  </a:cubicBezTo>
                  <a:cubicBezTo>
                    <a:pt x="9556" y="23272"/>
                    <a:pt x="10412" y="23089"/>
                    <a:pt x="10734" y="22661"/>
                  </a:cubicBezTo>
                  <a:cubicBezTo>
                    <a:pt x="11408" y="21763"/>
                    <a:pt x="13420" y="17701"/>
                    <a:pt x="13657" y="13979"/>
                  </a:cubicBezTo>
                  <a:cubicBezTo>
                    <a:pt x="13893" y="10258"/>
                    <a:pt x="13298" y="6462"/>
                    <a:pt x="11964" y="3080"/>
                  </a:cubicBezTo>
                  <a:lnTo>
                    <a:pt x="2801" y="0"/>
                  </a:lnTo>
                  <a:close/>
                </a:path>
              </a:pathLst>
            </a:custGeom>
            <a:solidFill>
              <a:srgbClr val="365370"/>
            </a:solidFill>
            <a:ln>
              <a:noFill/>
            </a:ln>
          </p:spPr>
          <p:txBody>
            <a:bodyPr spcFirstLastPara="1" wrap="square" lIns="91425" tIns="91425" rIns="91425" bIns="91425" anchor="ctr" anchorCtr="0">
              <a:noAutofit/>
            </a:bodyPr>
            <a:lstStyle/>
            <a:p>
              <a:pPr>
                <a:buSzPts val="1400"/>
              </a:pPr>
              <a:endParaRPr>
                <a:ea typeface="+mn-ea"/>
              </a:endParaRPr>
            </a:p>
          </p:txBody>
        </p:sp>
        <p:sp>
          <p:nvSpPr>
            <p:cNvPr id="659" name="Google Shape;659;p13"/>
            <p:cNvSpPr/>
            <p:nvPr/>
          </p:nvSpPr>
          <p:spPr>
            <a:xfrm>
              <a:off x="2346450" y="2275800"/>
              <a:ext cx="180275" cy="95550"/>
            </a:xfrm>
            <a:custGeom>
              <a:avLst/>
              <a:gdLst/>
              <a:ahLst/>
              <a:cxnLst/>
              <a:rect l="l" t="t" r="r" b="b"/>
              <a:pathLst>
                <a:path w="7211" h="3822" extrusionOk="0">
                  <a:moveTo>
                    <a:pt x="2696" y="0"/>
                  </a:moveTo>
                  <a:lnTo>
                    <a:pt x="220" y="185"/>
                  </a:lnTo>
                  <a:cubicBezTo>
                    <a:pt x="294" y="675"/>
                    <a:pt x="1" y="2491"/>
                    <a:pt x="38" y="2986"/>
                  </a:cubicBezTo>
                  <a:cubicBezTo>
                    <a:pt x="101" y="3785"/>
                    <a:pt x="1288" y="3646"/>
                    <a:pt x="2209" y="3743"/>
                  </a:cubicBezTo>
                  <a:cubicBezTo>
                    <a:pt x="2696" y="3795"/>
                    <a:pt x="3380" y="3821"/>
                    <a:pt x="4084" y="3821"/>
                  </a:cubicBezTo>
                  <a:cubicBezTo>
                    <a:pt x="5550" y="3821"/>
                    <a:pt x="7105" y="3707"/>
                    <a:pt x="7148" y="3470"/>
                  </a:cubicBezTo>
                  <a:cubicBezTo>
                    <a:pt x="7210" y="3117"/>
                    <a:pt x="6619" y="2569"/>
                    <a:pt x="6531" y="2485"/>
                  </a:cubicBezTo>
                  <a:cubicBezTo>
                    <a:pt x="5441" y="1443"/>
                    <a:pt x="4029" y="680"/>
                    <a:pt x="2696" y="0"/>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60" name="Google Shape;660;p13"/>
            <p:cNvSpPr/>
            <p:nvPr/>
          </p:nvSpPr>
          <p:spPr>
            <a:xfrm>
              <a:off x="2174675" y="1732600"/>
              <a:ext cx="349425" cy="578825"/>
            </a:xfrm>
            <a:custGeom>
              <a:avLst/>
              <a:gdLst/>
              <a:ahLst/>
              <a:cxnLst/>
              <a:rect l="l" t="t" r="r" b="b"/>
              <a:pathLst>
                <a:path w="13977" h="23153" extrusionOk="0">
                  <a:moveTo>
                    <a:pt x="2685" y="0"/>
                  </a:moveTo>
                  <a:cubicBezTo>
                    <a:pt x="0" y="5958"/>
                    <a:pt x="3777" y="9072"/>
                    <a:pt x="5474" y="13022"/>
                  </a:cubicBezTo>
                  <a:cubicBezTo>
                    <a:pt x="7247" y="17149"/>
                    <a:pt x="6540" y="22266"/>
                    <a:pt x="6821" y="22612"/>
                  </a:cubicBezTo>
                  <a:cubicBezTo>
                    <a:pt x="7096" y="22953"/>
                    <a:pt x="7997" y="23153"/>
                    <a:pt x="8909" y="23153"/>
                  </a:cubicBezTo>
                  <a:cubicBezTo>
                    <a:pt x="9815" y="23153"/>
                    <a:pt x="10733" y="22955"/>
                    <a:pt x="11061" y="22501"/>
                  </a:cubicBezTo>
                  <a:cubicBezTo>
                    <a:pt x="11717" y="21591"/>
                    <a:pt x="13650" y="17489"/>
                    <a:pt x="13813" y="13763"/>
                  </a:cubicBezTo>
                  <a:cubicBezTo>
                    <a:pt x="13976" y="10039"/>
                    <a:pt x="13307" y="6255"/>
                    <a:pt x="11906" y="2900"/>
                  </a:cubicBezTo>
                  <a:lnTo>
                    <a:pt x="2685" y="0"/>
                  </a:lnTo>
                  <a:close/>
                </a:path>
              </a:pathLst>
            </a:custGeom>
            <a:solidFill>
              <a:srgbClr val="365370"/>
            </a:solidFill>
            <a:ln>
              <a:noFill/>
            </a:ln>
          </p:spPr>
          <p:txBody>
            <a:bodyPr spcFirstLastPara="1" wrap="square" lIns="91425" tIns="91425" rIns="91425" bIns="91425" anchor="ctr" anchorCtr="0">
              <a:noAutofit/>
            </a:bodyPr>
            <a:lstStyle/>
            <a:p>
              <a:pPr>
                <a:buSzPts val="1400"/>
              </a:pPr>
              <a:endParaRPr>
                <a:ea typeface="+mn-ea"/>
              </a:endParaRPr>
            </a:p>
          </p:txBody>
        </p:sp>
        <p:sp>
          <p:nvSpPr>
            <p:cNvPr id="661" name="Google Shape;661;p13"/>
            <p:cNvSpPr/>
            <p:nvPr/>
          </p:nvSpPr>
          <p:spPr>
            <a:xfrm>
              <a:off x="2174675" y="1732600"/>
              <a:ext cx="349425" cy="578825"/>
            </a:xfrm>
            <a:custGeom>
              <a:avLst/>
              <a:gdLst/>
              <a:ahLst/>
              <a:cxnLst/>
              <a:rect l="l" t="t" r="r" b="b"/>
              <a:pathLst>
                <a:path w="13977" h="23153" extrusionOk="0">
                  <a:moveTo>
                    <a:pt x="2685" y="0"/>
                  </a:moveTo>
                  <a:cubicBezTo>
                    <a:pt x="0" y="5958"/>
                    <a:pt x="3777" y="9072"/>
                    <a:pt x="5474" y="13022"/>
                  </a:cubicBezTo>
                  <a:cubicBezTo>
                    <a:pt x="7247" y="17149"/>
                    <a:pt x="6540" y="22266"/>
                    <a:pt x="6821" y="22612"/>
                  </a:cubicBezTo>
                  <a:cubicBezTo>
                    <a:pt x="7096" y="22953"/>
                    <a:pt x="7997" y="23153"/>
                    <a:pt x="8909" y="23153"/>
                  </a:cubicBezTo>
                  <a:cubicBezTo>
                    <a:pt x="9815" y="23153"/>
                    <a:pt x="10733" y="22955"/>
                    <a:pt x="11061" y="22501"/>
                  </a:cubicBezTo>
                  <a:cubicBezTo>
                    <a:pt x="11717" y="21591"/>
                    <a:pt x="13650" y="17489"/>
                    <a:pt x="13813" y="13763"/>
                  </a:cubicBezTo>
                  <a:cubicBezTo>
                    <a:pt x="13976" y="10039"/>
                    <a:pt x="13307" y="6255"/>
                    <a:pt x="11906" y="2900"/>
                  </a:cubicBezTo>
                  <a:lnTo>
                    <a:pt x="2685" y="0"/>
                  </a:lnTo>
                  <a:close/>
                </a:path>
              </a:pathLst>
            </a:custGeom>
            <a:solidFill>
              <a:srgbClr val="365370"/>
            </a:solidFill>
            <a:ln>
              <a:noFill/>
            </a:ln>
          </p:spPr>
          <p:txBody>
            <a:bodyPr spcFirstLastPara="1" wrap="square" lIns="91425" tIns="91425" rIns="91425" bIns="91425" anchor="ctr" anchorCtr="0">
              <a:noAutofit/>
            </a:bodyPr>
            <a:lstStyle/>
            <a:p>
              <a:pPr>
                <a:buSzPts val="1400"/>
              </a:pPr>
              <a:endParaRPr>
                <a:ea typeface="+mn-ea"/>
              </a:endParaRPr>
            </a:p>
          </p:txBody>
        </p:sp>
        <p:sp>
          <p:nvSpPr>
            <p:cNvPr id="662" name="Google Shape;662;p13"/>
            <p:cNvSpPr/>
            <p:nvPr/>
          </p:nvSpPr>
          <p:spPr>
            <a:xfrm>
              <a:off x="1783600" y="1624075"/>
              <a:ext cx="797825" cy="374300"/>
            </a:xfrm>
            <a:custGeom>
              <a:avLst/>
              <a:gdLst/>
              <a:ahLst/>
              <a:cxnLst/>
              <a:rect l="l" t="t" r="r" b="b"/>
              <a:pathLst>
                <a:path w="31913" h="14972" extrusionOk="0">
                  <a:moveTo>
                    <a:pt x="2749" y="0"/>
                  </a:moveTo>
                  <a:cubicBezTo>
                    <a:pt x="1362" y="875"/>
                    <a:pt x="1078" y="4450"/>
                    <a:pt x="245" y="5861"/>
                  </a:cubicBezTo>
                  <a:cubicBezTo>
                    <a:pt x="121" y="6071"/>
                    <a:pt x="1" y="6300"/>
                    <a:pt x="14" y="6544"/>
                  </a:cubicBezTo>
                  <a:cubicBezTo>
                    <a:pt x="25" y="6732"/>
                    <a:pt x="114" y="6906"/>
                    <a:pt x="208" y="7070"/>
                  </a:cubicBezTo>
                  <a:cubicBezTo>
                    <a:pt x="1689" y="9654"/>
                    <a:pt x="5737" y="12169"/>
                    <a:pt x="8439" y="13422"/>
                  </a:cubicBezTo>
                  <a:cubicBezTo>
                    <a:pt x="9683" y="14000"/>
                    <a:pt x="10952" y="14565"/>
                    <a:pt x="12304" y="14793"/>
                  </a:cubicBezTo>
                  <a:cubicBezTo>
                    <a:pt x="13355" y="14971"/>
                    <a:pt x="14428" y="14940"/>
                    <a:pt x="15494" y="14952"/>
                  </a:cubicBezTo>
                  <a:cubicBezTo>
                    <a:pt x="15568" y="14952"/>
                    <a:pt x="15641" y="14953"/>
                    <a:pt x="15714" y="14953"/>
                  </a:cubicBezTo>
                  <a:cubicBezTo>
                    <a:pt x="19106" y="14953"/>
                    <a:pt x="22373" y="14137"/>
                    <a:pt x="25762" y="14137"/>
                  </a:cubicBezTo>
                  <a:cubicBezTo>
                    <a:pt x="25864" y="14137"/>
                    <a:pt x="25966" y="14138"/>
                    <a:pt x="26068" y="14139"/>
                  </a:cubicBezTo>
                  <a:cubicBezTo>
                    <a:pt x="26150" y="14141"/>
                    <a:pt x="26231" y="14141"/>
                    <a:pt x="26312" y="14141"/>
                  </a:cubicBezTo>
                  <a:cubicBezTo>
                    <a:pt x="28167" y="14141"/>
                    <a:pt x="29732" y="13827"/>
                    <a:pt x="30114" y="13482"/>
                  </a:cubicBezTo>
                  <a:cubicBezTo>
                    <a:pt x="31046" y="12638"/>
                    <a:pt x="31463" y="11344"/>
                    <a:pt x="31912" y="8159"/>
                  </a:cubicBezTo>
                  <a:lnTo>
                    <a:pt x="2749" y="0"/>
                  </a:ln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63" name="Google Shape;663;p13"/>
            <p:cNvSpPr/>
            <p:nvPr/>
          </p:nvSpPr>
          <p:spPr>
            <a:xfrm>
              <a:off x="1800400" y="1140900"/>
              <a:ext cx="843400" cy="767325"/>
            </a:xfrm>
            <a:custGeom>
              <a:avLst/>
              <a:gdLst/>
              <a:ahLst/>
              <a:cxnLst/>
              <a:rect l="l" t="t" r="r" b="b"/>
              <a:pathLst>
                <a:path w="33736" h="30693" extrusionOk="0">
                  <a:moveTo>
                    <a:pt x="11915" y="0"/>
                  </a:moveTo>
                  <a:cubicBezTo>
                    <a:pt x="3406" y="5024"/>
                    <a:pt x="1311" y="17594"/>
                    <a:pt x="576" y="19906"/>
                  </a:cubicBezTo>
                  <a:cubicBezTo>
                    <a:pt x="0" y="21713"/>
                    <a:pt x="2372" y="24702"/>
                    <a:pt x="3822" y="25682"/>
                  </a:cubicBezTo>
                  <a:cubicBezTo>
                    <a:pt x="5780" y="27006"/>
                    <a:pt x="7960" y="28790"/>
                    <a:pt x="10229" y="29350"/>
                  </a:cubicBezTo>
                  <a:cubicBezTo>
                    <a:pt x="12377" y="29880"/>
                    <a:pt x="14599" y="30397"/>
                    <a:pt x="16786" y="30663"/>
                  </a:cubicBezTo>
                  <a:cubicBezTo>
                    <a:pt x="16955" y="30684"/>
                    <a:pt x="17122" y="30693"/>
                    <a:pt x="17289" y="30693"/>
                  </a:cubicBezTo>
                  <a:cubicBezTo>
                    <a:pt x="18959" y="30693"/>
                    <a:pt x="20554" y="29757"/>
                    <a:pt x="22181" y="29757"/>
                  </a:cubicBezTo>
                  <a:cubicBezTo>
                    <a:pt x="22473" y="29757"/>
                    <a:pt x="22766" y="29787"/>
                    <a:pt x="23060" y="29858"/>
                  </a:cubicBezTo>
                  <a:cubicBezTo>
                    <a:pt x="24020" y="30089"/>
                    <a:pt x="25034" y="30203"/>
                    <a:pt x="26049" y="30203"/>
                  </a:cubicBezTo>
                  <a:cubicBezTo>
                    <a:pt x="27147" y="30203"/>
                    <a:pt x="28248" y="30070"/>
                    <a:pt x="29284" y="29809"/>
                  </a:cubicBezTo>
                  <a:cubicBezTo>
                    <a:pt x="32475" y="29003"/>
                    <a:pt x="33266" y="28666"/>
                    <a:pt x="31953" y="25509"/>
                  </a:cubicBezTo>
                  <a:cubicBezTo>
                    <a:pt x="30123" y="21111"/>
                    <a:pt x="33736" y="13417"/>
                    <a:pt x="29953" y="6594"/>
                  </a:cubicBezTo>
                  <a:lnTo>
                    <a:pt x="11915" y="0"/>
                  </a:ln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664" name="Google Shape;664;p13"/>
            <p:cNvSpPr/>
            <p:nvPr/>
          </p:nvSpPr>
          <p:spPr>
            <a:xfrm>
              <a:off x="2585625" y="1375525"/>
              <a:ext cx="250100" cy="255675"/>
            </a:xfrm>
            <a:custGeom>
              <a:avLst/>
              <a:gdLst/>
              <a:ahLst/>
              <a:cxnLst/>
              <a:rect l="l" t="t" r="r" b="b"/>
              <a:pathLst>
                <a:path w="10004" h="10227" extrusionOk="0">
                  <a:moveTo>
                    <a:pt x="4334" y="0"/>
                  </a:moveTo>
                  <a:cubicBezTo>
                    <a:pt x="3939" y="0"/>
                    <a:pt x="3468" y="38"/>
                    <a:pt x="2914" y="138"/>
                  </a:cubicBezTo>
                  <a:cubicBezTo>
                    <a:pt x="1366" y="413"/>
                    <a:pt x="370" y="1214"/>
                    <a:pt x="185" y="1716"/>
                  </a:cubicBezTo>
                  <a:cubicBezTo>
                    <a:pt x="0" y="2219"/>
                    <a:pt x="303" y="7408"/>
                    <a:pt x="606" y="10227"/>
                  </a:cubicBezTo>
                  <a:lnTo>
                    <a:pt x="10003" y="6420"/>
                  </a:lnTo>
                  <a:cubicBezTo>
                    <a:pt x="9156" y="4921"/>
                    <a:pt x="6128" y="416"/>
                    <a:pt x="6128" y="416"/>
                  </a:cubicBezTo>
                  <a:cubicBezTo>
                    <a:pt x="6128" y="416"/>
                    <a:pt x="5640" y="0"/>
                    <a:pt x="4334" y="0"/>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665" name="Google Shape;665;p13"/>
            <p:cNvSpPr/>
            <p:nvPr/>
          </p:nvSpPr>
          <p:spPr>
            <a:xfrm>
              <a:off x="2588675" y="1526225"/>
              <a:ext cx="254925" cy="131175"/>
            </a:xfrm>
            <a:custGeom>
              <a:avLst/>
              <a:gdLst/>
              <a:ahLst/>
              <a:cxnLst/>
              <a:rect l="l" t="t" r="r" b="b"/>
              <a:pathLst>
                <a:path w="10197" h="5247" extrusionOk="0">
                  <a:moveTo>
                    <a:pt x="8715" y="1"/>
                  </a:moveTo>
                  <a:cubicBezTo>
                    <a:pt x="7591" y="1"/>
                    <a:pt x="6054" y="493"/>
                    <a:pt x="5282" y="771"/>
                  </a:cubicBezTo>
                  <a:cubicBezTo>
                    <a:pt x="3638" y="1362"/>
                    <a:pt x="2637" y="1881"/>
                    <a:pt x="1245" y="2971"/>
                  </a:cubicBezTo>
                  <a:cubicBezTo>
                    <a:pt x="604" y="3472"/>
                    <a:pt x="0" y="4534"/>
                    <a:pt x="1019" y="4968"/>
                  </a:cubicBezTo>
                  <a:cubicBezTo>
                    <a:pt x="1486" y="5166"/>
                    <a:pt x="1969" y="5246"/>
                    <a:pt x="2455" y="5246"/>
                  </a:cubicBezTo>
                  <a:cubicBezTo>
                    <a:pt x="3202" y="5246"/>
                    <a:pt x="3957" y="5058"/>
                    <a:pt x="4677" y="4822"/>
                  </a:cubicBezTo>
                  <a:cubicBezTo>
                    <a:pt x="6440" y="4242"/>
                    <a:pt x="8216" y="3273"/>
                    <a:pt x="9685" y="1968"/>
                  </a:cubicBezTo>
                  <a:cubicBezTo>
                    <a:pt x="10035" y="1657"/>
                    <a:pt x="10196" y="1129"/>
                    <a:pt x="10015" y="652"/>
                  </a:cubicBezTo>
                  <a:cubicBezTo>
                    <a:pt x="9949" y="477"/>
                    <a:pt x="9861" y="329"/>
                    <a:pt x="9733" y="239"/>
                  </a:cubicBezTo>
                  <a:cubicBezTo>
                    <a:pt x="9490" y="68"/>
                    <a:pt x="9131" y="1"/>
                    <a:pt x="8715" y="1"/>
                  </a:cubicBezTo>
                  <a:close/>
                </a:path>
              </a:pathLst>
            </a:custGeom>
            <a:solidFill>
              <a:srgbClr val="748491"/>
            </a:solidFill>
            <a:ln>
              <a:noFill/>
            </a:ln>
          </p:spPr>
          <p:txBody>
            <a:bodyPr spcFirstLastPara="1" wrap="square" lIns="91425" tIns="91425" rIns="91425" bIns="91425" anchor="ctr" anchorCtr="0">
              <a:noAutofit/>
            </a:bodyPr>
            <a:lstStyle/>
            <a:p>
              <a:pPr>
                <a:buSzPts val="1400"/>
              </a:pPr>
              <a:endParaRPr>
                <a:ea typeface="+mn-ea"/>
              </a:endParaRPr>
            </a:p>
          </p:txBody>
        </p:sp>
        <p:sp>
          <p:nvSpPr>
            <p:cNvPr id="666" name="Google Shape;666;p13"/>
            <p:cNvSpPr/>
            <p:nvPr/>
          </p:nvSpPr>
          <p:spPr>
            <a:xfrm>
              <a:off x="2636850" y="1581800"/>
              <a:ext cx="1550" cy="1250"/>
            </a:xfrm>
            <a:custGeom>
              <a:avLst/>
              <a:gdLst/>
              <a:ahLst/>
              <a:cxnLst/>
              <a:rect l="l" t="t" r="r" b="b"/>
              <a:pathLst>
                <a:path w="62" h="50" extrusionOk="0">
                  <a:moveTo>
                    <a:pt x="31" y="1"/>
                  </a:moveTo>
                  <a:cubicBezTo>
                    <a:pt x="1" y="3"/>
                    <a:pt x="1" y="47"/>
                    <a:pt x="31" y="49"/>
                  </a:cubicBezTo>
                  <a:cubicBezTo>
                    <a:pt x="61" y="47"/>
                    <a:pt x="61" y="3"/>
                    <a:pt x="31" y="1"/>
                  </a:cubicBezTo>
                  <a:close/>
                </a:path>
              </a:pathLst>
            </a:custGeom>
            <a:solidFill>
              <a:srgbClr val="494C4F"/>
            </a:solidFill>
            <a:ln>
              <a:noFill/>
            </a:ln>
          </p:spPr>
          <p:txBody>
            <a:bodyPr spcFirstLastPara="1" wrap="square" lIns="91425" tIns="91425" rIns="91425" bIns="91425" anchor="ctr" anchorCtr="0">
              <a:noAutofit/>
            </a:bodyPr>
            <a:lstStyle/>
            <a:p>
              <a:pPr>
                <a:buSzPts val="1400"/>
              </a:pPr>
              <a:endParaRPr>
                <a:ea typeface="+mn-ea"/>
              </a:endParaRPr>
            </a:p>
          </p:txBody>
        </p:sp>
        <p:sp>
          <p:nvSpPr>
            <p:cNvPr id="667" name="Google Shape;667;p13"/>
            <p:cNvSpPr/>
            <p:nvPr/>
          </p:nvSpPr>
          <p:spPr>
            <a:xfrm>
              <a:off x="2050900" y="1029075"/>
              <a:ext cx="674200" cy="347325"/>
            </a:xfrm>
            <a:custGeom>
              <a:avLst/>
              <a:gdLst/>
              <a:ahLst/>
              <a:cxnLst/>
              <a:rect l="l" t="t" r="r" b="b"/>
              <a:pathLst>
                <a:path w="26968" h="13893" extrusionOk="0">
                  <a:moveTo>
                    <a:pt x="3879" y="0"/>
                  </a:moveTo>
                  <a:cubicBezTo>
                    <a:pt x="2176" y="797"/>
                    <a:pt x="1011" y="2797"/>
                    <a:pt x="535" y="4200"/>
                  </a:cubicBezTo>
                  <a:cubicBezTo>
                    <a:pt x="0" y="5777"/>
                    <a:pt x="586" y="8450"/>
                    <a:pt x="2328" y="9506"/>
                  </a:cubicBezTo>
                  <a:cubicBezTo>
                    <a:pt x="5603" y="11492"/>
                    <a:pt x="10686" y="13485"/>
                    <a:pt x="14982" y="13787"/>
                  </a:cubicBezTo>
                  <a:cubicBezTo>
                    <a:pt x="15867" y="13849"/>
                    <a:pt x="16765" y="13892"/>
                    <a:pt x="17659" y="13892"/>
                  </a:cubicBezTo>
                  <a:cubicBezTo>
                    <a:pt x="19194" y="13892"/>
                    <a:pt x="20717" y="13763"/>
                    <a:pt x="22143" y="13376"/>
                  </a:cubicBezTo>
                  <a:cubicBezTo>
                    <a:pt x="26603" y="12167"/>
                    <a:pt x="26544" y="9089"/>
                    <a:pt x="26811" y="7392"/>
                  </a:cubicBezTo>
                  <a:cubicBezTo>
                    <a:pt x="26968" y="6397"/>
                    <a:pt x="26541" y="5407"/>
                    <a:pt x="26119" y="4452"/>
                  </a:cubicBezTo>
                  <a:lnTo>
                    <a:pt x="3879" y="0"/>
                  </a:ln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68" name="Google Shape;668;p13"/>
            <p:cNvSpPr/>
            <p:nvPr/>
          </p:nvSpPr>
          <p:spPr>
            <a:xfrm>
              <a:off x="2743950" y="581325"/>
              <a:ext cx="210875" cy="331875"/>
            </a:xfrm>
            <a:custGeom>
              <a:avLst/>
              <a:gdLst/>
              <a:ahLst/>
              <a:cxnLst/>
              <a:rect l="l" t="t" r="r" b="b"/>
              <a:pathLst>
                <a:path w="8435" h="13275" extrusionOk="0">
                  <a:moveTo>
                    <a:pt x="989" y="0"/>
                  </a:moveTo>
                  <a:cubicBezTo>
                    <a:pt x="257" y="1416"/>
                    <a:pt x="1" y="3073"/>
                    <a:pt x="271" y="4645"/>
                  </a:cubicBezTo>
                  <a:cubicBezTo>
                    <a:pt x="444" y="5646"/>
                    <a:pt x="822" y="6600"/>
                    <a:pt x="1235" y="7529"/>
                  </a:cubicBezTo>
                  <a:cubicBezTo>
                    <a:pt x="1941" y="9121"/>
                    <a:pt x="2755" y="10664"/>
                    <a:pt x="3672" y="12145"/>
                  </a:cubicBezTo>
                  <a:cubicBezTo>
                    <a:pt x="3921" y="12550"/>
                    <a:pt x="4205" y="12972"/>
                    <a:pt x="4642" y="13159"/>
                  </a:cubicBezTo>
                  <a:cubicBezTo>
                    <a:pt x="4846" y="13246"/>
                    <a:pt x="5068" y="13274"/>
                    <a:pt x="5292" y="13274"/>
                  </a:cubicBezTo>
                  <a:cubicBezTo>
                    <a:pt x="5400" y="13274"/>
                    <a:pt x="5508" y="13268"/>
                    <a:pt x="5615" y="13258"/>
                  </a:cubicBezTo>
                  <a:cubicBezTo>
                    <a:pt x="6169" y="13210"/>
                    <a:pt x="6731" y="13078"/>
                    <a:pt x="7181" y="12752"/>
                  </a:cubicBezTo>
                  <a:cubicBezTo>
                    <a:pt x="8070" y="12106"/>
                    <a:pt x="8296" y="10889"/>
                    <a:pt x="8356" y="9792"/>
                  </a:cubicBezTo>
                  <a:cubicBezTo>
                    <a:pt x="8435" y="8333"/>
                    <a:pt x="8341" y="6848"/>
                    <a:pt x="7883" y="5460"/>
                  </a:cubicBezTo>
                  <a:cubicBezTo>
                    <a:pt x="7426" y="4074"/>
                    <a:pt x="6583" y="2784"/>
                    <a:pt x="5377" y="1960"/>
                  </a:cubicBezTo>
                  <a:lnTo>
                    <a:pt x="989" y="0"/>
                  </a:ln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669" name="Google Shape;669;p13"/>
            <p:cNvSpPr/>
            <p:nvPr/>
          </p:nvSpPr>
          <p:spPr>
            <a:xfrm>
              <a:off x="2858175" y="847750"/>
              <a:ext cx="102850" cy="150125"/>
            </a:xfrm>
            <a:custGeom>
              <a:avLst/>
              <a:gdLst/>
              <a:ahLst/>
              <a:cxnLst/>
              <a:rect l="l" t="t" r="r" b="b"/>
              <a:pathLst>
                <a:path w="4114" h="6005" extrusionOk="0">
                  <a:moveTo>
                    <a:pt x="2111" y="1"/>
                  </a:moveTo>
                  <a:cubicBezTo>
                    <a:pt x="1577" y="1"/>
                    <a:pt x="1049" y="222"/>
                    <a:pt x="660" y="588"/>
                  </a:cubicBezTo>
                  <a:cubicBezTo>
                    <a:pt x="330" y="899"/>
                    <a:pt x="101" y="1302"/>
                    <a:pt x="0" y="1745"/>
                  </a:cubicBezTo>
                  <a:lnTo>
                    <a:pt x="629" y="5300"/>
                  </a:lnTo>
                  <a:cubicBezTo>
                    <a:pt x="846" y="5705"/>
                    <a:pt x="1299" y="5951"/>
                    <a:pt x="1758" y="5995"/>
                  </a:cubicBezTo>
                  <a:cubicBezTo>
                    <a:pt x="1818" y="6001"/>
                    <a:pt x="1878" y="6004"/>
                    <a:pt x="1937" y="6004"/>
                  </a:cubicBezTo>
                  <a:cubicBezTo>
                    <a:pt x="2335" y="6004"/>
                    <a:pt x="2730" y="5878"/>
                    <a:pt x="3087" y="5698"/>
                  </a:cubicBezTo>
                  <a:cubicBezTo>
                    <a:pt x="3500" y="5489"/>
                    <a:pt x="3897" y="5176"/>
                    <a:pt x="4039" y="4735"/>
                  </a:cubicBezTo>
                  <a:cubicBezTo>
                    <a:pt x="4113" y="4501"/>
                    <a:pt x="4110" y="4251"/>
                    <a:pt x="4107" y="4005"/>
                  </a:cubicBezTo>
                  <a:cubicBezTo>
                    <a:pt x="4102" y="3617"/>
                    <a:pt x="4096" y="3229"/>
                    <a:pt x="4090" y="2839"/>
                  </a:cubicBezTo>
                  <a:cubicBezTo>
                    <a:pt x="4079" y="2112"/>
                    <a:pt x="4052" y="1330"/>
                    <a:pt x="3619" y="744"/>
                  </a:cubicBezTo>
                  <a:cubicBezTo>
                    <a:pt x="3288" y="295"/>
                    <a:pt x="2739" y="23"/>
                    <a:pt x="2182" y="2"/>
                  </a:cubicBezTo>
                  <a:cubicBezTo>
                    <a:pt x="2158" y="1"/>
                    <a:pt x="2135" y="1"/>
                    <a:pt x="2111" y="1"/>
                  </a:cubicBezTo>
                  <a:close/>
                </a:path>
              </a:pathLst>
            </a:custGeom>
            <a:solidFill>
              <a:srgbClr val="E2A983"/>
            </a:solidFill>
            <a:ln>
              <a:noFill/>
            </a:ln>
          </p:spPr>
          <p:txBody>
            <a:bodyPr spcFirstLastPara="1" wrap="square" lIns="91425" tIns="91425" rIns="91425" bIns="91425" anchor="ctr" anchorCtr="0">
              <a:noAutofit/>
            </a:bodyPr>
            <a:lstStyle/>
            <a:p>
              <a:pPr>
                <a:buSzPts val="1400"/>
              </a:pPr>
              <a:endParaRPr>
                <a:ea typeface="+mn-ea"/>
              </a:endParaRPr>
            </a:p>
          </p:txBody>
        </p:sp>
        <p:sp>
          <p:nvSpPr>
            <p:cNvPr id="670" name="Google Shape;670;p13"/>
            <p:cNvSpPr/>
            <p:nvPr/>
          </p:nvSpPr>
          <p:spPr>
            <a:xfrm>
              <a:off x="2026150" y="436600"/>
              <a:ext cx="912875" cy="801950"/>
            </a:xfrm>
            <a:custGeom>
              <a:avLst/>
              <a:gdLst/>
              <a:ahLst/>
              <a:cxnLst/>
              <a:rect l="l" t="t" r="r" b="b"/>
              <a:pathLst>
                <a:path w="36515" h="32078" extrusionOk="0">
                  <a:moveTo>
                    <a:pt x="19094" y="1"/>
                  </a:moveTo>
                  <a:cubicBezTo>
                    <a:pt x="19026" y="1"/>
                    <a:pt x="18958" y="1"/>
                    <a:pt x="18890" y="2"/>
                  </a:cubicBezTo>
                  <a:cubicBezTo>
                    <a:pt x="12251" y="72"/>
                    <a:pt x="5737" y="3697"/>
                    <a:pt x="1984" y="9407"/>
                  </a:cubicBezTo>
                  <a:lnTo>
                    <a:pt x="263" y="14819"/>
                  </a:lnTo>
                  <a:cubicBezTo>
                    <a:pt x="420" y="16943"/>
                    <a:pt x="0" y="19112"/>
                    <a:pt x="437" y="21193"/>
                  </a:cubicBezTo>
                  <a:cubicBezTo>
                    <a:pt x="834" y="23085"/>
                    <a:pt x="1919" y="24757"/>
                    <a:pt x="3223" y="26137"/>
                  </a:cubicBezTo>
                  <a:cubicBezTo>
                    <a:pt x="7346" y="30500"/>
                    <a:pt x="13484" y="32078"/>
                    <a:pt x="19400" y="32078"/>
                  </a:cubicBezTo>
                  <a:cubicBezTo>
                    <a:pt x="19831" y="32078"/>
                    <a:pt x="20261" y="32069"/>
                    <a:pt x="20690" y="32053"/>
                  </a:cubicBezTo>
                  <a:cubicBezTo>
                    <a:pt x="23657" y="31941"/>
                    <a:pt x="26667" y="31481"/>
                    <a:pt x="29339" y="30129"/>
                  </a:cubicBezTo>
                  <a:cubicBezTo>
                    <a:pt x="32010" y="28776"/>
                    <a:pt x="34322" y="26433"/>
                    <a:pt x="35188" y="23472"/>
                  </a:cubicBezTo>
                  <a:cubicBezTo>
                    <a:pt x="36514" y="18939"/>
                    <a:pt x="34312" y="14186"/>
                    <a:pt x="32174" y="10003"/>
                  </a:cubicBezTo>
                  <a:lnTo>
                    <a:pt x="30623" y="7998"/>
                  </a:lnTo>
                  <a:cubicBezTo>
                    <a:pt x="29362" y="5052"/>
                    <a:pt x="27281" y="2372"/>
                    <a:pt x="24457" y="1053"/>
                  </a:cubicBezTo>
                  <a:cubicBezTo>
                    <a:pt x="22784" y="272"/>
                    <a:pt x="20928" y="1"/>
                    <a:pt x="19094" y="1"/>
                  </a:cubicBezTo>
                  <a:close/>
                </a:path>
              </a:pathLst>
            </a:custGeom>
            <a:solidFill>
              <a:srgbClr val="FFD2B3"/>
            </a:solidFill>
            <a:ln>
              <a:noFill/>
            </a:ln>
          </p:spPr>
          <p:txBody>
            <a:bodyPr spcFirstLastPara="1" wrap="square" lIns="91425" tIns="91425" rIns="91425" bIns="91425" anchor="ctr" anchorCtr="0">
              <a:noAutofit/>
            </a:bodyPr>
            <a:lstStyle/>
            <a:p>
              <a:pPr>
                <a:buSzPts val="1400"/>
              </a:pPr>
              <a:endParaRPr>
                <a:ea typeface="+mn-ea"/>
              </a:endParaRPr>
            </a:p>
          </p:txBody>
        </p:sp>
        <p:sp>
          <p:nvSpPr>
            <p:cNvPr id="671" name="Google Shape;671;p13"/>
            <p:cNvSpPr/>
            <p:nvPr/>
          </p:nvSpPr>
          <p:spPr>
            <a:xfrm>
              <a:off x="1927175" y="720200"/>
              <a:ext cx="275525" cy="259750"/>
            </a:xfrm>
            <a:custGeom>
              <a:avLst/>
              <a:gdLst/>
              <a:ahLst/>
              <a:cxnLst/>
              <a:rect l="l" t="t" r="r" b="b"/>
              <a:pathLst>
                <a:path w="11021" h="10390" extrusionOk="0">
                  <a:moveTo>
                    <a:pt x="11021" y="0"/>
                  </a:moveTo>
                  <a:lnTo>
                    <a:pt x="1067" y="341"/>
                  </a:lnTo>
                  <a:cubicBezTo>
                    <a:pt x="1" y="3444"/>
                    <a:pt x="2002" y="10389"/>
                    <a:pt x="4804" y="10389"/>
                  </a:cubicBezTo>
                  <a:cubicBezTo>
                    <a:pt x="4840" y="10389"/>
                    <a:pt x="4877" y="10388"/>
                    <a:pt x="4913" y="10386"/>
                  </a:cubicBezTo>
                  <a:cubicBezTo>
                    <a:pt x="5060" y="10376"/>
                    <a:pt x="5164" y="10245"/>
                    <a:pt x="5250" y="10126"/>
                  </a:cubicBezTo>
                  <a:lnTo>
                    <a:pt x="7339" y="7212"/>
                  </a:lnTo>
                  <a:cubicBezTo>
                    <a:pt x="7389" y="7478"/>
                    <a:pt x="7439" y="7744"/>
                    <a:pt x="7489" y="8010"/>
                  </a:cubicBezTo>
                  <a:cubicBezTo>
                    <a:pt x="7921" y="7936"/>
                    <a:pt x="8229" y="7559"/>
                    <a:pt x="8479" y="7199"/>
                  </a:cubicBezTo>
                  <a:cubicBezTo>
                    <a:pt x="9946" y="5083"/>
                    <a:pt x="10834" y="2568"/>
                    <a:pt x="11021" y="0"/>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672" name="Google Shape;672;p13"/>
            <p:cNvSpPr/>
            <p:nvPr/>
          </p:nvSpPr>
          <p:spPr>
            <a:xfrm>
              <a:off x="2285725" y="299550"/>
              <a:ext cx="685350" cy="528275"/>
            </a:xfrm>
            <a:custGeom>
              <a:avLst/>
              <a:gdLst/>
              <a:ahLst/>
              <a:cxnLst/>
              <a:rect l="l" t="t" r="r" b="b"/>
              <a:pathLst>
                <a:path w="27414" h="21131" extrusionOk="0">
                  <a:moveTo>
                    <a:pt x="13872" y="0"/>
                  </a:moveTo>
                  <a:cubicBezTo>
                    <a:pt x="12079" y="0"/>
                    <a:pt x="10295" y="497"/>
                    <a:pt x="8684" y="1742"/>
                  </a:cubicBezTo>
                  <a:cubicBezTo>
                    <a:pt x="6878" y="2004"/>
                    <a:pt x="6098" y="3797"/>
                    <a:pt x="4966" y="5166"/>
                  </a:cubicBezTo>
                  <a:lnTo>
                    <a:pt x="0" y="16323"/>
                  </a:lnTo>
                  <a:cubicBezTo>
                    <a:pt x="1215" y="17360"/>
                    <a:pt x="2691" y="18103"/>
                    <a:pt x="4260" y="18467"/>
                  </a:cubicBezTo>
                  <a:cubicBezTo>
                    <a:pt x="4342" y="18486"/>
                    <a:pt x="4429" y="18504"/>
                    <a:pt x="4513" y="18504"/>
                  </a:cubicBezTo>
                  <a:cubicBezTo>
                    <a:pt x="4579" y="18504"/>
                    <a:pt x="4642" y="18493"/>
                    <a:pt x="4701" y="18465"/>
                  </a:cubicBezTo>
                  <a:cubicBezTo>
                    <a:pt x="4985" y="18325"/>
                    <a:pt x="4929" y="17918"/>
                    <a:pt x="4829" y="17622"/>
                  </a:cubicBezTo>
                  <a:lnTo>
                    <a:pt x="4340" y="16175"/>
                  </a:lnTo>
                  <a:lnTo>
                    <a:pt x="4340" y="16175"/>
                  </a:lnTo>
                  <a:cubicBezTo>
                    <a:pt x="5005" y="16558"/>
                    <a:pt x="5699" y="16950"/>
                    <a:pt x="6468" y="17010"/>
                  </a:cubicBezTo>
                  <a:cubicBezTo>
                    <a:pt x="6522" y="17014"/>
                    <a:pt x="6576" y="17017"/>
                    <a:pt x="6630" y="17017"/>
                  </a:cubicBezTo>
                  <a:cubicBezTo>
                    <a:pt x="7354" y="17017"/>
                    <a:pt x="8117" y="16643"/>
                    <a:pt x="8327" y="15973"/>
                  </a:cubicBezTo>
                  <a:cubicBezTo>
                    <a:pt x="8359" y="15872"/>
                    <a:pt x="8383" y="15759"/>
                    <a:pt x="8468" y="15694"/>
                  </a:cubicBezTo>
                  <a:cubicBezTo>
                    <a:pt x="8514" y="15659"/>
                    <a:pt x="8566" y="15645"/>
                    <a:pt x="8620" y="15645"/>
                  </a:cubicBezTo>
                  <a:cubicBezTo>
                    <a:pt x="8735" y="15645"/>
                    <a:pt x="8862" y="15708"/>
                    <a:pt x="8966" y="15771"/>
                  </a:cubicBezTo>
                  <a:lnTo>
                    <a:pt x="11611" y="17380"/>
                  </a:lnTo>
                  <a:cubicBezTo>
                    <a:pt x="12640" y="18007"/>
                    <a:pt x="13741" y="18654"/>
                    <a:pt x="14953" y="18657"/>
                  </a:cubicBezTo>
                  <a:cubicBezTo>
                    <a:pt x="15190" y="18657"/>
                    <a:pt x="15440" y="18629"/>
                    <a:pt x="15632" y="18493"/>
                  </a:cubicBezTo>
                  <a:cubicBezTo>
                    <a:pt x="15868" y="18326"/>
                    <a:pt x="15970" y="18033"/>
                    <a:pt x="16035" y="17756"/>
                  </a:cubicBezTo>
                  <a:cubicBezTo>
                    <a:pt x="16308" y="16575"/>
                    <a:pt x="16185" y="15338"/>
                    <a:pt x="15684" y="14235"/>
                  </a:cubicBezTo>
                  <a:lnTo>
                    <a:pt x="15684" y="14235"/>
                  </a:lnTo>
                  <a:cubicBezTo>
                    <a:pt x="17123" y="15717"/>
                    <a:pt x="17851" y="17708"/>
                    <a:pt x="18965" y="19436"/>
                  </a:cubicBezTo>
                  <a:cubicBezTo>
                    <a:pt x="19367" y="20059"/>
                    <a:pt x="19908" y="20671"/>
                    <a:pt x="20583" y="20968"/>
                  </a:cubicBezTo>
                  <a:cubicBezTo>
                    <a:pt x="20827" y="21075"/>
                    <a:pt x="21084" y="21131"/>
                    <a:pt x="21338" y="21131"/>
                  </a:cubicBezTo>
                  <a:cubicBezTo>
                    <a:pt x="21767" y="21131"/>
                    <a:pt x="22187" y="20972"/>
                    <a:pt x="22514" y="20642"/>
                  </a:cubicBezTo>
                  <a:cubicBezTo>
                    <a:pt x="24245" y="18898"/>
                    <a:pt x="23311" y="15778"/>
                    <a:pt x="22599" y="13780"/>
                  </a:cubicBezTo>
                  <a:lnTo>
                    <a:pt x="22599" y="13780"/>
                  </a:lnTo>
                  <a:cubicBezTo>
                    <a:pt x="22944" y="14333"/>
                    <a:pt x="24138" y="16349"/>
                    <a:pt x="24630" y="16785"/>
                  </a:cubicBezTo>
                  <a:cubicBezTo>
                    <a:pt x="24797" y="16933"/>
                    <a:pt x="24935" y="16998"/>
                    <a:pt x="25048" y="16998"/>
                  </a:cubicBezTo>
                  <a:cubicBezTo>
                    <a:pt x="25810" y="16998"/>
                    <a:pt x="25381" y="13967"/>
                    <a:pt x="24694" y="12828"/>
                  </a:cubicBezTo>
                  <a:lnTo>
                    <a:pt x="24694" y="12828"/>
                  </a:lnTo>
                  <a:cubicBezTo>
                    <a:pt x="25485" y="13521"/>
                    <a:pt x="26018" y="13787"/>
                    <a:pt x="26371" y="13787"/>
                  </a:cubicBezTo>
                  <a:cubicBezTo>
                    <a:pt x="27414" y="13787"/>
                    <a:pt x="26882" y="11470"/>
                    <a:pt x="26783" y="11036"/>
                  </a:cubicBezTo>
                  <a:cubicBezTo>
                    <a:pt x="26391" y="9309"/>
                    <a:pt x="25332" y="8569"/>
                    <a:pt x="24328" y="7405"/>
                  </a:cubicBezTo>
                  <a:lnTo>
                    <a:pt x="24328" y="7405"/>
                  </a:lnTo>
                  <a:cubicBezTo>
                    <a:pt x="24762" y="7578"/>
                    <a:pt x="25210" y="7719"/>
                    <a:pt x="25551" y="7719"/>
                  </a:cubicBezTo>
                  <a:cubicBezTo>
                    <a:pt x="25774" y="7719"/>
                    <a:pt x="25951" y="7659"/>
                    <a:pt x="26048" y="7509"/>
                  </a:cubicBezTo>
                  <a:cubicBezTo>
                    <a:pt x="26093" y="7436"/>
                    <a:pt x="26082" y="7344"/>
                    <a:pt x="26076" y="7260"/>
                  </a:cubicBezTo>
                  <a:cubicBezTo>
                    <a:pt x="25947" y="5533"/>
                    <a:pt x="19856" y="0"/>
                    <a:pt x="13872" y="0"/>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673" name="Google Shape;673;p13"/>
            <p:cNvSpPr/>
            <p:nvPr/>
          </p:nvSpPr>
          <p:spPr>
            <a:xfrm>
              <a:off x="2014325" y="1316275"/>
              <a:ext cx="496475" cy="312025"/>
            </a:xfrm>
            <a:custGeom>
              <a:avLst/>
              <a:gdLst/>
              <a:ahLst/>
              <a:cxnLst/>
              <a:rect l="l" t="t" r="r" b="b"/>
              <a:pathLst>
                <a:path w="19859" h="12481" extrusionOk="0">
                  <a:moveTo>
                    <a:pt x="7364" y="1"/>
                  </a:moveTo>
                  <a:lnTo>
                    <a:pt x="1" y="7767"/>
                  </a:lnTo>
                  <a:cubicBezTo>
                    <a:pt x="2334" y="10189"/>
                    <a:pt x="6259" y="11813"/>
                    <a:pt x="9641" y="12294"/>
                  </a:cubicBezTo>
                  <a:cubicBezTo>
                    <a:pt x="10502" y="12416"/>
                    <a:pt x="11395" y="12480"/>
                    <a:pt x="12297" y="12480"/>
                  </a:cubicBezTo>
                  <a:cubicBezTo>
                    <a:pt x="14937" y="12480"/>
                    <a:pt x="17651" y="11931"/>
                    <a:pt x="19858" y="10686"/>
                  </a:cubicBezTo>
                  <a:lnTo>
                    <a:pt x="17990" y="7178"/>
                  </a:lnTo>
                  <a:cubicBezTo>
                    <a:pt x="13660" y="6737"/>
                    <a:pt x="9347" y="3631"/>
                    <a:pt x="7364"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674" name="Google Shape;674;p13"/>
            <p:cNvSpPr/>
            <p:nvPr/>
          </p:nvSpPr>
          <p:spPr>
            <a:xfrm>
              <a:off x="2536450" y="1453825"/>
              <a:ext cx="148425" cy="130250"/>
            </a:xfrm>
            <a:custGeom>
              <a:avLst/>
              <a:gdLst/>
              <a:ahLst/>
              <a:cxnLst/>
              <a:rect l="l" t="t" r="r" b="b"/>
              <a:pathLst>
                <a:path w="5937" h="5210" extrusionOk="0">
                  <a:moveTo>
                    <a:pt x="2832" y="0"/>
                  </a:moveTo>
                  <a:cubicBezTo>
                    <a:pt x="2579" y="0"/>
                    <a:pt x="2088" y="159"/>
                    <a:pt x="1465" y="384"/>
                  </a:cubicBezTo>
                  <a:cubicBezTo>
                    <a:pt x="790" y="629"/>
                    <a:pt x="693" y="1056"/>
                    <a:pt x="154" y="1582"/>
                  </a:cubicBezTo>
                  <a:lnTo>
                    <a:pt x="1" y="4927"/>
                  </a:lnTo>
                  <a:cubicBezTo>
                    <a:pt x="627" y="5111"/>
                    <a:pt x="1267" y="5209"/>
                    <a:pt x="1894" y="5209"/>
                  </a:cubicBezTo>
                  <a:cubicBezTo>
                    <a:pt x="2943" y="5209"/>
                    <a:pt x="3957" y="4934"/>
                    <a:pt x="4816" y="4317"/>
                  </a:cubicBezTo>
                  <a:cubicBezTo>
                    <a:pt x="5402" y="3896"/>
                    <a:pt x="5936" y="3089"/>
                    <a:pt x="5465" y="2247"/>
                  </a:cubicBezTo>
                  <a:cubicBezTo>
                    <a:pt x="5031" y="1474"/>
                    <a:pt x="4216" y="1184"/>
                    <a:pt x="3451" y="1184"/>
                  </a:cubicBezTo>
                  <a:cubicBezTo>
                    <a:pt x="3169" y="1184"/>
                    <a:pt x="2895" y="1223"/>
                    <a:pt x="2648" y="1292"/>
                  </a:cubicBezTo>
                  <a:cubicBezTo>
                    <a:pt x="2575" y="1312"/>
                    <a:pt x="2518" y="1322"/>
                    <a:pt x="2475" y="1322"/>
                  </a:cubicBezTo>
                  <a:cubicBezTo>
                    <a:pt x="2074" y="1322"/>
                    <a:pt x="2878" y="502"/>
                    <a:pt x="2993" y="230"/>
                  </a:cubicBezTo>
                  <a:cubicBezTo>
                    <a:pt x="3061" y="68"/>
                    <a:pt x="2997" y="0"/>
                    <a:pt x="2832" y="0"/>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75" name="Google Shape;675;p13"/>
            <p:cNvSpPr/>
            <p:nvPr/>
          </p:nvSpPr>
          <p:spPr>
            <a:xfrm>
              <a:off x="1683375" y="468775"/>
              <a:ext cx="220050" cy="205400"/>
            </a:xfrm>
            <a:custGeom>
              <a:avLst/>
              <a:gdLst/>
              <a:ahLst/>
              <a:cxnLst/>
              <a:rect l="l" t="t" r="r" b="b"/>
              <a:pathLst>
                <a:path w="8802" h="8216" extrusionOk="0">
                  <a:moveTo>
                    <a:pt x="5493" y="1"/>
                  </a:moveTo>
                  <a:cubicBezTo>
                    <a:pt x="5445" y="1"/>
                    <a:pt x="5397" y="9"/>
                    <a:pt x="5350" y="28"/>
                  </a:cubicBezTo>
                  <a:cubicBezTo>
                    <a:pt x="5237" y="73"/>
                    <a:pt x="5146" y="177"/>
                    <a:pt x="5025" y="193"/>
                  </a:cubicBezTo>
                  <a:cubicBezTo>
                    <a:pt x="5014" y="195"/>
                    <a:pt x="5002" y="196"/>
                    <a:pt x="4990" y="196"/>
                  </a:cubicBezTo>
                  <a:cubicBezTo>
                    <a:pt x="4924" y="196"/>
                    <a:pt x="4858" y="172"/>
                    <a:pt x="4792" y="158"/>
                  </a:cubicBezTo>
                  <a:cubicBezTo>
                    <a:pt x="4736" y="146"/>
                    <a:pt x="4679" y="140"/>
                    <a:pt x="4623" y="140"/>
                  </a:cubicBezTo>
                  <a:cubicBezTo>
                    <a:pt x="4433" y="140"/>
                    <a:pt x="4247" y="208"/>
                    <a:pt x="4101" y="334"/>
                  </a:cubicBezTo>
                  <a:cubicBezTo>
                    <a:pt x="3977" y="279"/>
                    <a:pt x="3845" y="253"/>
                    <a:pt x="3712" y="253"/>
                  </a:cubicBezTo>
                  <a:cubicBezTo>
                    <a:pt x="3335" y="253"/>
                    <a:pt x="2954" y="461"/>
                    <a:pt x="2768" y="804"/>
                  </a:cubicBezTo>
                  <a:cubicBezTo>
                    <a:pt x="2702" y="673"/>
                    <a:pt x="2557" y="597"/>
                    <a:pt x="2415" y="597"/>
                  </a:cubicBezTo>
                  <a:cubicBezTo>
                    <a:pt x="2337" y="597"/>
                    <a:pt x="2261" y="619"/>
                    <a:pt x="2198" y="667"/>
                  </a:cubicBezTo>
                  <a:cubicBezTo>
                    <a:pt x="2021" y="803"/>
                    <a:pt x="1998" y="1111"/>
                    <a:pt x="2155" y="1272"/>
                  </a:cubicBezTo>
                  <a:cubicBezTo>
                    <a:pt x="2071" y="1221"/>
                    <a:pt x="1975" y="1196"/>
                    <a:pt x="1878" y="1196"/>
                  </a:cubicBezTo>
                  <a:cubicBezTo>
                    <a:pt x="1741" y="1196"/>
                    <a:pt x="1603" y="1246"/>
                    <a:pt x="1501" y="1342"/>
                  </a:cubicBezTo>
                  <a:cubicBezTo>
                    <a:pt x="1326" y="1506"/>
                    <a:pt x="1271" y="1791"/>
                    <a:pt x="1371" y="2012"/>
                  </a:cubicBezTo>
                  <a:cubicBezTo>
                    <a:pt x="1066" y="2116"/>
                    <a:pt x="802" y="2315"/>
                    <a:pt x="617" y="2579"/>
                  </a:cubicBezTo>
                  <a:cubicBezTo>
                    <a:pt x="562" y="2657"/>
                    <a:pt x="512" y="2748"/>
                    <a:pt x="521" y="2844"/>
                  </a:cubicBezTo>
                  <a:cubicBezTo>
                    <a:pt x="527" y="2928"/>
                    <a:pt x="598" y="3009"/>
                    <a:pt x="675" y="3009"/>
                  </a:cubicBezTo>
                  <a:cubicBezTo>
                    <a:pt x="687" y="3009"/>
                    <a:pt x="698" y="3007"/>
                    <a:pt x="710" y="3003"/>
                  </a:cubicBezTo>
                  <a:lnTo>
                    <a:pt x="710" y="3003"/>
                  </a:lnTo>
                  <a:cubicBezTo>
                    <a:pt x="494" y="3226"/>
                    <a:pt x="595" y="3675"/>
                    <a:pt x="885" y="3774"/>
                  </a:cubicBezTo>
                  <a:cubicBezTo>
                    <a:pt x="515" y="3882"/>
                    <a:pt x="313" y="4385"/>
                    <a:pt x="500" y="4732"/>
                  </a:cubicBezTo>
                  <a:lnTo>
                    <a:pt x="500" y="4732"/>
                  </a:lnTo>
                  <a:cubicBezTo>
                    <a:pt x="484" y="4703"/>
                    <a:pt x="467" y="4691"/>
                    <a:pt x="449" y="4691"/>
                  </a:cubicBezTo>
                  <a:cubicBezTo>
                    <a:pt x="367" y="4691"/>
                    <a:pt x="275" y="4952"/>
                    <a:pt x="277" y="4996"/>
                  </a:cubicBezTo>
                  <a:cubicBezTo>
                    <a:pt x="285" y="5219"/>
                    <a:pt x="518" y="5376"/>
                    <a:pt x="712" y="5388"/>
                  </a:cubicBezTo>
                  <a:cubicBezTo>
                    <a:pt x="610" y="5428"/>
                    <a:pt x="471" y="5490"/>
                    <a:pt x="392" y="5586"/>
                  </a:cubicBezTo>
                  <a:cubicBezTo>
                    <a:pt x="296" y="5704"/>
                    <a:pt x="282" y="5907"/>
                    <a:pt x="399" y="6003"/>
                  </a:cubicBezTo>
                  <a:cubicBezTo>
                    <a:pt x="338" y="6013"/>
                    <a:pt x="0" y="6172"/>
                    <a:pt x="247" y="6435"/>
                  </a:cubicBezTo>
                  <a:cubicBezTo>
                    <a:pt x="330" y="6525"/>
                    <a:pt x="415" y="6552"/>
                    <a:pt x="500" y="6552"/>
                  </a:cubicBezTo>
                  <a:cubicBezTo>
                    <a:pt x="637" y="6552"/>
                    <a:pt x="778" y="6482"/>
                    <a:pt x="928" y="6482"/>
                  </a:cubicBezTo>
                  <a:cubicBezTo>
                    <a:pt x="960" y="6482"/>
                    <a:pt x="993" y="6486"/>
                    <a:pt x="1027" y="6494"/>
                  </a:cubicBezTo>
                  <a:cubicBezTo>
                    <a:pt x="1084" y="6507"/>
                    <a:pt x="1144" y="6520"/>
                    <a:pt x="1189" y="6557"/>
                  </a:cubicBezTo>
                  <a:cubicBezTo>
                    <a:pt x="1248" y="6606"/>
                    <a:pt x="1270" y="6688"/>
                    <a:pt x="1295" y="6763"/>
                  </a:cubicBezTo>
                  <a:cubicBezTo>
                    <a:pt x="1352" y="6935"/>
                    <a:pt x="1449" y="7099"/>
                    <a:pt x="1596" y="7197"/>
                  </a:cubicBezTo>
                  <a:cubicBezTo>
                    <a:pt x="1673" y="7249"/>
                    <a:pt x="1768" y="7276"/>
                    <a:pt x="1862" y="7276"/>
                  </a:cubicBezTo>
                  <a:cubicBezTo>
                    <a:pt x="2012" y="7276"/>
                    <a:pt x="2159" y="7207"/>
                    <a:pt x="2231" y="7060"/>
                  </a:cubicBezTo>
                  <a:cubicBezTo>
                    <a:pt x="2247" y="7073"/>
                    <a:pt x="2265" y="7082"/>
                    <a:pt x="2281" y="7094"/>
                  </a:cubicBezTo>
                  <a:cubicBezTo>
                    <a:pt x="2354" y="7401"/>
                    <a:pt x="2598" y="7662"/>
                    <a:pt x="2864" y="7835"/>
                  </a:cubicBezTo>
                  <a:cubicBezTo>
                    <a:pt x="2936" y="7881"/>
                    <a:pt x="3017" y="7926"/>
                    <a:pt x="3100" y="7926"/>
                  </a:cubicBezTo>
                  <a:cubicBezTo>
                    <a:pt x="3113" y="7926"/>
                    <a:pt x="3127" y="7925"/>
                    <a:pt x="3140" y="7922"/>
                  </a:cubicBezTo>
                  <a:cubicBezTo>
                    <a:pt x="3236" y="7904"/>
                    <a:pt x="3316" y="7781"/>
                    <a:pt x="3260" y="7696"/>
                  </a:cubicBezTo>
                  <a:lnTo>
                    <a:pt x="3260" y="7696"/>
                  </a:lnTo>
                  <a:cubicBezTo>
                    <a:pt x="3415" y="7911"/>
                    <a:pt x="3590" y="8142"/>
                    <a:pt x="3842" y="8205"/>
                  </a:cubicBezTo>
                  <a:cubicBezTo>
                    <a:pt x="3871" y="8212"/>
                    <a:pt x="3902" y="8215"/>
                    <a:pt x="3932" y="8215"/>
                  </a:cubicBezTo>
                  <a:cubicBezTo>
                    <a:pt x="4161" y="8215"/>
                    <a:pt x="4400" y="8019"/>
                    <a:pt x="4353" y="7795"/>
                  </a:cubicBezTo>
                  <a:lnTo>
                    <a:pt x="4353" y="7795"/>
                  </a:lnTo>
                  <a:cubicBezTo>
                    <a:pt x="4506" y="7984"/>
                    <a:pt x="4708" y="8156"/>
                    <a:pt x="4947" y="8167"/>
                  </a:cubicBezTo>
                  <a:cubicBezTo>
                    <a:pt x="4953" y="8167"/>
                    <a:pt x="4959" y="8167"/>
                    <a:pt x="4965" y="8167"/>
                  </a:cubicBezTo>
                  <a:cubicBezTo>
                    <a:pt x="5183" y="8167"/>
                    <a:pt x="5405" y="7974"/>
                    <a:pt x="5391" y="7757"/>
                  </a:cubicBezTo>
                  <a:cubicBezTo>
                    <a:pt x="5403" y="7755"/>
                    <a:pt x="5415" y="7751"/>
                    <a:pt x="5427" y="7749"/>
                  </a:cubicBezTo>
                  <a:cubicBezTo>
                    <a:pt x="5543" y="7901"/>
                    <a:pt x="5729" y="7992"/>
                    <a:pt x="5914" y="7992"/>
                  </a:cubicBezTo>
                  <a:cubicBezTo>
                    <a:pt x="5986" y="7992"/>
                    <a:pt x="6059" y="7978"/>
                    <a:pt x="6126" y="7948"/>
                  </a:cubicBezTo>
                  <a:cubicBezTo>
                    <a:pt x="6343" y="7855"/>
                    <a:pt x="6480" y="7616"/>
                    <a:pt x="6485" y="7375"/>
                  </a:cubicBezTo>
                  <a:cubicBezTo>
                    <a:pt x="6520" y="7356"/>
                    <a:pt x="6558" y="7339"/>
                    <a:pt x="6593" y="7318"/>
                  </a:cubicBezTo>
                  <a:cubicBezTo>
                    <a:pt x="6736" y="7419"/>
                    <a:pt x="6899" y="7492"/>
                    <a:pt x="7065" y="7492"/>
                  </a:cubicBezTo>
                  <a:cubicBezTo>
                    <a:pt x="7111" y="7492"/>
                    <a:pt x="7157" y="7487"/>
                    <a:pt x="7203" y="7475"/>
                  </a:cubicBezTo>
                  <a:cubicBezTo>
                    <a:pt x="7457" y="7407"/>
                    <a:pt x="7637" y="7061"/>
                    <a:pt x="7478" y="6843"/>
                  </a:cubicBezTo>
                  <a:lnTo>
                    <a:pt x="7478" y="6843"/>
                  </a:lnTo>
                  <a:cubicBezTo>
                    <a:pt x="7552" y="6911"/>
                    <a:pt x="7650" y="6944"/>
                    <a:pt x="7748" y="6944"/>
                  </a:cubicBezTo>
                  <a:cubicBezTo>
                    <a:pt x="7860" y="6944"/>
                    <a:pt x="7971" y="6901"/>
                    <a:pt x="8048" y="6817"/>
                  </a:cubicBezTo>
                  <a:cubicBezTo>
                    <a:pt x="8192" y="6659"/>
                    <a:pt x="8189" y="6381"/>
                    <a:pt x="8040" y="6226"/>
                  </a:cubicBezTo>
                  <a:lnTo>
                    <a:pt x="8040" y="6226"/>
                  </a:lnTo>
                  <a:cubicBezTo>
                    <a:pt x="8062" y="6229"/>
                    <a:pt x="8085" y="6230"/>
                    <a:pt x="8108" y="6230"/>
                  </a:cubicBezTo>
                  <a:cubicBezTo>
                    <a:pt x="8356" y="6230"/>
                    <a:pt x="8603" y="6098"/>
                    <a:pt x="8745" y="5885"/>
                  </a:cubicBezTo>
                  <a:cubicBezTo>
                    <a:pt x="8774" y="5840"/>
                    <a:pt x="8800" y="5786"/>
                    <a:pt x="8788" y="5734"/>
                  </a:cubicBezTo>
                  <a:cubicBezTo>
                    <a:pt x="8773" y="5667"/>
                    <a:pt x="8705" y="5630"/>
                    <a:pt x="8644" y="5602"/>
                  </a:cubicBezTo>
                  <a:lnTo>
                    <a:pt x="8177" y="5386"/>
                  </a:lnTo>
                  <a:cubicBezTo>
                    <a:pt x="8411" y="5238"/>
                    <a:pt x="8664" y="5063"/>
                    <a:pt x="8737" y="4788"/>
                  </a:cubicBezTo>
                  <a:cubicBezTo>
                    <a:pt x="8802" y="4549"/>
                    <a:pt x="8618" y="4253"/>
                    <a:pt x="8403" y="4253"/>
                  </a:cubicBezTo>
                  <a:cubicBezTo>
                    <a:pt x="8379" y="4253"/>
                    <a:pt x="8355" y="4257"/>
                    <a:pt x="8331" y="4264"/>
                  </a:cubicBezTo>
                  <a:lnTo>
                    <a:pt x="8331" y="4238"/>
                  </a:lnTo>
                  <a:cubicBezTo>
                    <a:pt x="8474" y="4099"/>
                    <a:pt x="8532" y="3869"/>
                    <a:pt x="8458" y="3678"/>
                  </a:cubicBezTo>
                  <a:cubicBezTo>
                    <a:pt x="8418" y="3578"/>
                    <a:pt x="8347" y="3492"/>
                    <a:pt x="8255" y="3436"/>
                  </a:cubicBezTo>
                  <a:cubicBezTo>
                    <a:pt x="8230" y="3312"/>
                    <a:pt x="8199" y="3189"/>
                    <a:pt x="8161" y="3069"/>
                  </a:cubicBezTo>
                  <a:lnTo>
                    <a:pt x="8385" y="2757"/>
                  </a:lnTo>
                  <a:cubicBezTo>
                    <a:pt x="8450" y="2667"/>
                    <a:pt x="8518" y="2557"/>
                    <a:pt x="8486" y="2450"/>
                  </a:cubicBezTo>
                  <a:cubicBezTo>
                    <a:pt x="8420" y="2230"/>
                    <a:pt x="8075" y="2314"/>
                    <a:pt x="7914" y="2156"/>
                  </a:cubicBezTo>
                  <a:cubicBezTo>
                    <a:pt x="8114" y="2043"/>
                    <a:pt x="8101" y="1712"/>
                    <a:pt x="7939" y="1546"/>
                  </a:cubicBezTo>
                  <a:cubicBezTo>
                    <a:pt x="7793" y="1397"/>
                    <a:pt x="7578" y="1355"/>
                    <a:pt x="7371" y="1350"/>
                  </a:cubicBezTo>
                  <a:lnTo>
                    <a:pt x="7328" y="1261"/>
                  </a:lnTo>
                  <a:cubicBezTo>
                    <a:pt x="7373" y="1105"/>
                    <a:pt x="7406" y="942"/>
                    <a:pt x="7350" y="794"/>
                  </a:cubicBezTo>
                  <a:cubicBezTo>
                    <a:pt x="7306" y="677"/>
                    <a:pt x="7179" y="593"/>
                    <a:pt x="7065" y="593"/>
                  </a:cubicBezTo>
                  <a:cubicBezTo>
                    <a:pt x="7021" y="593"/>
                    <a:pt x="6980" y="606"/>
                    <a:pt x="6945" y="633"/>
                  </a:cubicBezTo>
                  <a:lnTo>
                    <a:pt x="6945" y="633"/>
                  </a:lnTo>
                  <a:cubicBezTo>
                    <a:pt x="7038" y="509"/>
                    <a:pt x="6913" y="288"/>
                    <a:pt x="6753" y="241"/>
                  </a:cubicBezTo>
                  <a:cubicBezTo>
                    <a:pt x="6697" y="225"/>
                    <a:pt x="6640" y="220"/>
                    <a:pt x="6583" y="220"/>
                  </a:cubicBezTo>
                  <a:cubicBezTo>
                    <a:pt x="6493" y="220"/>
                    <a:pt x="6402" y="232"/>
                    <a:pt x="6312" y="232"/>
                  </a:cubicBezTo>
                  <a:cubicBezTo>
                    <a:pt x="6277" y="232"/>
                    <a:pt x="6243" y="231"/>
                    <a:pt x="6210" y="226"/>
                  </a:cubicBezTo>
                  <a:cubicBezTo>
                    <a:pt x="5963" y="191"/>
                    <a:pt x="5726" y="1"/>
                    <a:pt x="5493"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676" name="Google Shape;676;p13"/>
            <p:cNvSpPr/>
            <p:nvPr/>
          </p:nvSpPr>
          <p:spPr>
            <a:xfrm>
              <a:off x="1813100" y="238100"/>
              <a:ext cx="665375" cy="449775"/>
            </a:xfrm>
            <a:custGeom>
              <a:avLst/>
              <a:gdLst/>
              <a:ahLst/>
              <a:cxnLst/>
              <a:rect l="l" t="t" r="r" b="b"/>
              <a:pathLst>
                <a:path w="26615" h="17991" extrusionOk="0">
                  <a:moveTo>
                    <a:pt x="16861" y="1"/>
                  </a:moveTo>
                  <a:cubicBezTo>
                    <a:pt x="12780" y="1"/>
                    <a:pt x="8685" y="1514"/>
                    <a:pt x="5682" y="4374"/>
                  </a:cubicBezTo>
                  <a:cubicBezTo>
                    <a:pt x="3957" y="6018"/>
                    <a:pt x="2618" y="8046"/>
                    <a:pt x="1361" y="10096"/>
                  </a:cubicBezTo>
                  <a:cubicBezTo>
                    <a:pt x="685" y="11197"/>
                    <a:pt x="1" y="12465"/>
                    <a:pt x="282" y="13737"/>
                  </a:cubicBezTo>
                  <a:cubicBezTo>
                    <a:pt x="313" y="13879"/>
                    <a:pt x="362" y="14027"/>
                    <a:pt x="476" y="14112"/>
                  </a:cubicBezTo>
                  <a:cubicBezTo>
                    <a:pt x="552" y="14171"/>
                    <a:pt x="644" y="14190"/>
                    <a:pt x="741" y="14190"/>
                  </a:cubicBezTo>
                  <a:cubicBezTo>
                    <a:pt x="838" y="14190"/>
                    <a:pt x="940" y="14170"/>
                    <a:pt x="1036" y="14151"/>
                  </a:cubicBezTo>
                  <a:cubicBezTo>
                    <a:pt x="1409" y="14078"/>
                    <a:pt x="1706" y="14042"/>
                    <a:pt x="1969" y="14042"/>
                  </a:cubicBezTo>
                  <a:cubicBezTo>
                    <a:pt x="2595" y="14042"/>
                    <a:pt x="3031" y="14246"/>
                    <a:pt x="3848" y="14644"/>
                  </a:cubicBezTo>
                  <a:cubicBezTo>
                    <a:pt x="4189" y="14811"/>
                    <a:pt x="4524" y="15018"/>
                    <a:pt x="4752" y="15328"/>
                  </a:cubicBezTo>
                  <a:cubicBezTo>
                    <a:pt x="5176" y="15902"/>
                    <a:pt x="5162" y="16724"/>
                    <a:pt x="5560" y="17319"/>
                  </a:cubicBezTo>
                  <a:cubicBezTo>
                    <a:pt x="5851" y="17755"/>
                    <a:pt x="6366" y="17990"/>
                    <a:pt x="6875" y="17990"/>
                  </a:cubicBezTo>
                  <a:cubicBezTo>
                    <a:pt x="7216" y="17990"/>
                    <a:pt x="7554" y="17885"/>
                    <a:pt x="7823" y="17663"/>
                  </a:cubicBezTo>
                  <a:lnTo>
                    <a:pt x="23989" y="10177"/>
                  </a:lnTo>
                  <a:cubicBezTo>
                    <a:pt x="23999" y="10178"/>
                    <a:pt x="24010" y="10178"/>
                    <a:pt x="24020" y="10178"/>
                  </a:cubicBezTo>
                  <a:cubicBezTo>
                    <a:pt x="25210" y="10178"/>
                    <a:pt x="25975" y="8845"/>
                    <a:pt x="26308" y="7653"/>
                  </a:cubicBezTo>
                  <a:cubicBezTo>
                    <a:pt x="26484" y="7020"/>
                    <a:pt x="26615" y="6362"/>
                    <a:pt x="26548" y="5707"/>
                  </a:cubicBezTo>
                  <a:cubicBezTo>
                    <a:pt x="26450" y="4742"/>
                    <a:pt x="26614" y="2990"/>
                    <a:pt x="25977" y="2279"/>
                  </a:cubicBezTo>
                  <a:cubicBezTo>
                    <a:pt x="24203" y="300"/>
                    <a:pt x="20860" y="285"/>
                    <a:pt x="18263" y="60"/>
                  </a:cubicBezTo>
                  <a:cubicBezTo>
                    <a:pt x="17797" y="20"/>
                    <a:pt x="17329" y="1"/>
                    <a:pt x="16861" y="1"/>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77" name="Google Shape;677;p13"/>
            <p:cNvSpPr/>
            <p:nvPr/>
          </p:nvSpPr>
          <p:spPr>
            <a:xfrm>
              <a:off x="1901625" y="254300"/>
              <a:ext cx="729475" cy="557100"/>
            </a:xfrm>
            <a:custGeom>
              <a:avLst/>
              <a:gdLst/>
              <a:ahLst/>
              <a:cxnLst/>
              <a:rect l="l" t="t" r="r" b="b"/>
              <a:pathLst>
                <a:path w="29179" h="22284" extrusionOk="0">
                  <a:moveTo>
                    <a:pt x="23966" y="0"/>
                  </a:moveTo>
                  <a:cubicBezTo>
                    <a:pt x="23765" y="0"/>
                    <a:pt x="23563" y="69"/>
                    <a:pt x="23417" y="204"/>
                  </a:cubicBezTo>
                  <a:cubicBezTo>
                    <a:pt x="23321" y="197"/>
                    <a:pt x="23227" y="198"/>
                    <a:pt x="23132" y="196"/>
                  </a:cubicBezTo>
                  <a:cubicBezTo>
                    <a:pt x="23030" y="99"/>
                    <a:pt x="22885" y="46"/>
                    <a:pt x="22743" y="46"/>
                  </a:cubicBezTo>
                  <a:cubicBezTo>
                    <a:pt x="22588" y="46"/>
                    <a:pt x="22437" y="108"/>
                    <a:pt x="22347" y="240"/>
                  </a:cubicBezTo>
                  <a:cubicBezTo>
                    <a:pt x="22333" y="243"/>
                    <a:pt x="22319" y="247"/>
                    <a:pt x="22305" y="250"/>
                  </a:cubicBezTo>
                  <a:cubicBezTo>
                    <a:pt x="22177" y="153"/>
                    <a:pt x="22020" y="106"/>
                    <a:pt x="21861" y="106"/>
                  </a:cubicBezTo>
                  <a:cubicBezTo>
                    <a:pt x="21634" y="106"/>
                    <a:pt x="21405" y="203"/>
                    <a:pt x="21262" y="388"/>
                  </a:cubicBezTo>
                  <a:lnTo>
                    <a:pt x="21051" y="652"/>
                  </a:lnTo>
                  <a:lnTo>
                    <a:pt x="21088" y="676"/>
                  </a:lnTo>
                  <a:cubicBezTo>
                    <a:pt x="21004" y="700"/>
                    <a:pt x="20922" y="729"/>
                    <a:pt x="20852" y="782"/>
                  </a:cubicBezTo>
                  <a:cubicBezTo>
                    <a:pt x="20765" y="850"/>
                    <a:pt x="20700" y="958"/>
                    <a:pt x="20707" y="1072"/>
                  </a:cubicBezTo>
                  <a:cubicBezTo>
                    <a:pt x="20715" y="1177"/>
                    <a:pt x="20781" y="1266"/>
                    <a:pt x="20853" y="1340"/>
                  </a:cubicBezTo>
                  <a:cubicBezTo>
                    <a:pt x="20865" y="1354"/>
                    <a:pt x="20881" y="1363"/>
                    <a:pt x="20894" y="1376"/>
                  </a:cubicBezTo>
                  <a:lnTo>
                    <a:pt x="20659" y="1669"/>
                  </a:lnTo>
                  <a:cubicBezTo>
                    <a:pt x="20582" y="1627"/>
                    <a:pt x="20497" y="1602"/>
                    <a:pt x="20413" y="1602"/>
                  </a:cubicBezTo>
                  <a:cubicBezTo>
                    <a:pt x="20368" y="1602"/>
                    <a:pt x="20323" y="1609"/>
                    <a:pt x="20280" y="1624"/>
                  </a:cubicBezTo>
                  <a:cubicBezTo>
                    <a:pt x="20071" y="1698"/>
                    <a:pt x="19932" y="1927"/>
                    <a:pt x="19934" y="2155"/>
                  </a:cubicBezTo>
                  <a:cubicBezTo>
                    <a:pt x="19936" y="2339"/>
                    <a:pt x="20027" y="2513"/>
                    <a:pt x="20160" y="2637"/>
                  </a:cubicBezTo>
                  <a:cubicBezTo>
                    <a:pt x="20155" y="2713"/>
                    <a:pt x="20164" y="2791"/>
                    <a:pt x="20187" y="2864"/>
                  </a:cubicBezTo>
                  <a:cubicBezTo>
                    <a:pt x="20116" y="2866"/>
                    <a:pt x="20045" y="2881"/>
                    <a:pt x="19981" y="2910"/>
                  </a:cubicBezTo>
                  <a:cubicBezTo>
                    <a:pt x="19636" y="3062"/>
                    <a:pt x="19367" y="3388"/>
                    <a:pt x="19278" y="3766"/>
                  </a:cubicBezTo>
                  <a:cubicBezTo>
                    <a:pt x="19269" y="3793"/>
                    <a:pt x="19268" y="3822"/>
                    <a:pt x="19274" y="3850"/>
                  </a:cubicBezTo>
                  <a:cubicBezTo>
                    <a:pt x="19280" y="3867"/>
                    <a:pt x="19291" y="3884"/>
                    <a:pt x="19303" y="3897"/>
                  </a:cubicBezTo>
                  <a:cubicBezTo>
                    <a:pt x="19215" y="4082"/>
                    <a:pt x="19180" y="4289"/>
                    <a:pt x="19206" y="4494"/>
                  </a:cubicBezTo>
                  <a:cubicBezTo>
                    <a:pt x="19156" y="4441"/>
                    <a:pt x="19091" y="4419"/>
                    <a:pt x="19023" y="4419"/>
                  </a:cubicBezTo>
                  <a:cubicBezTo>
                    <a:pt x="18897" y="4419"/>
                    <a:pt x="18759" y="4494"/>
                    <a:pt x="18674" y="4598"/>
                  </a:cubicBezTo>
                  <a:cubicBezTo>
                    <a:pt x="18543" y="4758"/>
                    <a:pt x="18477" y="4967"/>
                    <a:pt x="18340" y="5123"/>
                  </a:cubicBezTo>
                  <a:cubicBezTo>
                    <a:pt x="18162" y="5325"/>
                    <a:pt x="17889" y="5408"/>
                    <a:pt x="17691" y="5588"/>
                  </a:cubicBezTo>
                  <a:cubicBezTo>
                    <a:pt x="17494" y="5769"/>
                    <a:pt x="17418" y="6159"/>
                    <a:pt x="17655" y="6282"/>
                  </a:cubicBezTo>
                  <a:cubicBezTo>
                    <a:pt x="17600" y="6258"/>
                    <a:pt x="17545" y="6247"/>
                    <a:pt x="17489" y="6247"/>
                  </a:cubicBezTo>
                  <a:cubicBezTo>
                    <a:pt x="17094" y="6247"/>
                    <a:pt x="16733" y="6804"/>
                    <a:pt x="16984" y="7163"/>
                  </a:cubicBezTo>
                  <a:cubicBezTo>
                    <a:pt x="16918" y="7141"/>
                    <a:pt x="16851" y="7131"/>
                    <a:pt x="16785" y="7131"/>
                  </a:cubicBezTo>
                  <a:cubicBezTo>
                    <a:pt x="16350" y="7131"/>
                    <a:pt x="15936" y="7567"/>
                    <a:pt x="15948" y="8021"/>
                  </a:cubicBezTo>
                  <a:cubicBezTo>
                    <a:pt x="15886" y="8068"/>
                    <a:pt x="15826" y="8118"/>
                    <a:pt x="15762" y="8166"/>
                  </a:cubicBezTo>
                  <a:cubicBezTo>
                    <a:pt x="15637" y="8146"/>
                    <a:pt x="15511" y="8132"/>
                    <a:pt x="15387" y="8132"/>
                  </a:cubicBezTo>
                  <a:cubicBezTo>
                    <a:pt x="15227" y="8132"/>
                    <a:pt x="15071" y="8156"/>
                    <a:pt x="14924" y="8223"/>
                  </a:cubicBezTo>
                  <a:cubicBezTo>
                    <a:pt x="14627" y="8359"/>
                    <a:pt x="14423" y="8749"/>
                    <a:pt x="14552" y="9042"/>
                  </a:cubicBezTo>
                  <a:cubicBezTo>
                    <a:pt x="14540" y="9050"/>
                    <a:pt x="14528" y="9059"/>
                    <a:pt x="14515" y="9068"/>
                  </a:cubicBezTo>
                  <a:cubicBezTo>
                    <a:pt x="14352" y="8945"/>
                    <a:pt x="14152" y="8869"/>
                    <a:pt x="13956" y="8869"/>
                  </a:cubicBezTo>
                  <a:cubicBezTo>
                    <a:pt x="13847" y="8869"/>
                    <a:pt x="13739" y="8893"/>
                    <a:pt x="13639" y="8945"/>
                  </a:cubicBezTo>
                  <a:cubicBezTo>
                    <a:pt x="13347" y="9101"/>
                    <a:pt x="13212" y="9535"/>
                    <a:pt x="13398" y="9807"/>
                  </a:cubicBezTo>
                  <a:lnTo>
                    <a:pt x="13376" y="9822"/>
                  </a:lnTo>
                  <a:lnTo>
                    <a:pt x="12848" y="9564"/>
                  </a:lnTo>
                  <a:cubicBezTo>
                    <a:pt x="12604" y="9685"/>
                    <a:pt x="12343" y="9823"/>
                    <a:pt x="12225" y="10075"/>
                  </a:cubicBezTo>
                  <a:cubicBezTo>
                    <a:pt x="12162" y="10210"/>
                    <a:pt x="12174" y="10383"/>
                    <a:pt x="12239" y="10515"/>
                  </a:cubicBezTo>
                  <a:cubicBezTo>
                    <a:pt x="12191" y="10544"/>
                    <a:pt x="12142" y="10572"/>
                    <a:pt x="12095" y="10600"/>
                  </a:cubicBezTo>
                  <a:cubicBezTo>
                    <a:pt x="11993" y="10585"/>
                    <a:pt x="11891" y="10577"/>
                    <a:pt x="11788" y="10577"/>
                  </a:cubicBezTo>
                  <a:cubicBezTo>
                    <a:pt x="11574" y="10577"/>
                    <a:pt x="11360" y="10611"/>
                    <a:pt x="11157" y="10685"/>
                  </a:cubicBezTo>
                  <a:cubicBezTo>
                    <a:pt x="11180" y="10821"/>
                    <a:pt x="11203" y="10958"/>
                    <a:pt x="11225" y="11095"/>
                  </a:cubicBezTo>
                  <a:cubicBezTo>
                    <a:pt x="11257" y="11285"/>
                    <a:pt x="10170" y="11243"/>
                    <a:pt x="10028" y="11374"/>
                  </a:cubicBezTo>
                  <a:cubicBezTo>
                    <a:pt x="9871" y="11515"/>
                    <a:pt x="9744" y="11700"/>
                    <a:pt x="9555" y="11789"/>
                  </a:cubicBezTo>
                  <a:cubicBezTo>
                    <a:pt x="9285" y="11914"/>
                    <a:pt x="8938" y="11818"/>
                    <a:pt x="8699" y="12000"/>
                  </a:cubicBezTo>
                  <a:cubicBezTo>
                    <a:pt x="8472" y="12172"/>
                    <a:pt x="8409" y="12550"/>
                    <a:pt x="8138" y="12634"/>
                  </a:cubicBezTo>
                  <a:cubicBezTo>
                    <a:pt x="8103" y="12644"/>
                    <a:pt x="8067" y="12649"/>
                    <a:pt x="8031" y="12649"/>
                  </a:cubicBezTo>
                  <a:cubicBezTo>
                    <a:pt x="7895" y="12649"/>
                    <a:pt x="7756" y="12585"/>
                    <a:pt x="7619" y="12555"/>
                  </a:cubicBezTo>
                  <a:cubicBezTo>
                    <a:pt x="7579" y="12546"/>
                    <a:pt x="7544" y="12542"/>
                    <a:pt x="7511" y="12542"/>
                  </a:cubicBezTo>
                  <a:cubicBezTo>
                    <a:pt x="7135" y="12542"/>
                    <a:pt x="7254" y="13092"/>
                    <a:pt x="6962" y="13092"/>
                  </a:cubicBezTo>
                  <a:cubicBezTo>
                    <a:pt x="6960" y="13092"/>
                    <a:pt x="6958" y="13092"/>
                    <a:pt x="6956" y="13092"/>
                  </a:cubicBezTo>
                  <a:cubicBezTo>
                    <a:pt x="6873" y="13090"/>
                    <a:pt x="6814" y="13014"/>
                    <a:pt x="6740" y="12974"/>
                  </a:cubicBezTo>
                  <a:cubicBezTo>
                    <a:pt x="6694" y="12949"/>
                    <a:pt x="6652" y="12938"/>
                    <a:pt x="6613" y="12938"/>
                  </a:cubicBezTo>
                  <a:cubicBezTo>
                    <a:pt x="6423" y="12938"/>
                    <a:pt x="6316" y="13203"/>
                    <a:pt x="6209" y="13338"/>
                  </a:cubicBezTo>
                  <a:cubicBezTo>
                    <a:pt x="6084" y="13496"/>
                    <a:pt x="5962" y="13533"/>
                    <a:pt x="5835" y="13533"/>
                  </a:cubicBezTo>
                  <a:cubicBezTo>
                    <a:pt x="5727" y="13533"/>
                    <a:pt x="5615" y="13506"/>
                    <a:pt x="5495" y="13506"/>
                  </a:cubicBezTo>
                  <a:cubicBezTo>
                    <a:pt x="5454" y="13506"/>
                    <a:pt x="5413" y="13509"/>
                    <a:pt x="5371" y="13517"/>
                  </a:cubicBezTo>
                  <a:cubicBezTo>
                    <a:pt x="4969" y="13592"/>
                    <a:pt x="4872" y="13965"/>
                    <a:pt x="4518" y="14082"/>
                  </a:cubicBezTo>
                  <a:cubicBezTo>
                    <a:pt x="4408" y="14119"/>
                    <a:pt x="4304" y="14151"/>
                    <a:pt x="4198" y="14185"/>
                  </a:cubicBezTo>
                  <a:cubicBezTo>
                    <a:pt x="4104" y="14116"/>
                    <a:pt x="3989" y="14077"/>
                    <a:pt x="3875" y="14077"/>
                  </a:cubicBezTo>
                  <a:cubicBezTo>
                    <a:pt x="3818" y="14077"/>
                    <a:pt x="3762" y="14086"/>
                    <a:pt x="3708" y="14107"/>
                  </a:cubicBezTo>
                  <a:cubicBezTo>
                    <a:pt x="3571" y="14159"/>
                    <a:pt x="3468" y="14279"/>
                    <a:pt x="3411" y="14418"/>
                  </a:cubicBezTo>
                  <a:cubicBezTo>
                    <a:pt x="3329" y="14440"/>
                    <a:pt x="3250" y="14459"/>
                    <a:pt x="3172" y="14480"/>
                  </a:cubicBezTo>
                  <a:cubicBezTo>
                    <a:pt x="3019" y="14355"/>
                    <a:pt x="2823" y="14283"/>
                    <a:pt x="2629" y="14283"/>
                  </a:cubicBezTo>
                  <a:cubicBezTo>
                    <a:pt x="2545" y="14283"/>
                    <a:pt x="2460" y="14297"/>
                    <a:pt x="2380" y="14325"/>
                  </a:cubicBezTo>
                  <a:cubicBezTo>
                    <a:pt x="2326" y="14438"/>
                    <a:pt x="2283" y="14554"/>
                    <a:pt x="2248" y="14675"/>
                  </a:cubicBezTo>
                  <a:cubicBezTo>
                    <a:pt x="2158" y="14688"/>
                    <a:pt x="2067" y="14704"/>
                    <a:pt x="1985" y="14712"/>
                  </a:cubicBezTo>
                  <a:cubicBezTo>
                    <a:pt x="1930" y="14746"/>
                    <a:pt x="1878" y="14786"/>
                    <a:pt x="1830" y="14830"/>
                  </a:cubicBezTo>
                  <a:cubicBezTo>
                    <a:pt x="1791" y="14819"/>
                    <a:pt x="1751" y="14813"/>
                    <a:pt x="1712" y="14813"/>
                  </a:cubicBezTo>
                  <a:cubicBezTo>
                    <a:pt x="1625" y="14813"/>
                    <a:pt x="1541" y="14843"/>
                    <a:pt x="1483" y="14912"/>
                  </a:cubicBezTo>
                  <a:cubicBezTo>
                    <a:pt x="1392" y="15020"/>
                    <a:pt x="1401" y="15176"/>
                    <a:pt x="1463" y="15301"/>
                  </a:cubicBezTo>
                  <a:cubicBezTo>
                    <a:pt x="1437" y="15344"/>
                    <a:pt x="1412" y="15391"/>
                    <a:pt x="1387" y="15436"/>
                  </a:cubicBezTo>
                  <a:cubicBezTo>
                    <a:pt x="1340" y="15431"/>
                    <a:pt x="1293" y="15429"/>
                    <a:pt x="1245" y="15429"/>
                  </a:cubicBezTo>
                  <a:cubicBezTo>
                    <a:pt x="1145" y="15429"/>
                    <a:pt x="1045" y="15441"/>
                    <a:pt x="948" y="15472"/>
                  </a:cubicBezTo>
                  <a:cubicBezTo>
                    <a:pt x="718" y="15547"/>
                    <a:pt x="515" y="15749"/>
                    <a:pt x="494" y="15996"/>
                  </a:cubicBezTo>
                  <a:cubicBezTo>
                    <a:pt x="474" y="16229"/>
                    <a:pt x="645" y="16361"/>
                    <a:pt x="807" y="16476"/>
                  </a:cubicBezTo>
                  <a:cubicBezTo>
                    <a:pt x="657" y="16599"/>
                    <a:pt x="512" y="16724"/>
                    <a:pt x="489" y="16937"/>
                  </a:cubicBezTo>
                  <a:cubicBezTo>
                    <a:pt x="467" y="17132"/>
                    <a:pt x="561" y="17328"/>
                    <a:pt x="711" y="17443"/>
                  </a:cubicBezTo>
                  <a:cubicBezTo>
                    <a:pt x="707" y="17466"/>
                    <a:pt x="703" y="17488"/>
                    <a:pt x="697" y="17509"/>
                  </a:cubicBezTo>
                  <a:cubicBezTo>
                    <a:pt x="450" y="17536"/>
                    <a:pt x="226" y="17774"/>
                    <a:pt x="231" y="18037"/>
                  </a:cubicBezTo>
                  <a:cubicBezTo>
                    <a:pt x="234" y="18236"/>
                    <a:pt x="370" y="18412"/>
                    <a:pt x="542" y="18495"/>
                  </a:cubicBezTo>
                  <a:cubicBezTo>
                    <a:pt x="343" y="18536"/>
                    <a:pt x="154" y="18701"/>
                    <a:pt x="93" y="18910"/>
                  </a:cubicBezTo>
                  <a:cubicBezTo>
                    <a:pt x="1" y="19223"/>
                    <a:pt x="129" y="19566"/>
                    <a:pt x="330" y="19821"/>
                  </a:cubicBezTo>
                  <a:cubicBezTo>
                    <a:pt x="389" y="19895"/>
                    <a:pt x="470" y="19970"/>
                    <a:pt x="558" y="19988"/>
                  </a:cubicBezTo>
                  <a:cubicBezTo>
                    <a:pt x="526" y="20201"/>
                    <a:pt x="584" y="20431"/>
                    <a:pt x="732" y="20585"/>
                  </a:cubicBezTo>
                  <a:cubicBezTo>
                    <a:pt x="855" y="20713"/>
                    <a:pt x="1028" y="20779"/>
                    <a:pt x="1202" y="20779"/>
                  </a:cubicBezTo>
                  <a:cubicBezTo>
                    <a:pt x="1262" y="20779"/>
                    <a:pt x="1323" y="20771"/>
                    <a:pt x="1381" y="20755"/>
                  </a:cubicBezTo>
                  <a:lnTo>
                    <a:pt x="1381" y="20755"/>
                  </a:lnTo>
                  <a:cubicBezTo>
                    <a:pt x="1327" y="20817"/>
                    <a:pt x="1294" y="20904"/>
                    <a:pt x="1306" y="20988"/>
                  </a:cubicBezTo>
                  <a:cubicBezTo>
                    <a:pt x="1328" y="21144"/>
                    <a:pt x="1448" y="21266"/>
                    <a:pt x="1573" y="21355"/>
                  </a:cubicBezTo>
                  <a:cubicBezTo>
                    <a:pt x="1748" y="21482"/>
                    <a:pt x="1959" y="21572"/>
                    <a:pt x="2170" y="21572"/>
                  </a:cubicBezTo>
                  <a:cubicBezTo>
                    <a:pt x="2216" y="21572"/>
                    <a:pt x="2262" y="21568"/>
                    <a:pt x="2308" y="21559"/>
                  </a:cubicBezTo>
                  <a:cubicBezTo>
                    <a:pt x="2408" y="21538"/>
                    <a:pt x="2499" y="21484"/>
                    <a:pt x="2578" y="21416"/>
                  </a:cubicBezTo>
                  <a:cubicBezTo>
                    <a:pt x="2705" y="21474"/>
                    <a:pt x="2832" y="21527"/>
                    <a:pt x="2962" y="21573"/>
                  </a:cubicBezTo>
                  <a:cubicBezTo>
                    <a:pt x="3036" y="21685"/>
                    <a:pt x="3126" y="21782"/>
                    <a:pt x="3248" y="21837"/>
                  </a:cubicBezTo>
                  <a:cubicBezTo>
                    <a:pt x="3312" y="21866"/>
                    <a:pt x="3381" y="21880"/>
                    <a:pt x="3451" y="21880"/>
                  </a:cubicBezTo>
                  <a:cubicBezTo>
                    <a:pt x="3561" y="21880"/>
                    <a:pt x="3672" y="21846"/>
                    <a:pt x="3765" y="21788"/>
                  </a:cubicBezTo>
                  <a:cubicBezTo>
                    <a:pt x="3866" y="21807"/>
                    <a:pt x="3967" y="21822"/>
                    <a:pt x="4070" y="21837"/>
                  </a:cubicBezTo>
                  <a:cubicBezTo>
                    <a:pt x="4155" y="21985"/>
                    <a:pt x="4292" y="22103"/>
                    <a:pt x="4458" y="22132"/>
                  </a:cubicBezTo>
                  <a:cubicBezTo>
                    <a:pt x="4484" y="22136"/>
                    <a:pt x="4510" y="22139"/>
                    <a:pt x="4536" y="22139"/>
                  </a:cubicBezTo>
                  <a:cubicBezTo>
                    <a:pt x="4706" y="22139"/>
                    <a:pt x="4870" y="22047"/>
                    <a:pt x="4982" y="21911"/>
                  </a:cubicBezTo>
                  <a:cubicBezTo>
                    <a:pt x="5077" y="21915"/>
                    <a:pt x="5172" y="21916"/>
                    <a:pt x="5267" y="21917"/>
                  </a:cubicBezTo>
                  <a:cubicBezTo>
                    <a:pt x="5397" y="22092"/>
                    <a:pt x="5583" y="22224"/>
                    <a:pt x="5794" y="22262"/>
                  </a:cubicBezTo>
                  <a:cubicBezTo>
                    <a:pt x="5839" y="22270"/>
                    <a:pt x="5885" y="22274"/>
                    <a:pt x="5930" y="22274"/>
                  </a:cubicBezTo>
                  <a:cubicBezTo>
                    <a:pt x="6203" y="22274"/>
                    <a:pt x="6474" y="22134"/>
                    <a:pt x="6632" y="21903"/>
                  </a:cubicBezTo>
                  <a:cubicBezTo>
                    <a:pt x="6860" y="22080"/>
                    <a:pt x="7104" y="22264"/>
                    <a:pt x="7390" y="22282"/>
                  </a:cubicBezTo>
                  <a:cubicBezTo>
                    <a:pt x="7401" y="22283"/>
                    <a:pt x="7411" y="22283"/>
                    <a:pt x="7422" y="22283"/>
                  </a:cubicBezTo>
                  <a:cubicBezTo>
                    <a:pt x="7698" y="22283"/>
                    <a:pt x="7990" y="22059"/>
                    <a:pt x="7959" y="21777"/>
                  </a:cubicBezTo>
                  <a:lnTo>
                    <a:pt x="7959" y="21777"/>
                  </a:lnTo>
                  <a:cubicBezTo>
                    <a:pt x="8049" y="22025"/>
                    <a:pt x="8303" y="22153"/>
                    <a:pt x="8555" y="22153"/>
                  </a:cubicBezTo>
                  <a:cubicBezTo>
                    <a:pt x="8780" y="22153"/>
                    <a:pt x="9003" y="22051"/>
                    <a:pt x="9105" y="21839"/>
                  </a:cubicBezTo>
                  <a:cubicBezTo>
                    <a:pt x="9205" y="21999"/>
                    <a:pt x="9390" y="22095"/>
                    <a:pt x="9573" y="22095"/>
                  </a:cubicBezTo>
                  <a:cubicBezTo>
                    <a:pt x="9628" y="22095"/>
                    <a:pt x="9682" y="22086"/>
                    <a:pt x="9735" y="22068"/>
                  </a:cubicBezTo>
                  <a:cubicBezTo>
                    <a:pt x="9962" y="21989"/>
                    <a:pt x="10122" y="21742"/>
                    <a:pt x="10107" y="21494"/>
                  </a:cubicBezTo>
                  <a:lnTo>
                    <a:pt x="10107" y="21494"/>
                  </a:lnTo>
                  <a:cubicBezTo>
                    <a:pt x="10218" y="21736"/>
                    <a:pt x="10480" y="21864"/>
                    <a:pt x="10742" y="21864"/>
                  </a:cubicBezTo>
                  <a:cubicBezTo>
                    <a:pt x="10825" y="21864"/>
                    <a:pt x="10907" y="21851"/>
                    <a:pt x="10985" y="21825"/>
                  </a:cubicBezTo>
                  <a:cubicBezTo>
                    <a:pt x="11287" y="21723"/>
                    <a:pt x="11515" y="21467"/>
                    <a:pt x="11677" y="21182"/>
                  </a:cubicBezTo>
                  <a:lnTo>
                    <a:pt x="11747" y="21167"/>
                  </a:lnTo>
                  <a:cubicBezTo>
                    <a:pt x="11864" y="21378"/>
                    <a:pt x="12093" y="21518"/>
                    <a:pt x="12328" y="21518"/>
                  </a:cubicBezTo>
                  <a:cubicBezTo>
                    <a:pt x="12358" y="21518"/>
                    <a:pt x="12388" y="21516"/>
                    <a:pt x="12418" y="21511"/>
                  </a:cubicBezTo>
                  <a:cubicBezTo>
                    <a:pt x="12699" y="21466"/>
                    <a:pt x="12938" y="21214"/>
                    <a:pt x="12976" y="20921"/>
                  </a:cubicBezTo>
                  <a:cubicBezTo>
                    <a:pt x="13111" y="21107"/>
                    <a:pt x="13335" y="21217"/>
                    <a:pt x="13559" y="21217"/>
                  </a:cubicBezTo>
                  <a:cubicBezTo>
                    <a:pt x="13617" y="21217"/>
                    <a:pt x="13676" y="21209"/>
                    <a:pt x="13733" y="21193"/>
                  </a:cubicBezTo>
                  <a:cubicBezTo>
                    <a:pt x="14007" y="21117"/>
                    <a:pt x="14224" y="20857"/>
                    <a:pt x="14258" y="20565"/>
                  </a:cubicBezTo>
                  <a:cubicBezTo>
                    <a:pt x="14431" y="20662"/>
                    <a:pt x="14616" y="20761"/>
                    <a:pt x="14812" y="20761"/>
                  </a:cubicBezTo>
                  <a:cubicBezTo>
                    <a:pt x="14824" y="20761"/>
                    <a:pt x="14836" y="20760"/>
                    <a:pt x="14847" y="20759"/>
                  </a:cubicBezTo>
                  <a:cubicBezTo>
                    <a:pt x="15055" y="20746"/>
                    <a:pt x="15268" y="20563"/>
                    <a:pt x="15238" y="20348"/>
                  </a:cubicBezTo>
                  <a:lnTo>
                    <a:pt x="15238" y="20348"/>
                  </a:lnTo>
                  <a:cubicBezTo>
                    <a:pt x="15438" y="20452"/>
                    <a:pt x="15677" y="20550"/>
                    <a:pt x="15893" y="20550"/>
                  </a:cubicBezTo>
                  <a:cubicBezTo>
                    <a:pt x="16025" y="20550"/>
                    <a:pt x="16149" y="20513"/>
                    <a:pt x="16250" y="20417"/>
                  </a:cubicBezTo>
                  <a:cubicBezTo>
                    <a:pt x="16327" y="20343"/>
                    <a:pt x="16378" y="20244"/>
                    <a:pt x="16451" y="20167"/>
                  </a:cubicBezTo>
                  <a:cubicBezTo>
                    <a:pt x="16553" y="20062"/>
                    <a:pt x="16693" y="20007"/>
                    <a:pt x="16827" y="19955"/>
                  </a:cubicBezTo>
                  <a:lnTo>
                    <a:pt x="17949" y="19520"/>
                  </a:lnTo>
                  <a:cubicBezTo>
                    <a:pt x="18168" y="19435"/>
                    <a:pt x="18436" y="19206"/>
                    <a:pt x="18297" y="19011"/>
                  </a:cubicBezTo>
                  <a:cubicBezTo>
                    <a:pt x="18937" y="18902"/>
                    <a:pt x="19533" y="18536"/>
                    <a:pt x="19931" y="18004"/>
                  </a:cubicBezTo>
                  <a:cubicBezTo>
                    <a:pt x="19988" y="18036"/>
                    <a:pt x="20051" y="18050"/>
                    <a:pt x="20114" y="18050"/>
                  </a:cubicBezTo>
                  <a:cubicBezTo>
                    <a:pt x="20326" y="18050"/>
                    <a:pt x="20544" y="17887"/>
                    <a:pt x="20571" y="17663"/>
                  </a:cubicBezTo>
                  <a:cubicBezTo>
                    <a:pt x="20606" y="17773"/>
                    <a:pt x="20705" y="17820"/>
                    <a:pt x="20816" y="17820"/>
                  </a:cubicBezTo>
                  <a:cubicBezTo>
                    <a:pt x="20922" y="17820"/>
                    <a:pt x="21037" y="17778"/>
                    <a:pt x="21117" y="17707"/>
                  </a:cubicBezTo>
                  <a:cubicBezTo>
                    <a:pt x="21281" y="17561"/>
                    <a:pt x="21384" y="17341"/>
                    <a:pt x="21577" y="17239"/>
                  </a:cubicBezTo>
                  <a:cubicBezTo>
                    <a:pt x="21674" y="17187"/>
                    <a:pt x="21793" y="17164"/>
                    <a:pt x="21880" y="17102"/>
                  </a:cubicBezTo>
                  <a:cubicBezTo>
                    <a:pt x="21953" y="17141"/>
                    <a:pt x="22034" y="17162"/>
                    <a:pt x="22117" y="17162"/>
                  </a:cubicBezTo>
                  <a:cubicBezTo>
                    <a:pt x="22119" y="17162"/>
                    <a:pt x="22121" y="17162"/>
                    <a:pt x="22123" y="17162"/>
                  </a:cubicBezTo>
                  <a:cubicBezTo>
                    <a:pt x="22471" y="17152"/>
                    <a:pt x="22758" y="16892"/>
                    <a:pt x="23013" y="16646"/>
                  </a:cubicBezTo>
                  <a:cubicBezTo>
                    <a:pt x="23105" y="16696"/>
                    <a:pt x="23204" y="16719"/>
                    <a:pt x="23302" y="16719"/>
                  </a:cubicBezTo>
                  <a:cubicBezTo>
                    <a:pt x="23765" y="16719"/>
                    <a:pt x="24234" y="16222"/>
                    <a:pt x="24106" y="15734"/>
                  </a:cubicBezTo>
                  <a:lnTo>
                    <a:pt x="24106" y="15734"/>
                  </a:lnTo>
                  <a:cubicBezTo>
                    <a:pt x="24134" y="15739"/>
                    <a:pt x="24162" y="15742"/>
                    <a:pt x="24190" y="15742"/>
                  </a:cubicBezTo>
                  <a:cubicBezTo>
                    <a:pt x="24576" y="15742"/>
                    <a:pt x="24923" y="15308"/>
                    <a:pt x="24821" y="14914"/>
                  </a:cubicBezTo>
                  <a:lnTo>
                    <a:pt x="24821" y="14914"/>
                  </a:lnTo>
                  <a:cubicBezTo>
                    <a:pt x="24833" y="14914"/>
                    <a:pt x="24846" y="14915"/>
                    <a:pt x="24858" y="14915"/>
                  </a:cubicBezTo>
                  <a:cubicBezTo>
                    <a:pt x="25264" y="14915"/>
                    <a:pt x="25606" y="14428"/>
                    <a:pt x="25465" y="14028"/>
                  </a:cubicBezTo>
                  <a:cubicBezTo>
                    <a:pt x="25688" y="13967"/>
                    <a:pt x="25921" y="13902"/>
                    <a:pt x="26092" y="13744"/>
                  </a:cubicBezTo>
                  <a:cubicBezTo>
                    <a:pt x="26266" y="13586"/>
                    <a:pt x="26357" y="13305"/>
                    <a:pt x="26235" y="13102"/>
                  </a:cubicBezTo>
                  <a:cubicBezTo>
                    <a:pt x="26684" y="13084"/>
                    <a:pt x="27110" y="12783"/>
                    <a:pt x="27292" y="12358"/>
                  </a:cubicBezTo>
                  <a:cubicBezTo>
                    <a:pt x="27236" y="12198"/>
                    <a:pt x="27115" y="12069"/>
                    <a:pt x="26958" y="12003"/>
                  </a:cubicBezTo>
                  <a:lnTo>
                    <a:pt x="26958" y="12003"/>
                  </a:lnTo>
                  <a:cubicBezTo>
                    <a:pt x="26962" y="12003"/>
                    <a:pt x="26966" y="12003"/>
                    <a:pt x="26971" y="12003"/>
                  </a:cubicBezTo>
                  <a:cubicBezTo>
                    <a:pt x="27349" y="12003"/>
                    <a:pt x="27711" y="11723"/>
                    <a:pt x="27818" y="11348"/>
                  </a:cubicBezTo>
                  <a:lnTo>
                    <a:pt x="27482" y="11154"/>
                  </a:lnTo>
                  <a:lnTo>
                    <a:pt x="27482" y="11154"/>
                  </a:lnTo>
                  <a:cubicBezTo>
                    <a:pt x="27527" y="11165"/>
                    <a:pt x="27573" y="11171"/>
                    <a:pt x="27619" y="11171"/>
                  </a:cubicBezTo>
                  <a:cubicBezTo>
                    <a:pt x="27977" y="11171"/>
                    <a:pt x="28325" y="10837"/>
                    <a:pt x="28317" y="10457"/>
                  </a:cubicBezTo>
                  <a:lnTo>
                    <a:pt x="27878" y="10190"/>
                  </a:lnTo>
                  <a:cubicBezTo>
                    <a:pt x="28270" y="10183"/>
                    <a:pt x="28485" y="9616"/>
                    <a:pt x="28276" y="9300"/>
                  </a:cubicBezTo>
                  <a:cubicBezTo>
                    <a:pt x="28555" y="9081"/>
                    <a:pt x="28658" y="8624"/>
                    <a:pt x="28441" y="8339"/>
                  </a:cubicBezTo>
                  <a:cubicBezTo>
                    <a:pt x="28433" y="8330"/>
                    <a:pt x="28422" y="8324"/>
                    <a:pt x="28416" y="8315"/>
                  </a:cubicBezTo>
                  <a:lnTo>
                    <a:pt x="28447" y="8193"/>
                  </a:lnTo>
                  <a:cubicBezTo>
                    <a:pt x="28565" y="8175"/>
                    <a:pt x="28677" y="8135"/>
                    <a:pt x="28762" y="8046"/>
                  </a:cubicBezTo>
                  <a:cubicBezTo>
                    <a:pt x="28959" y="7837"/>
                    <a:pt x="28950" y="7485"/>
                    <a:pt x="28810" y="7231"/>
                  </a:cubicBezTo>
                  <a:cubicBezTo>
                    <a:pt x="28783" y="7186"/>
                    <a:pt x="28753" y="7141"/>
                    <a:pt x="28720" y="7100"/>
                  </a:cubicBezTo>
                  <a:cubicBezTo>
                    <a:pt x="28756" y="6850"/>
                    <a:pt x="28726" y="6571"/>
                    <a:pt x="28536" y="6488"/>
                  </a:cubicBezTo>
                  <a:cubicBezTo>
                    <a:pt x="28537" y="6472"/>
                    <a:pt x="28538" y="6456"/>
                    <a:pt x="28539" y="6439"/>
                  </a:cubicBezTo>
                  <a:cubicBezTo>
                    <a:pt x="28688" y="6376"/>
                    <a:pt x="28831" y="6284"/>
                    <a:pt x="28901" y="6136"/>
                  </a:cubicBezTo>
                  <a:cubicBezTo>
                    <a:pt x="28981" y="5967"/>
                    <a:pt x="28920" y="5719"/>
                    <a:pt x="28744" y="5668"/>
                  </a:cubicBezTo>
                  <a:cubicBezTo>
                    <a:pt x="28899" y="5563"/>
                    <a:pt x="29011" y="5405"/>
                    <a:pt x="29058" y="5225"/>
                  </a:cubicBezTo>
                  <a:cubicBezTo>
                    <a:pt x="28981" y="5142"/>
                    <a:pt x="28894" y="5069"/>
                    <a:pt x="28799" y="5009"/>
                  </a:cubicBezTo>
                  <a:cubicBezTo>
                    <a:pt x="28844" y="4970"/>
                    <a:pt x="28887" y="4927"/>
                    <a:pt x="28926" y="4883"/>
                  </a:cubicBezTo>
                  <a:cubicBezTo>
                    <a:pt x="29068" y="4720"/>
                    <a:pt x="29178" y="4502"/>
                    <a:pt x="29135" y="4288"/>
                  </a:cubicBezTo>
                  <a:cubicBezTo>
                    <a:pt x="29080" y="4007"/>
                    <a:pt x="28780" y="3851"/>
                    <a:pt x="28500" y="3851"/>
                  </a:cubicBezTo>
                  <a:cubicBezTo>
                    <a:pt x="28494" y="3770"/>
                    <a:pt x="28483" y="3690"/>
                    <a:pt x="28471" y="3611"/>
                  </a:cubicBezTo>
                  <a:cubicBezTo>
                    <a:pt x="28577" y="3501"/>
                    <a:pt x="28654" y="3363"/>
                    <a:pt x="28676" y="3210"/>
                  </a:cubicBezTo>
                  <a:cubicBezTo>
                    <a:pt x="28687" y="3133"/>
                    <a:pt x="28687" y="3053"/>
                    <a:pt x="28659" y="2981"/>
                  </a:cubicBezTo>
                  <a:cubicBezTo>
                    <a:pt x="28593" y="2806"/>
                    <a:pt x="28399" y="2738"/>
                    <a:pt x="28215" y="2721"/>
                  </a:cubicBezTo>
                  <a:cubicBezTo>
                    <a:pt x="28191" y="2666"/>
                    <a:pt x="28165" y="2612"/>
                    <a:pt x="28139" y="2559"/>
                  </a:cubicBezTo>
                  <a:cubicBezTo>
                    <a:pt x="28146" y="2549"/>
                    <a:pt x="28155" y="2539"/>
                    <a:pt x="28162" y="2530"/>
                  </a:cubicBezTo>
                  <a:cubicBezTo>
                    <a:pt x="28269" y="2373"/>
                    <a:pt x="28338" y="2159"/>
                    <a:pt x="28248" y="1991"/>
                  </a:cubicBezTo>
                  <a:cubicBezTo>
                    <a:pt x="28149" y="1804"/>
                    <a:pt x="27914" y="1765"/>
                    <a:pt x="27705" y="1765"/>
                  </a:cubicBezTo>
                  <a:cubicBezTo>
                    <a:pt x="27693" y="1765"/>
                    <a:pt x="27682" y="1765"/>
                    <a:pt x="27670" y="1765"/>
                  </a:cubicBezTo>
                  <a:cubicBezTo>
                    <a:pt x="27634" y="1765"/>
                    <a:pt x="27596" y="1769"/>
                    <a:pt x="27558" y="1772"/>
                  </a:cubicBezTo>
                  <a:cubicBezTo>
                    <a:pt x="27480" y="1724"/>
                    <a:pt x="27396" y="1692"/>
                    <a:pt x="27320" y="1692"/>
                  </a:cubicBezTo>
                  <a:cubicBezTo>
                    <a:pt x="27260" y="1692"/>
                    <a:pt x="27205" y="1712"/>
                    <a:pt x="27161" y="1758"/>
                  </a:cubicBezTo>
                  <a:cubicBezTo>
                    <a:pt x="27145" y="1744"/>
                    <a:pt x="27128" y="1732"/>
                    <a:pt x="27111" y="1719"/>
                  </a:cubicBezTo>
                  <a:cubicBezTo>
                    <a:pt x="26943" y="1345"/>
                    <a:pt x="26757" y="963"/>
                    <a:pt x="26441" y="716"/>
                  </a:cubicBezTo>
                  <a:cubicBezTo>
                    <a:pt x="26267" y="580"/>
                    <a:pt x="26043" y="502"/>
                    <a:pt x="25828" y="502"/>
                  </a:cubicBezTo>
                  <a:cubicBezTo>
                    <a:pt x="25644" y="502"/>
                    <a:pt x="25467" y="559"/>
                    <a:pt x="25332" y="687"/>
                  </a:cubicBezTo>
                  <a:cubicBezTo>
                    <a:pt x="25319" y="680"/>
                    <a:pt x="25304" y="675"/>
                    <a:pt x="25290" y="669"/>
                  </a:cubicBezTo>
                  <a:cubicBezTo>
                    <a:pt x="25283" y="429"/>
                    <a:pt x="25099" y="203"/>
                    <a:pt x="24866" y="176"/>
                  </a:cubicBezTo>
                  <a:lnTo>
                    <a:pt x="24617" y="357"/>
                  </a:lnTo>
                  <a:cubicBezTo>
                    <a:pt x="24486" y="117"/>
                    <a:pt x="24227" y="0"/>
                    <a:pt x="23966"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678" name="Google Shape;678;p13"/>
            <p:cNvSpPr/>
            <p:nvPr/>
          </p:nvSpPr>
          <p:spPr>
            <a:xfrm>
              <a:off x="1994175" y="954325"/>
              <a:ext cx="154400" cy="159200"/>
            </a:xfrm>
            <a:custGeom>
              <a:avLst/>
              <a:gdLst/>
              <a:ahLst/>
              <a:cxnLst/>
              <a:rect l="l" t="t" r="r" b="b"/>
              <a:pathLst>
                <a:path w="6176" h="6368" extrusionOk="0">
                  <a:moveTo>
                    <a:pt x="2903" y="1"/>
                  </a:moveTo>
                  <a:cubicBezTo>
                    <a:pt x="2056" y="1"/>
                    <a:pt x="1218" y="417"/>
                    <a:pt x="716" y="1060"/>
                  </a:cubicBezTo>
                  <a:cubicBezTo>
                    <a:pt x="147" y="1788"/>
                    <a:pt x="1" y="2769"/>
                    <a:pt x="257" y="3638"/>
                  </a:cubicBezTo>
                  <a:cubicBezTo>
                    <a:pt x="515" y="4506"/>
                    <a:pt x="1150" y="5258"/>
                    <a:pt x="1952" y="5762"/>
                  </a:cubicBezTo>
                  <a:cubicBezTo>
                    <a:pt x="2532" y="6126"/>
                    <a:pt x="3228" y="6367"/>
                    <a:pt x="3921" y="6367"/>
                  </a:cubicBezTo>
                  <a:cubicBezTo>
                    <a:pt x="4116" y="6367"/>
                    <a:pt x="4311" y="6348"/>
                    <a:pt x="4502" y="6307"/>
                  </a:cubicBezTo>
                  <a:cubicBezTo>
                    <a:pt x="5376" y="6121"/>
                    <a:pt x="6145" y="5410"/>
                    <a:pt x="6176" y="4575"/>
                  </a:cubicBezTo>
                  <a:lnTo>
                    <a:pt x="4557" y="1094"/>
                  </a:lnTo>
                  <a:cubicBezTo>
                    <a:pt x="4508" y="509"/>
                    <a:pt x="3865" y="107"/>
                    <a:pt x="3242" y="23"/>
                  </a:cubicBezTo>
                  <a:cubicBezTo>
                    <a:pt x="3130" y="8"/>
                    <a:pt x="3017" y="1"/>
                    <a:pt x="2903" y="1"/>
                  </a:cubicBezTo>
                  <a:close/>
                </a:path>
              </a:pathLst>
            </a:custGeom>
            <a:solidFill>
              <a:srgbClr val="FFD2B3"/>
            </a:solidFill>
            <a:ln>
              <a:noFill/>
            </a:ln>
          </p:spPr>
          <p:txBody>
            <a:bodyPr spcFirstLastPara="1" wrap="square" lIns="91425" tIns="91425" rIns="91425" bIns="91425" anchor="ctr" anchorCtr="0">
              <a:noAutofit/>
            </a:bodyPr>
            <a:lstStyle/>
            <a:p>
              <a:pPr>
                <a:buSzPts val="1400"/>
              </a:pPr>
              <a:endParaRPr>
                <a:ea typeface="+mn-ea"/>
              </a:endParaRPr>
            </a:p>
          </p:txBody>
        </p:sp>
        <p:sp>
          <p:nvSpPr>
            <p:cNvPr id="679" name="Google Shape;679;p13"/>
            <p:cNvSpPr/>
            <p:nvPr/>
          </p:nvSpPr>
          <p:spPr>
            <a:xfrm>
              <a:off x="2433325" y="1461025"/>
              <a:ext cx="113575" cy="145075"/>
            </a:xfrm>
            <a:custGeom>
              <a:avLst/>
              <a:gdLst/>
              <a:ahLst/>
              <a:cxnLst/>
              <a:rect l="l" t="t" r="r" b="b"/>
              <a:pathLst>
                <a:path w="4543" h="5803" extrusionOk="0">
                  <a:moveTo>
                    <a:pt x="3174" y="0"/>
                  </a:moveTo>
                  <a:cubicBezTo>
                    <a:pt x="2799" y="0"/>
                    <a:pt x="2356" y="87"/>
                    <a:pt x="1840" y="330"/>
                  </a:cubicBezTo>
                  <a:lnTo>
                    <a:pt x="1842" y="329"/>
                  </a:lnTo>
                  <a:cubicBezTo>
                    <a:pt x="1705" y="247"/>
                    <a:pt x="1553" y="210"/>
                    <a:pt x="1398" y="210"/>
                  </a:cubicBezTo>
                  <a:cubicBezTo>
                    <a:pt x="1030" y="210"/>
                    <a:pt x="647" y="419"/>
                    <a:pt x="421" y="725"/>
                  </a:cubicBezTo>
                  <a:cubicBezTo>
                    <a:pt x="101" y="1159"/>
                    <a:pt x="29" y="1724"/>
                    <a:pt x="14" y="2263"/>
                  </a:cubicBezTo>
                  <a:cubicBezTo>
                    <a:pt x="1" y="2735"/>
                    <a:pt x="24" y="3207"/>
                    <a:pt x="84" y="3676"/>
                  </a:cubicBezTo>
                  <a:cubicBezTo>
                    <a:pt x="162" y="4282"/>
                    <a:pt x="321" y="4920"/>
                    <a:pt x="770" y="5336"/>
                  </a:cubicBezTo>
                  <a:cubicBezTo>
                    <a:pt x="1123" y="5663"/>
                    <a:pt x="1613" y="5802"/>
                    <a:pt x="2101" y="5802"/>
                  </a:cubicBezTo>
                  <a:cubicBezTo>
                    <a:pt x="2223" y="5802"/>
                    <a:pt x="2345" y="5794"/>
                    <a:pt x="2464" y="5777"/>
                  </a:cubicBezTo>
                  <a:cubicBezTo>
                    <a:pt x="3063" y="5695"/>
                    <a:pt x="3621" y="5438"/>
                    <a:pt x="4168" y="5185"/>
                  </a:cubicBezTo>
                  <a:cubicBezTo>
                    <a:pt x="4299" y="5125"/>
                    <a:pt x="4442" y="5052"/>
                    <a:pt x="4495" y="4918"/>
                  </a:cubicBezTo>
                  <a:cubicBezTo>
                    <a:pt x="4542" y="4796"/>
                    <a:pt x="4501" y="4659"/>
                    <a:pt x="4461" y="4533"/>
                  </a:cubicBezTo>
                  <a:cubicBezTo>
                    <a:pt x="4028" y="3171"/>
                    <a:pt x="3816" y="1651"/>
                    <a:pt x="4386" y="342"/>
                  </a:cubicBezTo>
                  <a:cubicBezTo>
                    <a:pt x="4118" y="184"/>
                    <a:pt x="3718" y="0"/>
                    <a:pt x="3174" y="0"/>
                  </a:cubicBezTo>
                  <a:close/>
                </a:path>
              </a:pathLst>
            </a:custGeom>
            <a:solidFill>
              <a:srgbClr val="F4BE38"/>
            </a:solidFill>
            <a:ln>
              <a:noFill/>
            </a:ln>
          </p:spPr>
          <p:txBody>
            <a:bodyPr spcFirstLastPara="1" wrap="square" lIns="91425" tIns="91425" rIns="91425" bIns="91425" anchor="ctr" anchorCtr="0">
              <a:noAutofit/>
            </a:bodyPr>
            <a:lstStyle/>
            <a:p>
              <a:pPr>
                <a:buSzPts val="1400"/>
              </a:pPr>
              <a:endParaRPr>
                <a:ea typeface="+mn-ea"/>
              </a:endParaRPr>
            </a:p>
          </p:txBody>
        </p:sp>
        <p:sp>
          <p:nvSpPr>
            <p:cNvPr id="680" name="Google Shape;680;p13"/>
            <p:cNvSpPr/>
            <p:nvPr/>
          </p:nvSpPr>
          <p:spPr>
            <a:xfrm>
              <a:off x="2591475" y="1818100"/>
              <a:ext cx="746025" cy="622725"/>
            </a:xfrm>
            <a:custGeom>
              <a:avLst/>
              <a:gdLst/>
              <a:ahLst/>
              <a:cxnLst/>
              <a:rect l="l" t="t" r="r" b="b"/>
              <a:pathLst>
                <a:path w="29841" h="24909" extrusionOk="0">
                  <a:moveTo>
                    <a:pt x="15430" y="1"/>
                  </a:moveTo>
                  <a:cubicBezTo>
                    <a:pt x="12865" y="1"/>
                    <a:pt x="10267" y="718"/>
                    <a:pt x="8176" y="2154"/>
                  </a:cubicBezTo>
                  <a:cubicBezTo>
                    <a:pt x="4463" y="4703"/>
                    <a:pt x="1130" y="8369"/>
                    <a:pt x="481" y="12862"/>
                  </a:cubicBezTo>
                  <a:cubicBezTo>
                    <a:pt x="1" y="16194"/>
                    <a:pt x="906" y="19836"/>
                    <a:pt x="3447" y="22218"/>
                  </a:cubicBezTo>
                  <a:cubicBezTo>
                    <a:pt x="5633" y="24268"/>
                    <a:pt x="8790" y="24908"/>
                    <a:pt x="11757" y="24908"/>
                  </a:cubicBezTo>
                  <a:cubicBezTo>
                    <a:pt x="11836" y="24908"/>
                    <a:pt x="11915" y="24908"/>
                    <a:pt x="11994" y="24907"/>
                  </a:cubicBezTo>
                  <a:cubicBezTo>
                    <a:pt x="17873" y="24839"/>
                    <a:pt x="26655" y="24614"/>
                    <a:pt x="29252" y="18254"/>
                  </a:cubicBezTo>
                  <a:cubicBezTo>
                    <a:pt x="29777" y="16967"/>
                    <a:pt x="29840" y="15657"/>
                    <a:pt x="29649" y="14357"/>
                  </a:cubicBezTo>
                  <a:cubicBezTo>
                    <a:pt x="28778" y="8441"/>
                    <a:pt x="25027" y="2038"/>
                    <a:pt x="18732" y="413"/>
                  </a:cubicBezTo>
                  <a:cubicBezTo>
                    <a:pt x="17668" y="138"/>
                    <a:pt x="16552" y="1"/>
                    <a:pt x="15430" y="1"/>
                  </a:cubicBezTo>
                  <a:close/>
                </a:path>
              </a:pathLst>
            </a:custGeom>
            <a:solidFill>
              <a:srgbClr val="FFFFFF"/>
            </a:solidFill>
            <a:ln>
              <a:noFill/>
            </a:ln>
          </p:spPr>
          <p:txBody>
            <a:bodyPr spcFirstLastPara="1" wrap="square" lIns="91425" tIns="91425" rIns="91425" bIns="91425" anchor="ctr" anchorCtr="0">
              <a:noAutofit/>
            </a:bodyPr>
            <a:lstStyle/>
            <a:p>
              <a:pPr>
                <a:buSzPts val="1400"/>
              </a:pPr>
              <a:endParaRPr>
                <a:ea typeface="+mn-ea"/>
              </a:endParaRPr>
            </a:p>
          </p:txBody>
        </p:sp>
        <p:sp>
          <p:nvSpPr>
            <p:cNvPr id="681" name="Google Shape;681;p13"/>
            <p:cNvSpPr/>
            <p:nvPr/>
          </p:nvSpPr>
          <p:spPr>
            <a:xfrm>
              <a:off x="2831550" y="2303675"/>
              <a:ext cx="22425" cy="16200"/>
            </a:xfrm>
            <a:custGeom>
              <a:avLst/>
              <a:gdLst/>
              <a:ahLst/>
              <a:cxnLst/>
              <a:rect l="l" t="t" r="r" b="b"/>
              <a:pathLst>
                <a:path w="897" h="648" extrusionOk="0">
                  <a:moveTo>
                    <a:pt x="230" y="0"/>
                  </a:moveTo>
                  <a:cubicBezTo>
                    <a:pt x="114" y="0"/>
                    <a:pt x="1" y="117"/>
                    <a:pt x="84" y="235"/>
                  </a:cubicBezTo>
                  <a:cubicBezTo>
                    <a:pt x="219" y="425"/>
                    <a:pt x="430" y="647"/>
                    <a:pt x="675" y="647"/>
                  </a:cubicBezTo>
                  <a:cubicBezTo>
                    <a:pt x="704" y="647"/>
                    <a:pt x="734" y="644"/>
                    <a:pt x="765" y="637"/>
                  </a:cubicBezTo>
                  <a:cubicBezTo>
                    <a:pt x="845" y="620"/>
                    <a:pt x="897" y="509"/>
                    <a:pt x="846" y="438"/>
                  </a:cubicBezTo>
                  <a:cubicBezTo>
                    <a:pt x="720" y="264"/>
                    <a:pt x="495" y="187"/>
                    <a:pt x="336" y="41"/>
                  </a:cubicBezTo>
                  <a:cubicBezTo>
                    <a:pt x="305" y="13"/>
                    <a:pt x="267" y="0"/>
                    <a:pt x="230"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2" name="Google Shape;682;p13"/>
            <p:cNvSpPr/>
            <p:nvPr/>
          </p:nvSpPr>
          <p:spPr>
            <a:xfrm>
              <a:off x="2872350" y="2323700"/>
              <a:ext cx="24825" cy="13325"/>
            </a:xfrm>
            <a:custGeom>
              <a:avLst/>
              <a:gdLst/>
              <a:ahLst/>
              <a:cxnLst/>
              <a:rect l="l" t="t" r="r" b="b"/>
              <a:pathLst>
                <a:path w="993" h="533" extrusionOk="0">
                  <a:moveTo>
                    <a:pt x="186" y="1"/>
                  </a:moveTo>
                  <a:cubicBezTo>
                    <a:pt x="49" y="1"/>
                    <a:pt x="0" y="208"/>
                    <a:pt x="119" y="293"/>
                  </a:cubicBezTo>
                  <a:cubicBezTo>
                    <a:pt x="299" y="421"/>
                    <a:pt x="534" y="532"/>
                    <a:pt x="761" y="532"/>
                  </a:cubicBezTo>
                  <a:cubicBezTo>
                    <a:pt x="798" y="532"/>
                    <a:pt x="835" y="529"/>
                    <a:pt x="871" y="523"/>
                  </a:cubicBezTo>
                  <a:cubicBezTo>
                    <a:pt x="993" y="503"/>
                    <a:pt x="980" y="345"/>
                    <a:pt x="901" y="286"/>
                  </a:cubicBezTo>
                  <a:cubicBezTo>
                    <a:pt x="718" y="151"/>
                    <a:pt x="452" y="85"/>
                    <a:pt x="239" y="10"/>
                  </a:cubicBezTo>
                  <a:cubicBezTo>
                    <a:pt x="220" y="4"/>
                    <a:pt x="202" y="1"/>
                    <a:pt x="186"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3" name="Google Shape;683;p13"/>
            <p:cNvSpPr/>
            <p:nvPr/>
          </p:nvSpPr>
          <p:spPr>
            <a:xfrm>
              <a:off x="2844200" y="2327975"/>
              <a:ext cx="14975" cy="7625"/>
            </a:xfrm>
            <a:custGeom>
              <a:avLst/>
              <a:gdLst/>
              <a:ahLst/>
              <a:cxnLst/>
              <a:rect l="l" t="t" r="r" b="b"/>
              <a:pathLst>
                <a:path w="599" h="305" extrusionOk="0">
                  <a:moveTo>
                    <a:pt x="230" y="1"/>
                  </a:moveTo>
                  <a:cubicBezTo>
                    <a:pt x="62" y="1"/>
                    <a:pt x="0" y="262"/>
                    <a:pt x="176" y="287"/>
                  </a:cubicBezTo>
                  <a:cubicBezTo>
                    <a:pt x="248" y="296"/>
                    <a:pt x="308" y="305"/>
                    <a:pt x="371" y="305"/>
                  </a:cubicBezTo>
                  <a:cubicBezTo>
                    <a:pt x="405" y="305"/>
                    <a:pt x="440" y="302"/>
                    <a:pt x="478" y="296"/>
                  </a:cubicBezTo>
                  <a:cubicBezTo>
                    <a:pt x="581" y="280"/>
                    <a:pt x="598" y="116"/>
                    <a:pt x="507" y="73"/>
                  </a:cubicBezTo>
                  <a:cubicBezTo>
                    <a:pt x="422" y="32"/>
                    <a:pt x="351" y="18"/>
                    <a:pt x="255" y="3"/>
                  </a:cubicBezTo>
                  <a:cubicBezTo>
                    <a:pt x="247" y="1"/>
                    <a:pt x="238" y="1"/>
                    <a:pt x="230"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4" name="Google Shape;684;p13"/>
            <p:cNvSpPr/>
            <p:nvPr/>
          </p:nvSpPr>
          <p:spPr>
            <a:xfrm>
              <a:off x="2813025" y="2260825"/>
              <a:ext cx="17800" cy="12525"/>
            </a:xfrm>
            <a:custGeom>
              <a:avLst/>
              <a:gdLst/>
              <a:ahLst/>
              <a:cxnLst/>
              <a:rect l="l" t="t" r="r" b="b"/>
              <a:pathLst>
                <a:path w="712" h="501" extrusionOk="0">
                  <a:moveTo>
                    <a:pt x="183" y="0"/>
                  </a:moveTo>
                  <a:cubicBezTo>
                    <a:pt x="65" y="0"/>
                    <a:pt x="1" y="170"/>
                    <a:pt x="117" y="257"/>
                  </a:cubicBezTo>
                  <a:lnTo>
                    <a:pt x="116" y="257"/>
                  </a:lnTo>
                  <a:cubicBezTo>
                    <a:pt x="252" y="360"/>
                    <a:pt x="376" y="456"/>
                    <a:pt x="544" y="496"/>
                  </a:cubicBezTo>
                  <a:cubicBezTo>
                    <a:pt x="555" y="499"/>
                    <a:pt x="565" y="500"/>
                    <a:pt x="575" y="500"/>
                  </a:cubicBezTo>
                  <a:cubicBezTo>
                    <a:pt x="669" y="500"/>
                    <a:pt x="711" y="387"/>
                    <a:pt x="652" y="311"/>
                  </a:cubicBezTo>
                  <a:cubicBezTo>
                    <a:pt x="547" y="175"/>
                    <a:pt x="406" y="102"/>
                    <a:pt x="255" y="21"/>
                  </a:cubicBezTo>
                  <a:cubicBezTo>
                    <a:pt x="230" y="7"/>
                    <a:pt x="206" y="0"/>
                    <a:pt x="183"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5" name="Google Shape;685;p13"/>
            <p:cNvSpPr/>
            <p:nvPr/>
          </p:nvSpPr>
          <p:spPr>
            <a:xfrm>
              <a:off x="2755925" y="2216625"/>
              <a:ext cx="28100" cy="20975"/>
            </a:xfrm>
            <a:custGeom>
              <a:avLst/>
              <a:gdLst/>
              <a:ahLst/>
              <a:cxnLst/>
              <a:rect l="l" t="t" r="r" b="b"/>
              <a:pathLst>
                <a:path w="1124" h="839" extrusionOk="0">
                  <a:moveTo>
                    <a:pt x="188" y="1"/>
                  </a:moveTo>
                  <a:cubicBezTo>
                    <a:pt x="66" y="1"/>
                    <a:pt x="0" y="196"/>
                    <a:pt x="124" y="259"/>
                  </a:cubicBezTo>
                  <a:lnTo>
                    <a:pt x="123" y="259"/>
                  </a:lnTo>
                  <a:cubicBezTo>
                    <a:pt x="272" y="336"/>
                    <a:pt x="412" y="430"/>
                    <a:pt x="539" y="539"/>
                  </a:cubicBezTo>
                  <a:cubicBezTo>
                    <a:pt x="650" y="634"/>
                    <a:pt x="734" y="756"/>
                    <a:pt x="865" y="823"/>
                  </a:cubicBezTo>
                  <a:cubicBezTo>
                    <a:pt x="887" y="834"/>
                    <a:pt x="911" y="839"/>
                    <a:pt x="935" y="839"/>
                  </a:cubicBezTo>
                  <a:cubicBezTo>
                    <a:pt x="1029" y="839"/>
                    <a:pt x="1123" y="758"/>
                    <a:pt x="1087" y="652"/>
                  </a:cubicBezTo>
                  <a:cubicBezTo>
                    <a:pt x="972" y="313"/>
                    <a:pt x="544" y="120"/>
                    <a:pt x="230" y="8"/>
                  </a:cubicBezTo>
                  <a:cubicBezTo>
                    <a:pt x="216" y="3"/>
                    <a:pt x="202" y="1"/>
                    <a:pt x="188"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6" name="Google Shape;686;p13"/>
            <p:cNvSpPr/>
            <p:nvPr/>
          </p:nvSpPr>
          <p:spPr>
            <a:xfrm>
              <a:off x="2720600" y="2193175"/>
              <a:ext cx="17300" cy="10375"/>
            </a:xfrm>
            <a:custGeom>
              <a:avLst/>
              <a:gdLst/>
              <a:ahLst/>
              <a:cxnLst/>
              <a:rect l="l" t="t" r="r" b="b"/>
              <a:pathLst>
                <a:path w="692" h="415" extrusionOk="0">
                  <a:moveTo>
                    <a:pt x="186" y="1"/>
                  </a:moveTo>
                  <a:cubicBezTo>
                    <a:pt x="71" y="1"/>
                    <a:pt x="0" y="148"/>
                    <a:pt x="84" y="253"/>
                  </a:cubicBezTo>
                  <a:cubicBezTo>
                    <a:pt x="160" y="349"/>
                    <a:pt x="288" y="414"/>
                    <a:pt x="410" y="414"/>
                  </a:cubicBezTo>
                  <a:cubicBezTo>
                    <a:pt x="494" y="414"/>
                    <a:pt x="575" y="384"/>
                    <a:pt x="635" y="311"/>
                  </a:cubicBezTo>
                  <a:cubicBezTo>
                    <a:pt x="691" y="244"/>
                    <a:pt x="668" y="158"/>
                    <a:pt x="586" y="126"/>
                  </a:cubicBezTo>
                  <a:cubicBezTo>
                    <a:pt x="477" y="84"/>
                    <a:pt x="369" y="80"/>
                    <a:pt x="262" y="22"/>
                  </a:cubicBezTo>
                  <a:cubicBezTo>
                    <a:pt x="235" y="7"/>
                    <a:pt x="210" y="1"/>
                    <a:pt x="186"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7" name="Google Shape;687;p13"/>
            <p:cNvSpPr/>
            <p:nvPr/>
          </p:nvSpPr>
          <p:spPr>
            <a:xfrm>
              <a:off x="2750925" y="2168650"/>
              <a:ext cx="20175" cy="13575"/>
            </a:xfrm>
            <a:custGeom>
              <a:avLst/>
              <a:gdLst/>
              <a:ahLst/>
              <a:cxnLst/>
              <a:rect l="l" t="t" r="r" b="b"/>
              <a:pathLst>
                <a:path w="807" h="543" extrusionOk="0">
                  <a:moveTo>
                    <a:pt x="230" y="1"/>
                  </a:moveTo>
                  <a:cubicBezTo>
                    <a:pt x="92" y="1"/>
                    <a:pt x="0" y="210"/>
                    <a:pt x="149" y="302"/>
                  </a:cubicBezTo>
                  <a:cubicBezTo>
                    <a:pt x="292" y="390"/>
                    <a:pt x="427" y="487"/>
                    <a:pt x="588" y="536"/>
                  </a:cubicBezTo>
                  <a:cubicBezTo>
                    <a:pt x="602" y="541"/>
                    <a:pt x="615" y="543"/>
                    <a:pt x="628" y="543"/>
                  </a:cubicBezTo>
                  <a:cubicBezTo>
                    <a:pt x="739" y="543"/>
                    <a:pt x="807" y="392"/>
                    <a:pt x="722" y="306"/>
                  </a:cubicBezTo>
                  <a:cubicBezTo>
                    <a:pt x="603" y="186"/>
                    <a:pt x="455" y="111"/>
                    <a:pt x="311" y="25"/>
                  </a:cubicBezTo>
                  <a:cubicBezTo>
                    <a:pt x="283" y="8"/>
                    <a:pt x="256" y="1"/>
                    <a:pt x="230"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8" name="Google Shape;688;p13"/>
            <p:cNvSpPr/>
            <p:nvPr/>
          </p:nvSpPr>
          <p:spPr>
            <a:xfrm>
              <a:off x="2794575" y="2217925"/>
              <a:ext cx="19175" cy="10075"/>
            </a:xfrm>
            <a:custGeom>
              <a:avLst/>
              <a:gdLst/>
              <a:ahLst/>
              <a:cxnLst/>
              <a:rect l="l" t="t" r="r" b="b"/>
              <a:pathLst>
                <a:path w="767" h="403" extrusionOk="0">
                  <a:moveTo>
                    <a:pt x="135" y="1"/>
                  </a:moveTo>
                  <a:cubicBezTo>
                    <a:pt x="55" y="1"/>
                    <a:pt x="0" y="111"/>
                    <a:pt x="87" y="153"/>
                  </a:cubicBezTo>
                  <a:cubicBezTo>
                    <a:pt x="264" y="240"/>
                    <a:pt x="443" y="343"/>
                    <a:pt x="633" y="399"/>
                  </a:cubicBezTo>
                  <a:cubicBezTo>
                    <a:pt x="642" y="401"/>
                    <a:pt x="650" y="402"/>
                    <a:pt x="658" y="402"/>
                  </a:cubicBezTo>
                  <a:cubicBezTo>
                    <a:pt x="733" y="402"/>
                    <a:pt x="767" y="293"/>
                    <a:pt x="697" y="249"/>
                  </a:cubicBezTo>
                  <a:cubicBezTo>
                    <a:pt x="536" y="146"/>
                    <a:pt x="347" y="83"/>
                    <a:pt x="171" y="8"/>
                  </a:cubicBezTo>
                  <a:cubicBezTo>
                    <a:pt x="159" y="3"/>
                    <a:pt x="147" y="1"/>
                    <a:pt x="135"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9" name="Google Shape;689;p13"/>
            <p:cNvSpPr/>
            <p:nvPr/>
          </p:nvSpPr>
          <p:spPr>
            <a:xfrm>
              <a:off x="2797175" y="2241225"/>
              <a:ext cx="15125" cy="13675"/>
            </a:xfrm>
            <a:custGeom>
              <a:avLst/>
              <a:gdLst/>
              <a:ahLst/>
              <a:cxnLst/>
              <a:rect l="l" t="t" r="r" b="b"/>
              <a:pathLst>
                <a:path w="605" h="547" extrusionOk="0">
                  <a:moveTo>
                    <a:pt x="186" y="0"/>
                  </a:moveTo>
                  <a:cubicBezTo>
                    <a:pt x="73" y="0"/>
                    <a:pt x="0" y="177"/>
                    <a:pt x="119" y="261"/>
                  </a:cubicBezTo>
                  <a:lnTo>
                    <a:pt x="119" y="262"/>
                  </a:lnTo>
                  <a:cubicBezTo>
                    <a:pt x="236" y="344"/>
                    <a:pt x="317" y="460"/>
                    <a:pt x="440" y="532"/>
                  </a:cubicBezTo>
                  <a:cubicBezTo>
                    <a:pt x="458" y="542"/>
                    <a:pt x="475" y="547"/>
                    <a:pt x="492" y="547"/>
                  </a:cubicBezTo>
                  <a:cubicBezTo>
                    <a:pt x="554" y="547"/>
                    <a:pt x="605" y="483"/>
                    <a:pt x="592" y="415"/>
                  </a:cubicBezTo>
                  <a:cubicBezTo>
                    <a:pt x="557" y="232"/>
                    <a:pt x="407" y="121"/>
                    <a:pt x="258" y="24"/>
                  </a:cubicBezTo>
                  <a:cubicBezTo>
                    <a:pt x="233" y="7"/>
                    <a:pt x="209" y="0"/>
                    <a:pt x="186"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0" name="Google Shape;690;p13"/>
            <p:cNvSpPr/>
            <p:nvPr/>
          </p:nvSpPr>
          <p:spPr>
            <a:xfrm>
              <a:off x="2710425" y="2166175"/>
              <a:ext cx="6900" cy="11250"/>
            </a:xfrm>
            <a:custGeom>
              <a:avLst/>
              <a:gdLst/>
              <a:ahLst/>
              <a:cxnLst/>
              <a:rect l="l" t="t" r="r" b="b"/>
              <a:pathLst>
                <a:path w="276" h="450" extrusionOk="0">
                  <a:moveTo>
                    <a:pt x="89" y="0"/>
                  </a:moveTo>
                  <a:cubicBezTo>
                    <a:pt x="45" y="0"/>
                    <a:pt x="0" y="30"/>
                    <a:pt x="7" y="81"/>
                  </a:cubicBezTo>
                  <a:cubicBezTo>
                    <a:pt x="18" y="193"/>
                    <a:pt x="50" y="302"/>
                    <a:pt x="101" y="404"/>
                  </a:cubicBezTo>
                  <a:cubicBezTo>
                    <a:pt x="117" y="436"/>
                    <a:pt x="143" y="450"/>
                    <a:pt x="169" y="450"/>
                  </a:cubicBezTo>
                  <a:cubicBezTo>
                    <a:pt x="221" y="450"/>
                    <a:pt x="276" y="397"/>
                    <a:pt x="266" y="335"/>
                  </a:cubicBezTo>
                  <a:cubicBezTo>
                    <a:pt x="248" y="230"/>
                    <a:pt x="213" y="130"/>
                    <a:pt x="160" y="39"/>
                  </a:cubicBezTo>
                  <a:cubicBezTo>
                    <a:pt x="145" y="13"/>
                    <a:pt x="117" y="0"/>
                    <a:pt x="89"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1" name="Google Shape;691;p13"/>
            <p:cNvSpPr/>
            <p:nvPr/>
          </p:nvSpPr>
          <p:spPr>
            <a:xfrm>
              <a:off x="2907675" y="2347975"/>
              <a:ext cx="24375" cy="18175"/>
            </a:xfrm>
            <a:custGeom>
              <a:avLst/>
              <a:gdLst/>
              <a:ahLst/>
              <a:cxnLst/>
              <a:rect l="l" t="t" r="r" b="b"/>
              <a:pathLst>
                <a:path w="975" h="727" extrusionOk="0">
                  <a:moveTo>
                    <a:pt x="159" y="0"/>
                  </a:moveTo>
                  <a:cubicBezTo>
                    <a:pt x="83" y="0"/>
                    <a:pt x="0" y="75"/>
                    <a:pt x="33" y="156"/>
                  </a:cubicBezTo>
                  <a:cubicBezTo>
                    <a:pt x="140" y="421"/>
                    <a:pt x="415" y="727"/>
                    <a:pt x="725" y="727"/>
                  </a:cubicBezTo>
                  <a:cubicBezTo>
                    <a:pt x="762" y="727"/>
                    <a:pt x="801" y="722"/>
                    <a:pt x="839" y="713"/>
                  </a:cubicBezTo>
                  <a:cubicBezTo>
                    <a:pt x="961" y="681"/>
                    <a:pt x="974" y="515"/>
                    <a:pt x="872" y="451"/>
                  </a:cubicBezTo>
                  <a:cubicBezTo>
                    <a:pt x="767" y="385"/>
                    <a:pt x="645" y="368"/>
                    <a:pt x="536" y="306"/>
                  </a:cubicBezTo>
                  <a:cubicBezTo>
                    <a:pt x="415" y="239"/>
                    <a:pt x="323" y="144"/>
                    <a:pt x="236" y="37"/>
                  </a:cubicBezTo>
                  <a:cubicBezTo>
                    <a:pt x="216" y="11"/>
                    <a:pt x="188" y="0"/>
                    <a:pt x="159"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2" name="Google Shape;692;p13"/>
            <p:cNvSpPr/>
            <p:nvPr/>
          </p:nvSpPr>
          <p:spPr>
            <a:xfrm>
              <a:off x="2944975" y="2361750"/>
              <a:ext cx="24350" cy="14600"/>
            </a:xfrm>
            <a:custGeom>
              <a:avLst/>
              <a:gdLst/>
              <a:ahLst/>
              <a:cxnLst/>
              <a:rect l="l" t="t" r="r" b="b"/>
              <a:pathLst>
                <a:path w="974" h="584" extrusionOk="0">
                  <a:moveTo>
                    <a:pt x="160" y="1"/>
                  </a:moveTo>
                  <a:cubicBezTo>
                    <a:pt x="57" y="1"/>
                    <a:pt x="1" y="153"/>
                    <a:pt x="102" y="231"/>
                  </a:cubicBezTo>
                  <a:cubicBezTo>
                    <a:pt x="293" y="376"/>
                    <a:pt x="514" y="545"/>
                    <a:pt x="756" y="582"/>
                  </a:cubicBezTo>
                  <a:cubicBezTo>
                    <a:pt x="762" y="583"/>
                    <a:pt x="768" y="584"/>
                    <a:pt x="774" y="584"/>
                  </a:cubicBezTo>
                  <a:cubicBezTo>
                    <a:pt x="872" y="584"/>
                    <a:pt x="974" y="461"/>
                    <a:pt x="873" y="381"/>
                  </a:cubicBezTo>
                  <a:cubicBezTo>
                    <a:pt x="680" y="231"/>
                    <a:pt x="437" y="144"/>
                    <a:pt x="225" y="20"/>
                  </a:cubicBezTo>
                  <a:cubicBezTo>
                    <a:pt x="202" y="6"/>
                    <a:pt x="180" y="1"/>
                    <a:pt x="160"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3" name="Google Shape;693;p13"/>
            <p:cNvSpPr/>
            <p:nvPr/>
          </p:nvSpPr>
          <p:spPr>
            <a:xfrm>
              <a:off x="2935350" y="2329925"/>
              <a:ext cx="14800" cy="6525"/>
            </a:xfrm>
            <a:custGeom>
              <a:avLst/>
              <a:gdLst/>
              <a:ahLst/>
              <a:cxnLst/>
              <a:rect l="l" t="t" r="r" b="b"/>
              <a:pathLst>
                <a:path w="592" h="261" extrusionOk="0">
                  <a:moveTo>
                    <a:pt x="136" y="0"/>
                  </a:moveTo>
                  <a:cubicBezTo>
                    <a:pt x="0" y="0"/>
                    <a:pt x="5" y="228"/>
                    <a:pt x="154" y="246"/>
                  </a:cubicBezTo>
                  <a:cubicBezTo>
                    <a:pt x="224" y="253"/>
                    <a:pt x="289" y="260"/>
                    <a:pt x="354" y="260"/>
                  </a:cubicBezTo>
                  <a:cubicBezTo>
                    <a:pt x="403" y="260"/>
                    <a:pt x="453" y="256"/>
                    <a:pt x="505" y="246"/>
                  </a:cubicBezTo>
                  <a:cubicBezTo>
                    <a:pt x="574" y="233"/>
                    <a:pt x="592" y="121"/>
                    <a:pt x="526" y="89"/>
                  </a:cubicBezTo>
                  <a:cubicBezTo>
                    <a:pt x="403" y="32"/>
                    <a:pt x="288" y="19"/>
                    <a:pt x="154" y="2"/>
                  </a:cubicBezTo>
                  <a:cubicBezTo>
                    <a:pt x="147" y="1"/>
                    <a:pt x="142" y="0"/>
                    <a:pt x="136"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4" name="Google Shape;694;p13"/>
            <p:cNvSpPr/>
            <p:nvPr/>
          </p:nvSpPr>
          <p:spPr>
            <a:xfrm>
              <a:off x="2894150" y="2262375"/>
              <a:ext cx="16050" cy="15850"/>
            </a:xfrm>
            <a:custGeom>
              <a:avLst/>
              <a:gdLst/>
              <a:ahLst/>
              <a:cxnLst/>
              <a:rect l="l" t="t" r="r" b="b"/>
              <a:pathLst>
                <a:path w="642" h="634" extrusionOk="0">
                  <a:moveTo>
                    <a:pt x="202" y="0"/>
                  </a:moveTo>
                  <a:cubicBezTo>
                    <a:pt x="97" y="0"/>
                    <a:pt x="0" y="144"/>
                    <a:pt x="92" y="251"/>
                  </a:cubicBezTo>
                  <a:lnTo>
                    <a:pt x="94" y="249"/>
                  </a:lnTo>
                  <a:cubicBezTo>
                    <a:pt x="217" y="392"/>
                    <a:pt x="322" y="501"/>
                    <a:pt x="470" y="615"/>
                  </a:cubicBezTo>
                  <a:cubicBezTo>
                    <a:pt x="487" y="628"/>
                    <a:pt x="504" y="633"/>
                    <a:pt x="520" y="633"/>
                  </a:cubicBezTo>
                  <a:cubicBezTo>
                    <a:pt x="587" y="633"/>
                    <a:pt x="641" y="543"/>
                    <a:pt x="605" y="479"/>
                  </a:cubicBezTo>
                  <a:cubicBezTo>
                    <a:pt x="517" y="314"/>
                    <a:pt x="417" y="192"/>
                    <a:pt x="295" y="47"/>
                  </a:cubicBezTo>
                  <a:cubicBezTo>
                    <a:pt x="267" y="14"/>
                    <a:pt x="234" y="0"/>
                    <a:pt x="202"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5" name="Google Shape;695;p13"/>
            <p:cNvSpPr/>
            <p:nvPr/>
          </p:nvSpPr>
          <p:spPr>
            <a:xfrm>
              <a:off x="2882675" y="2295700"/>
              <a:ext cx="9775" cy="8500"/>
            </a:xfrm>
            <a:custGeom>
              <a:avLst/>
              <a:gdLst/>
              <a:ahLst/>
              <a:cxnLst/>
              <a:rect l="l" t="t" r="r" b="b"/>
              <a:pathLst>
                <a:path w="391" h="340" extrusionOk="0">
                  <a:moveTo>
                    <a:pt x="156" y="1"/>
                  </a:moveTo>
                  <a:cubicBezTo>
                    <a:pt x="77" y="1"/>
                    <a:pt x="1" y="61"/>
                    <a:pt x="35" y="157"/>
                  </a:cubicBezTo>
                  <a:cubicBezTo>
                    <a:pt x="75" y="271"/>
                    <a:pt x="129" y="338"/>
                    <a:pt x="255" y="340"/>
                  </a:cubicBezTo>
                  <a:cubicBezTo>
                    <a:pt x="256" y="340"/>
                    <a:pt x="256" y="340"/>
                    <a:pt x="257" y="340"/>
                  </a:cubicBezTo>
                  <a:cubicBezTo>
                    <a:pt x="360" y="340"/>
                    <a:pt x="390" y="221"/>
                    <a:pt x="333" y="151"/>
                  </a:cubicBezTo>
                  <a:cubicBezTo>
                    <a:pt x="316" y="131"/>
                    <a:pt x="300" y="109"/>
                    <a:pt x="285" y="88"/>
                  </a:cubicBezTo>
                  <a:cubicBezTo>
                    <a:pt x="261" y="27"/>
                    <a:pt x="208" y="1"/>
                    <a:pt x="156"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6" name="Google Shape;696;p13"/>
            <p:cNvSpPr/>
            <p:nvPr/>
          </p:nvSpPr>
          <p:spPr>
            <a:xfrm>
              <a:off x="2992775" y="2347225"/>
              <a:ext cx="16350" cy="8750"/>
            </a:xfrm>
            <a:custGeom>
              <a:avLst/>
              <a:gdLst/>
              <a:ahLst/>
              <a:cxnLst/>
              <a:rect l="l" t="t" r="r" b="b"/>
              <a:pathLst>
                <a:path w="654" h="350" extrusionOk="0">
                  <a:moveTo>
                    <a:pt x="217" y="1"/>
                  </a:moveTo>
                  <a:cubicBezTo>
                    <a:pt x="58" y="1"/>
                    <a:pt x="1" y="272"/>
                    <a:pt x="181" y="310"/>
                  </a:cubicBezTo>
                  <a:cubicBezTo>
                    <a:pt x="279" y="330"/>
                    <a:pt x="365" y="349"/>
                    <a:pt x="463" y="349"/>
                  </a:cubicBezTo>
                  <a:cubicBezTo>
                    <a:pt x="471" y="349"/>
                    <a:pt x="478" y="349"/>
                    <a:pt x="486" y="349"/>
                  </a:cubicBezTo>
                  <a:cubicBezTo>
                    <a:pt x="606" y="345"/>
                    <a:pt x="654" y="185"/>
                    <a:pt x="548" y="122"/>
                  </a:cubicBezTo>
                  <a:cubicBezTo>
                    <a:pt x="456" y="67"/>
                    <a:pt x="367" y="41"/>
                    <a:pt x="264" y="8"/>
                  </a:cubicBezTo>
                  <a:cubicBezTo>
                    <a:pt x="248" y="3"/>
                    <a:pt x="232" y="1"/>
                    <a:pt x="217"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7" name="Google Shape;697;p13"/>
            <p:cNvSpPr/>
            <p:nvPr/>
          </p:nvSpPr>
          <p:spPr>
            <a:xfrm>
              <a:off x="2991075" y="2372325"/>
              <a:ext cx="21950" cy="12225"/>
            </a:xfrm>
            <a:custGeom>
              <a:avLst/>
              <a:gdLst/>
              <a:ahLst/>
              <a:cxnLst/>
              <a:rect l="l" t="t" r="r" b="b"/>
              <a:pathLst>
                <a:path w="878" h="489" extrusionOk="0">
                  <a:moveTo>
                    <a:pt x="206" y="1"/>
                  </a:moveTo>
                  <a:cubicBezTo>
                    <a:pt x="22" y="1"/>
                    <a:pt x="0" y="254"/>
                    <a:pt x="131" y="346"/>
                  </a:cubicBezTo>
                  <a:cubicBezTo>
                    <a:pt x="254" y="433"/>
                    <a:pt x="389" y="489"/>
                    <a:pt x="526" y="489"/>
                  </a:cubicBezTo>
                  <a:cubicBezTo>
                    <a:pt x="598" y="489"/>
                    <a:pt x="671" y="473"/>
                    <a:pt x="743" y="438"/>
                  </a:cubicBezTo>
                  <a:cubicBezTo>
                    <a:pt x="877" y="375"/>
                    <a:pt x="842" y="202"/>
                    <a:pt x="743" y="129"/>
                  </a:cubicBezTo>
                  <a:cubicBezTo>
                    <a:pt x="604" y="25"/>
                    <a:pt x="395" y="17"/>
                    <a:pt x="224" y="1"/>
                  </a:cubicBezTo>
                  <a:cubicBezTo>
                    <a:pt x="218" y="1"/>
                    <a:pt x="212" y="1"/>
                    <a:pt x="206"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8" name="Google Shape;698;p13"/>
            <p:cNvSpPr/>
            <p:nvPr/>
          </p:nvSpPr>
          <p:spPr>
            <a:xfrm>
              <a:off x="3047225" y="2378875"/>
              <a:ext cx="15400" cy="10175"/>
            </a:xfrm>
            <a:custGeom>
              <a:avLst/>
              <a:gdLst/>
              <a:ahLst/>
              <a:cxnLst/>
              <a:rect l="l" t="t" r="r" b="b"/>
              <a:pathLst>
                <a:path w="616" h="407" extrusionOk="0">
                  <a:moveTo>
                    <a:pt x="400" y="0"/>
                  </a:moveTo>
                  <a:cubicBezTo>
                    <a:pt x="279" y="0"/>
                    <a:pt x="169" y="73"/>
                    <a:pt x="86" y="170"/>
                  </a:cubicBezTo>
                  <a:cubicBezTo>
                    <a:pt x="0" y="270"/>
                    <a:pt x="90" y="406"/>
                    <a:pt x="188" y="406"/>
                  </a:cubicBezTo>
                  <a:cubicBezTo>
                    <a:pt x="219" y="406"/>
                    <a:pt x="250" y="393"/>
                    <a:pt x="277" y="361"/>
                  </a:cubicBezTo>
                  <a:cubicBezTo>
                    <a:pt x="349" y="278"/>
                    <a:pt x="410" y="271"/>
                    <a:pt x="508" y="237"/>
                  </a:cubicBezTo>
                  <a:cubicBezTo>
                    <a:pt x="616" y="199"/>
                    <a:pt x="613" y="59"/>
                    <a:pt x="508" y="20"/>
                  </a:cubicBezTo>
                  <a:cubicBezTo>
                    <a:pt x="471" y="6"/>
                    <a:pt x="435" y="0"/>
                    <a:pt x="400"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9" name="Google Shape;699;p13"/>
            <p:cNvSpPr/>
            <p:nvPr/>
          </p:nvSpPr>
          <p:spPr>
            <a:xfrm>
              <a:off x="3106100" y="2389550"/>
              <a:ext cx="10750" cy="7625"/>
            </a:xfrm>
            <a:custGeom>
              <a:avLst/>
              <a:gdLst/>
              <a:ahLst/>
              <a:cxnLst/>
              <a:rect l="l" t="t" r="r" b="b"/>
              <a:pathLst>
                <a:path w="430" h="305" extrusionOk="0">
                  <a:moveTo>
                    <a:pt x="285" y="0"/>
                  </a:moveTo>
                  <a:cubicBezTo>
                    <a:pt x="155" y="0"/>
                    <a:pt x="0" y="218"/>
                    <a:pt x="220" y="287"/>
                  </a:cubicBezTo>
                  <a:lnTo>
                    <a:pt x="259" y="299"/>
                  </a:lnTo>
                  <a:cubicBezTo>
                    <a:pt x="270" y="303"/>
                    <a:pt x="282" y="304"/>
                    <a:pt x="293" y="304"/>
                  </a:cubicBezTo>
                  <a:cubicBezTo>
                    <a:pt x="369" y="304"/>
                    <a:pt x="430" y="225"/>
                    <a:pt x="409" y="150"/>
                  </a:cubicBezTo>
                  <a:lnTo>
                    <a:pt x="398" y="108"/>
                  </a:lnTo>
                  <a:cubicBezTo>
                    <a:pt x="377" y="30"/>
                    <a:pt x="333" y="0"/>
                    <a:pt x="285"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0" name="Google Shape;700;p13"/>
            <p:cNvSpPr/>
            <p:nvPr/>
          </p:nvSpPr>
          <p:spPr>
            <a:xfrm>
              <a:off x="2734675" y="2087775"/>
              <a:ext cx="6800" cy="17650"/>
            </a:xfrm>
            <a:custGeom>
              <a:avLst/>
              <a:gdLst/>
              <a:ahLst/>
              <a:cxnLst/>
              <a:rect l="l" t="t" r="r" b="b"/>
              <a:pathLst>
                <a:path w="272" h="706" extrusionOk="0">
                  <a:moveTo>
                    <a:pt x="171" y="1"/>
                  </a:moveTo>
                  <a:cubicBezTo>
                    <a:pt x="123" y="1"/>
                    <a:pt x="72" y="33"/>
                    <a:pt x="65" y="94"/>
                  </a:cubicBezTo>
                  <a:cubicBezTo>
                    <a:pt x="42" y="274"/>
                    <a:pt x="1" y="455"/>
                    <a:pt x="27" y="635"/>
                  </a:cubicBezTo>
                  <a:cubicBezTo>
                    <a:pt x="34" y="684"/>
                    <a:pt x="72" y="706"/>
                    <a:pt x="113" y="706"/>
                  </a:cubicBezTo>
                  <a:cubicBezTo>
                    <a:pt x="157" y="706"/>
                    <a:pt x="205" y="679"/>
                    <a:pt x="218" y="635"/>
                  </a:cubicBezTo>
                  <a:cubicBezTo>
                    <a:pt x="271" y="464"/>
                    <a:pt x="254" y="271"/>
                    <a:pt x="259" y="94"/>
                  </a:cubicBezTo>
                  <a:cubicBezTo>
                    <a:pt x="261" y="31"/>
                    <a:pt x="218" y="1"/>
                    <a:pt x="171"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1" name="Google Shape;701;p13"/>
            <p:cNvSpPr/>
            <p:nvPr/>
          </p:nvSpPr>
          <p:spPr>
            <a:xfrm>
              <a:off x="2761000" y="2106400"/>
              <a:ext cx="7975" cy="15500"/>
            </a:xfrm>
            <a:custGeom>
              <a:avLst/>
              <a:gdLst/>
              <a:ahLst/>
              <a:cxnLst/>
              <a:rect l="l" t="t" r="r" b="b"/>
              <a:pathLst>
                <a:path w="319" h="620" extrusionOk="0">
                  <a:moveTo>
                    <a:pt x="159" y="1"/>
                  </a:moveTo>
                  <a:cubicBezTo>
                    <a:pt x="118" y="1"/>
                    <a:pt x="79" y="24"/>
                    <a:pt x="62" y="79"/>
                  </a:cubicBezTo>
                  <a:lnTo>
                    <a:pt x="62" y="78"/>
                  </a:lnTo>
                  <a:lnTo>
                    <a:pt x="62" y="78"/>
                  </a:lnTo>
                  <a:cubicBezTo>
                    <a:pt x="0" y="286"/>
                    <a:pt x="15" y="498"/>
                    <a:pt x="220" y="612"/>
                  </a:cubicBezTo>
                  <a:cubicBezTo>
                    <a:pt x="228" y="617"/>
                    <a:pt x="238" y="619"/>
                    <a:pt x="249" y="619"/>
                  </a:cubicBezTo>
                  <a:cubicBezTo>
                    <a:pt x="283" y="619"/>
                    <a:pt x="319" y="595"/>
                    <a:pt x="314" y="558"/>
                  </a:cubicBezTo>
                  <a:cubicBezTo>
                    <a:pt x="296" y="423"/>
                    <a:pt x="252" y="269"/>
                    <a:pt x="272" y="136"/>
                  </a:cubicBezTo>
                  <a:cubicBezTo>
                    <a:pt x="283" y="55"/>
                    <a:pt x="220" y="1"/>
                    <a:pt x="159"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2" name="Google Shape;702;p13"/>
            <p:cNvSpPr/>
            <p:nvPr/>
          </p:nvSpPr>
          <p:spPr>
            <a:xfrm>
              <a:off x="2817800" y="2137250"/>
              <a:ext cx="7775" cy="18200"/>
            </a:xfrm>
            <a:custGeom>
              <a:avLst/>
              <a:gdLst/>
              <a:ahLst/>
              <a:cxnLst/>
              <a:rect l="l" t="t" r="r" b="b"/>
              <a:pathLst>
                <a:path w="311" h="728" extrusionOk="0">
                  <a:moveTo>
                    <a:pt x="156" y="0"/>
                  </a:moveTo>
                  <a:cubicBezTo>
                    <a:pt x="107" y="0"/>
                    <a:pt x="58" y="26"/>
                    <a:pt x="50" y="78"/>
                  </a:cubicBezTo>
                  <a:cubicBezTo>
                    <a:pt x="23" y="268"/>
                    <a:pt x="0" y="464"/>
                    <a:pt x="52" y="651"/>
                  </a:cubicBezTo>
                  <a:cubicBezTo>
                    <a:pt x="66" y="702"/>
                    <a:pt x="111" y="728"/>
                    <a:pt x="155" y="728"/>
                  </a:cubicBezTo>
                  <a:cubicBezTo>
                    <a:pt x="200" y="728"/>
                    <a:pt x="244" y="702"/>
                    <a:pt x="259" y="651"/>
                  </a:cubicBezTo>
                  <a:cubicBezTo>
                    <a:pt x="311" y="464"/>
                    <a:pt x="287" y="268"/>
                    <a:pt x="260" y="78"/>
                  </a:cubicBezTo>
                  <a:cubicBezTo>
                    <a:pt x="253" y="26"/>
                    <a:pt x="204" y="0"/>
                    <a:pt x="156"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3" name="Google Shape;703;p13"/>
            <p:cNvSpPr/>
            <p:nvPr/>
          </p:nvSpPr>
          <p:spPr>
            <a:xfrm>
              <a:off x="2792400" y="2173125"/>
              <a:ext cx="8150" cy="12975"/>
            </a:xfrm>
            <a:custGeom>
              <a:avLst/>
              <a:gdLst/>
              <a:ahLst/>
              <a:cxnLst/>
              <a:rect l="l" t="t" r="r" b="b"/>
              <a:pathLst>
                <a:path w="326" h="519" extrusionOk="0">
                  <a:moveTo>
                    <a:pt x="127" y="1"/>
                  </a:moveTo>
                  <a:cubicBezTo>
                    <a:pt x="67" y="1"/>
                    <a:pt x="3" y="43"/>
                    <a:pt x="2" y="115"/>
                  </a:cubicBezTo>
                  <a:cubicBezTo>
                    <a:pt x="1" y="270"/>
                    <a:pt x="32" y="388"/>
                    <a:pt x="150" y="491"/>
                  </a:cubicBezTo>
                  <a:cubicBezTo>
                    <a:pt x="170" y="510"/>
                    <a:pt x="193" y="518"/>
                    <a:pt x="215" y="518"/>
                  </a:cubicBezTo>
                  <a:cubicBezTo>
                    <a:pt x="273" y="518"/>
                    <a:pt x="326" y="465"/>
                    <a:pt x="310" y="398"/>
                  </a:cubicBezTo>
                  <a:cubicBezTo>
                    <a:pt x="288" y="292"/>
                    <a:pt x="253" y="191"/>
                    <a:pt x="231" y="84"/>
                  </a:cubicBezTo>
                  <a:cubicBezTo>
                    <a:pt x="219" y="26"/>
                    <a:pt x="174" y="1"/>
                    <a:pt x="127"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4" name="Google Shape;704;p13"/>
            <p:cNvSpPr/>
            <p:nvPr/>
          </p:nvSpPr>
          <p:spPr>
            <a:xfrm>
              <a:off x="2843425" y="2218150"/>
              <a:ext cx="12925" cy="17300"/>
            </a:xfrm>
            <a:custGeom>
              <a:avLst/>
              <a:gdLst/>
              <a:ahLst/>
              <a:cxnLst/>
              <a:rect l="l" t="t" r="r" b="b"/>
              <a:pathLst>
                <a:path w="517" h="692" extrusionOk="0">
                  <a:moveTo>
                    <a:pt x="181" y="0"/>
                  </a:moveTo>
                  <a:cubicBezTo>
                    <a:pt x="95" y="0"/>
                    <a:pt x="1" y="79"/>
                    <a:pt x="34" y="177"/>
                  </a:cubicBezTo>
                  <a:cubicBezTo>
                    <a:pt x="95" y="353"/>
                    <a:pt x="153" y="539"/>
                    <a:pt x="300" y="661"/>
                  </a:cubicBezTo>
                  <a:cubicBezTo>
                    <a:pt x="326" y="682"/>
                    <a:pt x="356" y="692"/>
                    <a:pt x="384" y="692"/>
                  </a:cubicBezTo>
                  <a:cubicBezTo>
                    <a:pt x="454" y="692"/>
                    <a:pt x="516" y="632"/>
                    <a:pt x="498" y="545"/>
                  </a:cubicBezTo>
                  <a:cubicBezTo>
                    <a:pt x="464" y="376"/>
                    <a:pt x="359" y="226"/>
                    <a:pt x="288" y="69"/>
                  </a:cubicBezTo>
                  <a:cubicBezTo>
                    <a:pt x="267" y="21"/>
                    <a:pt x="225" y="0"/>
                    <a:pt x="181"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5" name="Google Shape;705;p13"/>
            <p:cNvSpPr/>
            <p:nvPr/>
          </p:nvSpPr>
          <p:spPr>
            <a:xfrm>
              <a:off x="2660600" y="1836500"/>
              <a:ext cx="442425" cy="196750"/>
            </a:xfrm>
            <a:custGeom>
              <a:avLst/>
              <a:gdLst/>
              <a:ahLst/>
              <a:cxnLst/>
              <a:rect l="l" t="t" r="r" b="b"/>
              <a:pathLst>
                <a:path w="17697" h="7870" extrusionOk="0">
                  <a:moveTo>
                    <a:pt x="3794" y="1"/>
                  </a:moveTo>
                  <a:cubicBezTo>
                    <a:pt x="1726" y="1"/>
                    <a:pt x="2005" y="2315"/>
                    <a:pt x="1317" y="3160"/>
                  </a:cubicBezTo>
                  <a:cubicBezTo>
                    <a:pt x="0" y="4775"/>
                    <a:pt x="1861" y="5528"/>
                    <a:pt x="3215" y="6005"/>
                  </a:cubicBezTo>
                  <a:cubicBezTo>
                    <a:pt x="6104" y="7021"/>
                    <a:pt x="8107" y="7510"/>
                    <a:pt x="11154" y="7771"/>
                  </a:cubicBezTo>
                  <a:cubicBezTo>
                    <a:pt x="11749" y="7822"/>
                    <a:pt x="12320" y="7870"/>
                    <a:pt x="12871" y="7870"/>
                  </a:cubicBezTo>
                  <a:cubicBezTo>
                    <a:pt x="13907" y="7870"/>
                    <a:pt x="14874" y="7701"/>
                    <a:pt x="15800" y="7067"/>
                  </a:cubicBezTo>
                  <a:cubicBezTo>
                    <a:pt x="15980" y="6944"/>
                    <a:pt x="17373" y="5555"/>
                    <a:pt x="17483" y="5367"/>
                  </a:cubicBezTo>
                  <a:cubicBezTo>
                    <a:pt x="17697" y="4994"/>
                    <a:pt x="17153" y="3876"/>
                    <a:pt x="16208" y="3720"/>
                  </a:cubicBezTo>
                  <a:cubicBezTo>
                    <a:pt x="13320" y="3242"/>
                    <a:pt x="11011" y="1418"/>
                    <a:pt x="8261" y="411"/>
                  </a:cubicBezTo>
                  <a:lnTo>
                    <a:pt x="4245" y="33"/>
                  </a:lnTo>
                  <a:cubicBezTo>
                    <a:pt x="4084" y="11"/>
                    <a:pt x="3934" y="1"/>
                    <a:pt x="3794"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06" name="Google Shape;706;p13"/>
            <p:cNvSpPr/>
            <p:nvPr/>
          </p:nvSpPr>
          <p:spPr>
            <a:xfrm>
              <a:off x="2875500" y="1801200"/>
              <a:ext cx="292200" cy="357625"/>
            </a:xfrm>
            <a:custGeom>
              <a:avLst/>
              <a:gdLst/>
              <a:ahLst/>
              <a:cxnLst/>
              <a:rect l="l" t="t" r="r" b="b"/>
              <a:pathLst>
                <a:path w="11688" h="14305" extrusionOk="0">
                  <a:moveTo>
                    <a:pt x="7701" y="0"/>
                  </a:moveTo>
                  <a:lnTo>
                    <a:pt x="8135" y="1361"/>
                  </a:lnTo>
                  <a:cubicBezTo>
                    <a:pt x="7115" y="3177"/>
                    <a:pt x="5085" y="4144"/>
                    <a:pt x="3591" y="5596"/>
                  </a:cubicBezTo>
                  <a:cubicBezTo>
                    <a:pt x="3001" y="6171"/>
                    <a:pt x="2492" y="6824"/>
                    <a:pt x="2007" y="7488"/>
                  </a:cubicBezTo>
                  <a:cubicBezTo>
                    <a:pt x="1412" y="8303"/>
                    <a:pt x="840" y="9148"/>
                    <a:pt x="484" y="10091"/>
                  </a:cubicBezTo>
                  <a:cubicBezTo>
                    <a:pt x="128" y="11035"/>
                    <a:pt x="1" y="12093"/>
                    <a:pt x="303" y="13055"/>
                  </a:cubicBezTo>
                  <a:cubicBezTo>
                    <a:pt x="1824" y="13633"/>
                    <a:pt x="3402" y="14046"/>
                    <a:pt x="5010" y="14291"/>
                  </a:cubicBezTo>
                  <a:cubicBezTo>
                    <a:pt x="5058" y="14298"/>
                    <a:pt x="5108" y="14304"/>
                    <a:pt x="5158" y="14304"/>
                  </a:cubicBezTo>
                  <a:cubicBezTo>
                    <a:pt x="5247" y="14304"/>
                    <a:pt x="5332" y="14285"/>
                    <a:pt x="5389" y="14221"/>
                  </a:cubicBezTo>
                  <a:cubicBezTo>
                    <a:pt x="5432" y="14171"/>
                    <a:pt x="5448" y="14104"/>
                    <a:pt x="5462" y="14039"/>
                  </a:cubicBezTo>
                  <a:cubicBezTo>
                    <a:pt x="5765" y="12649"/>
                    <a:pt x="5677" y="11159"/>
                    <a:pt x="6255" y="9858"/>
                  </a:cubicBezTo>
                  <a:cubicBezTo>
                    <a:pt x="6442" y="9436"/>
                    <a:pt x="6698" y="9046"/>
                    <a:pt x="6969" y="8671"/>
                  </a:cubicBezTo>
                  <a:cubicBezTo>
                    <a:pt x="7420" y="8049"/>
                    <a:pt x="7927" y="7463"/>
                    <a:pt x="8520" y="6974"/>
                  </a:cubicBezTo>
                  <a:cubicBezTo>
                    <a:pt x="9059" y="6530"/>
                    <a:pt x="9663" y="6170"/>
                    <a:pt x="10202" y="5725"/>
                  </a:cubicBezTo>
                  <a:cubicBezTo>
                    <a:pt x="10740" y="5281"/>
                    <a:pt x="11225" y="4728"/>
                    <a:pt x="11412" y="4055"/>
                  </a:cubicBezTo>
                  <a:cubicBezTo>
                    <a:pt x="11688" y="3060"/>
                    <a:pt x="11241" y="1962"/>
                    <a:pt x="10486" y="1258"/>
                  </a:cubicBezTo>
                  <a:cubicBezTo>
                    <a:pt x="9731" y="554"/>
                    <a:pt x="8715" y="192"/>
                    <a:pt x="7701"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07" name="Google Shape;707;p13"/>
            <p:cNvSpPr/>
            <p:nvPr/>
          </p:nvSpPr>
          <p:spPr>
            <a:xfrm>
              <a:off x="2718675" y="1543500"/>
              <a:ext cx="468650" cy="380375"/>
            </a:xfrm>
            <a:custGeom>
              <a:avLst/>
              <a:gdLst/>
              <a:ahLst/>
              <a:cxnLst/>
              <a:rect l="l" t="t" r="r" b="b"/>
              <a:pathLst>
                <a:path w="18746" h="15215" extrusionOk="0">
                  <a:moveTo>
                    <a:pt x="8625" y="0"/>
                  </a:moveTo>
                  <a:cubicBezTo>
                    <a:pt x="7750" y="0"/>
                    <a:pt x="6883" y="76"/>
                    <a:pt x="6035" y="243"/>
                  </a:cubicBezTo>
                  <a:cubicBezTo>
                    <a:pt x="4335" y="579"/>
                    <a:pt x="2611" y="1741"/>
                    <a:pt x="1618" y="3217"/>
                  </a:cubicBezTo>
                  <a:cubicBezTo>
                    <a:pt x="680" y="4612"/>
                    <a:pt x="243" y="6494"/>
                    <a:pt x="141" y="8159"/>
                  </a:cubicBezTo>
                  <a:cubicBezTo>
                    <a:pt x="0" y="10497"/>
                    <a:pt x="1229" y="12625"/>
                    <a:pt x="3227" y="13806"/>
                  </a:cubicBezTo>
                  <a:cubicBezTo>
                    <a:pt x="4854" y="14767"/>
                    <a:pt x="6840" y="15214"/>
                    <a:pt x="8821" y="15214"/>
                  </a:cubicBezTo>
                  <a:cubicBezTo>
                    <a:pt x="10436" y="15214"/>
                    <a:pt x="12047" y="14918"/>
                    <a:pt x="13457" y="14360"/>
                  </a:cubicBezTo>
                  <a:cubicBezTo>
                    <a:pt x="18125" y="12517"/>
                    <a:pt x="18745" y="5599"/>
                    <a:pt x="15503" y="2199"/>
                  </a:cubicBezTo>
                  <a:cubicBezTo>
                    <a:pt x="14557" y="1207"/>
                    <a:pt x="13317" y="592"/>
                    <a:pt x="11979" y="336"/>
                  </a:cubicBezTo>
                  <a:cubicBezTo>
                    <a:pt x="10861" y="123"/>
                    <a:pt x="9736" y="0"/>
                    <a:pt x="8625" y="0"/>
                  </a:cubicBezTo>
                  <a:close/>
                </a:path>
              </a:pathLst>
            </a:custGeom>
            <a:solidFill>
              <a:srgbClr val="FFFFFF"/>
            </a:solidFill>
            <a:ln>
              <a:noFill/>
            </a:ln>
          </p:spPr>
          <p:txBody>
            <a:bodyPr spcFirstLastPara="1" wrap="square" lIns="91425" tIns="91425" rIns="91425" bIns="91425" anchor="ctr" anchorCtr="0">
              <a:noAutofit/>
            </a:bodyPr>
            <a:lstStyle/>
            <a:p>
              <a:pPr>
                <a:buSzPts val="1400"/>
              </a:pPr>
              <a:endParaRPr>
                <a:ea typeface="+mn-ea"/>
              </a:endParaRPr>
            </a:p>
          </p:txBody>
        </p:sp>
        <p:sp>
          <p:nvSpPr>
            <p:cNvPr id="708" name="Google Shape;708;p13"/>
            <p:cNvSpPr/>
            <p:nvPr/>
          </p:nvSpPr>
          <p:spPr>
            <a:xfrm>
              <a:off x="2950175" y="1747575"/>
              <a:ext cx="206150" cy="59325"/>
            </a:xfrm>
            <a:custGeom>
              <a:avLst/>
              <a:gdLst/>
              <a:ahLst/>
              <a:cxnLst/>
              <a:rect l="l" t="t" r="r" b="b"/>
              <a:pathLst>
                <a:path w="8246" h="2373" extrusionOk="0">
                  <a:moveTo>
                    <a:pt x="1061" y="1"/>
                  </a:moveTo>
                  <a:cubicBezTo>
                    <a:pt x="333" y="1"/>
                    <a:pt x="1" y="1561"/>
                    <a:pt x="296" y="1909"/>
                  </a:cubicBezTo>
                  <a:cubicBezTo>
                    <a:pt x="506" y="2153"/>
                    <a:pt x="862" y="2352"/>
                    <a:pt x="1550" y="2352"/>
                  </a:cubicBezTo>
                  <a:cubicBezTo>
                    <a:pt x="1587" y="2352"/>
                    <a:pt x="1625" y="2351"/>
                    <a:pt x="1663" y="2350"/>
                  </a:cubicBezTo>
                  <a:cubicBezTo>
                    <a:pt x="4217" y="2276"/>
                    <a:pt x="8246" y="2373"/>
                    <a:pt x="8246" y="2101"/>
                  </a:cubicBezTo>
                  <a:cubicBezTo>
                    <a:pt x="8246" y="1830"/>
                    <a:pt x="3707" y="640"/>
                    <a:pt x="1061" y="1"/>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709" name="Google Shape;709;p13"/>
            <p:cNvSpPr/>
            <p:nvPr/>
          </p:nvSpPr>
          <p:spPr>
            <a:xfrm>
              <a:off x="2946300" y="1815650"/>
              <a:ext cx="72500" cy="41800"/>
            </a:xfrm>
            <a:custGeom>
              <a:avLst/>
              <a:gdLst/>
              <a:ahLst/>
              <a:cxnLst/>
              <a:rect l="l" t="t" r="r" b="b"/>
              <a:pathLst>
                <a:path w="2900" h="1672" extrusionOk="0">
                  <a:moveTo>
                    <a:pt x="2521" y="1"/>
                  </a:moveTo>
                  <a:cubicBezTo>
                    <a:pt x="2456" y="1"/>
                    <a:pt x="2394" y="56"/>
                    <a:pt x="2412" y="137"/>
                  </a:cubicBezTo>
                  <a:cubicBezTo>
                    <a:pt x="2470" y="390"/>
                    <a:pt x="2556" y="662"/>
                    <a:pt x="2481" y="919"/>
                  </a:cubicBezTo>
                  <a:cubicBezTo>
                    <a:pt x="2371" y="1309"/>
                    <a:pt x="2109" y="1324"/>
                    <a:pt x="1763" y="1347"/>
                  </a:cubicBezTo>
                  <a:cubicBezTo>
                    <a:pt x="1597" y="1357"/>
                    <a:pt x="1422" y="1385"/>
                    <a:pt x="1250" y="1385"/>
                  </a:cubicBezTo>
                  <a:cubicBezTo>
                    <a:pt x="1149" y="1385"/>
                    <a:pt x="1048" y="1375"/>
                    <a:pt x="952" y="1345"/>
                  </a:cubicBezTo>
                  <a:cubicBezTo>
                    <a:pt x="509" y="1208"/>
                    <a:pt x="200" y="724"/>
                    <a:pt x="471" y="294"/>
                  </a:cubicBezTo>
                  <a:cubicBezTo>
                    <a:pt x="522" y="213"/>
                    <a:pt x="448" y="128"/>
                    <a:pt x="371" y="128"/>
                  </a:cubicBezTo>
                  <a:cubicBezTo>
                    <a:pt x="345" y="128"/>
                    <a:pt x="319" y="138"/>
                    <a:pt x="298" y="159"/>
                  </a:cubicBezTo>
                  <a:cubicBezTo>
                    <a:pt x="0" y="452"/>
                    <a:pt x="9" y="862"/>
                    <a:pt x="254" y="1192"/>
                  </a:cubicBezTo>
                  <a:cubicBezTo>
                    <a:pt x="534" y="1567"/>
                    <a:pt x="919" y="1671"/>
                    <a:pt x="1344" y="1671"/>
                  </a:cubicBezTo>
                  <a:cubicBezTo>
                    <a:pt x="1429" y="1671"/>
                    <a:pt x="1516" y="1667"/>
                    <a:pt x="1604" y="1660"/>
                  </a:cubicBezTo>
                  <a:cubicBezTo>
                    <a:pt x="2012" y="1628"/>
                    <a:pt x="2395" y="1665"/>
                    <a:pt x="2649" y="1287"/>
                  </a:cubicBezTo>
                  <a:cubicBezTo>
                    <a:pt x="2900" y="916"/>
                    <a:pt x="2853" y="412"/>
                    <a:pt x="2615" y="53"/>
                  </a:cubicBezTo>
                  <a:cubicBezTo>
                    <a:pt x="2591" y="16"/>
                    <a:pt x="2556" y="1"/>
                    <a:pt x="2521" y="1"/>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710" name="Google Shape;710;p13"/>
            <p:cNvSpPr/>
            <p:nvPr/>
          </p:nvSpPr>
          <p:spPr>
            <a:xfrm>
              <a:off x="2879325" y="2126275"/>
              <a:ext cx="10975" cy="39875"/>
            </a:xfrm>
            <a:custGeom>
              <a:avLst/>
              <a:gdLst/>
              <a:ahLst/>
              <a:cxnLst/>
              <a:rect l="l" t="t" r="r" b="b"/>
              <a:pathLst>
                <a:path w="439" h="1595" extrusionOk="0">
                  <a:moveTo>
                    <a:pt x="251" y="0"/>
                  </a:moveTo>
                  <a:cubicBezTo>
                    <a:pt x="233" y="0"/>
                    <a:pt x="215" y="7"/>
                    <a:pt x="201" y="22"/>
                  </a:cubicBezTo>
                  <a:lnTo>
                    <a:pt x="200" y="22"/>
                  </a:lnTo>
                  <a:cubicBezTo>
                    <a:pt x="45" y="195"/>
                    <a:pt x="68" y="451"/>
                    <a:pt x="54" y="673"/>
                  </a:cubicBezTo>
                  <a:cubicBezTo>
                    <a:pt x="36" y="953"/>
                    <a:pt x="0" y="1251"/>
                    <a:pt x="98" y="1520"/>
                  </a:cubicBezTo>
                  <a:cubicBezTo>
                    <a:pt x="116" y="1569"/>
                    <a:pt x="160" y="1595"/>
                    <a:pt x="203" y="1595"/>
                  </a:cubicBezTo>
                  <a:cubicBezTo>
                    <a:pt x="244" y="1595"/>
                    <a:pt x="285" y="1571"/>
                    <a:pt x="301" y="1520"/>
                  </a:cubicBezTo>
                  <a:cubicBezTo>
                    <a:pt x="382" y="1264"/>
                    <a:pt x="354" y="993"/>
                    <a:pt x="360" y="728"/>
                  </a:cubicBezTo>
                  <a:cubicBezTo>
                    <a:pt x="367" y="500"/>
                    <a:pt x="438" y="240"/>
                    <a:pt x="318" y="37"/>
                  </a:cubicBezTo>
                  <a:cubicBezTo>
                    <a:pt x="304" y="14"/>
                    <a:pt x="277" y="0"/>
                    <a:pt x="251"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1" name="Google Shape;711;p13"/>
            <p:cNvSpPr/>
            <p:nvPr/>
          </p:nvSpPr>
          <p:spPr>
            <a:xfrm>
              <a:off x="2892150" y="2125700"/>
              <a:ext cx="16850" cy="59625"/>
            </a:xfrm>
            <a:custGeom>
              <a:avLst/>
              <a:gdLst/>
              <a:ahLst/>
              <a:cxnLst/>
              <a:rect l="l" t="t" r="r" b="b"/>
              <a:pathLst>
                <a:path w="674" h="2385" extrusionOk="0">
                  <a:moveTo>
                    <a:pt x="312" y="0"/>
                  </a:moveTo>
                  <a:cubicBezTo>
                    <a:pt x="284" y="0"/>
                    <a:pt x="258" y="16"/>
                    <a:pt x="251" y="52"/>
                  </a:cubicBezTo>
                  <a:cubicBezTo>
                    <a:pt x="115" y="720"/>
                    <a:pt x="1" y="1785"/>
                    <a:pt x="465" y="2351"/>
                  </a:cubicBezTo>
                  <a:cubicBezTo>
                    <a:pt x="484" y="2375"/>
                    <a:pt x="510" y="2385"/>
                    <a:pt x="536" y="2385"/>
                  </a:cubicBezTo>
                  <a:cubicBezTo>
                    <a:pt x="603" y="2385"/>
                    <a:pt x="673" y="2316"/>
                    <a:pt x="650" y="2242"/>
                  </a:cubicBezTo>
                  <a:cubicBezTo>
                    <a:pt x="415" y="1511"/>
                    <a:pt x="457" y="829"/>
                    <a:pt x="393" y="72"/>
                  </a:cubicBezTo>
                  <a:cubicBezTo>
                    <a:pt x="390" y="28"/>
                    <a:pt x="349" y="0"/>
                    <a:pt x="312"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2" name="Google Shape;712;p13"/>
            <p:cNvSpPr/>
            <p:nvPr/>
          </p:nvSpPr>
          <p:spPr>
            <a:xfrm>
              <a:off x="2908675" y="2132150"/>
              <a:ext cx="23075" cy="55550"/>
            </a:xfrm>
            <a:custGeom>
              <a:avLst/>
              <a:gdLst/>
              <a:ahLst/>
              <a:cxnLst/>
              <a:rect l="l" t="t" r="r" b="b"/>
              <a:pathLst>
                <a:path w="923" h="2222" extrusionOk="0">
                  <a:moveTo>
                    <a:pt x="283" y="1"/>
                  </a:moveTo>
                  <a:cubicBezTo>
                    <a:pt x="234" y="1"/>
                    <a:pt x="183" y="29"/>
                    <a:pt x="170" y="79"/>
                  </a:cubicBezTo>
                  <a:cubicBezTo>
                    <a:pt x="1" y="730"/>
                    <a:pt x="202" y="1740"/>
                    <a:pt x="725" y="2194"/>
                  </a:cubicBezTo>
                  <a:cubicBezTo>
                    <a:pt x="747" y="2213"/>
                    <a:pt x="773" y="2222"/>
                    <a:pt x="799" y="2222"/>
                  </a:cubicBezTo>
                  <a:cubicBezTo>
                    <a:pt x="863" y="2222"/>
                    <a:pt x="922" y="2168"/>
                    <a:pt x="902" y="2092"/>
                  </a:cubicBezTo>
                  <a:cubicBezTo>
                    <a:pt x="809" y="1754"/>
                    <a:pt x="626" y="1451"/>
                    <a:pt x="534" y="1113"/>
                  </a:cubicBezTo>
                  <a:cubicBezTo>
                    <a:pt x="442" y="773"/>
                    <a:pt x="431" y="425"/>
                    <a:pt x="380" y="79"/>
                  </a:cubicBezTo>
                  <a:cubicBezTo>
                    <a:pt x="372" y="25"/>
                    <a:pt x="329" y="1"/>
                    <a:pt x="283"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3" name="Google Shape;713;p13"/>
            <p:cNvSpPr/>
            <p:nvPr/>
          </p:nvSpPr>
          <p:spPr>
            <a:xfrm>
              <a:off x="2931550" y="2139075"/>
              <a:ext cx="11525" cy="42700"/>
            </a:xfrm>
            <a:custGeom>
              <a:avLst/>
              <a:gdLst/>
              <a:ahLst/>
              <a:cxnLst/>
              <a:rect l="l" t="t" r="r" b="b"/>
              <a:pathLst>
                <a:path w="461" h="1708" extrusionOk="0">
                  <a:moveTo>
                    <a:pt x="119" y="0"/>
                  </a:moveTo>
                  <a:cubicBezTo>
                    <a:pt x="88" y="0"/>
                    <a:pt x="59" y="17"/>
                    <a:pt x="51" y="55"/>
                  </a:cubicBezTo>
                  <a:cubicBezTo>
                    <a:pt x="1" y="317"/>
                    <a:pt x="33" y="583"/>
                    <a:pt x="69" y="844"/>
                  </a:cubicBezTo>
                  <a:cubicBezTo>
                    <a:pt x="110" y="1140"/>
                    <a:pt x="144" y="1426"/>
                    <a:pt x="316" y="1676"/>
                  </a:cubicBezTo>
                  <a:cubicBezTo>
                    <a:pt x="329" y="1698"/>
                    <a:pt x="350" y="1707"/>
                    <a:pt x="371" y="1707"/>
                  </a:cubicBezTo>
                  <a:cubicBezTo>
                    <a:pt x="403" y="1707"/>
                    <a:pt x="435" y="1683"/>
                    <a:pt x="436" y="1644"/>
                  </a:cubicBezTo>
                  <a:cubicBezTo>
                    <a:pt x="460" y="1380"/>
                    <a:pt x="392" y="1143"/>
                    <a:pt x="346" y="887"/>
                  </a:cubicBezTo>
                  <a:cubicBezTo>
                    <a:pt x="296" y="611"/>
                    <a:pt x="282" y="322"/>
                    <a:pt x="199" y="55"/>
                  </a:cubicBezTo>
                  <a:cubicBezTo>
                    <a:pt x="187" y="20"/>
                    <a:pt x="153" y="0"/>
                    <a:pt x="119"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4" name="Google Shape;714;p13"/>
            <p:cNvSpPr/>
            <p:nvPr/>
          </p:nvSpPr>
          <p:spPr>
            <a:xfrm>
              <a:off x="2949675" y="2146775"/>
              <a:ext cx="13575" cy="42125"/>
            </a:xfrm>
            <a:custGeom>
              <a:avLst/>
              <a:gdLst/>
              <a:ahLst/>
              <a:cxnLst/>
              <a:rect l="l" t="t" r="r" b="b"/>
              <a:pathLst>
                <a:path w="543" h="1685" extrusionOk="0">
                  <a:moveTo>
                    <a:pt x="169" y="0"/>
                  </a:moveTo>
                  <a:cubicBezTo>
                    <a:pt x="112" y="0"/>
                    <a:pt x="53" y="38"/>
                    <a:pt x="46" y="110"/>
                  </a:cubicBezTo>
                  <a:cubicBezTo>
                    <a:pt x="0" y="569"/>
                    <a:pt x="5" y="1371"/>
                    <a:pt x="421" y="1672"/>
                  </a:cubicBezTo>
                  <a:cubicBezTo>
                    <a:pt x="433" y="1681"/>
                    <a:pt x="446" y="1684"/>
                    <a:pt x="459" y="1684"/>
                  </a:cubicBezTo>
                  <a:cubicBezTo>
                    <a:pt x="500" y="1684"/>
                    <a:pt x="538" y="1646"/>
                    <a:pt x="539" y="1604"/>
                  </a:cubicBezTo>
                  <a:cubicBezTo>
                    <a:pt x="542" y="1375"/>
                    <a:pt x="411" y="1164"/>
                    <a:pt x="356" y="943"/>
                  </a:cubicBezTo>
                  <a:cubicBezTo>
                    <a:pt x="289" y="670"/>
                    <a:pt x="262" y="390"/>
                    <a:pt x="274" y="110"/>
                  </a:cubicBezTo>
                  <a:cubicBezTo>
                    <a:pt x="277" y="36"/>
                    <a:pt x="225" y="0"/>
                    <a:pt x="169"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5" name="Google Shape;715;p13"/>
            <p:cNvSpPr/>
            <p:nvPr/>
          </p:nvSpPr>
          <p:spPr>
            <a:xfrm>
              <a:off x="2967625" y="2151950"/>
              <a:ext cx="14000" cy="43400"/>
            </a:xfrm>
            <a:custGeom>
              <a:avLst/>
              <a:gdLst/>
              <a:ahLst/>
              <a:cxnLst/>
              <a:rect l="l" t="t" r="r" b="b"/>
              <a:pathLst>
                <a:path w="560" h="1736" extrusionOk="0">
                  <a:moveTo>
                    <a:pt x="150" y="0"/>
                  </a:moveTo>
                  <a:cubicBezTo>
                    <a:pt x="75" y="0"/>
                    <a:pt x="1" y="49"/>
                    <a:pt x="4" y="148"/>
                  </a:cubicBezTo>
                  <a:cubicBezTo>
                    <a:pt x="20" y="647"/>
                    <a:pt x="48" y="1316"/>
                    <a:pt x="393" y="1706"/>
                  </a:cubicBezTo>
                  <a:cubicBezTo>
                    <a:pt x="411" y="1726"/>
                    <a:pt x="434" y="1735"/>
                    <a:pt x="457" y="1735"/>
                  </a:cubicBezTo>
                  <a:cubicBezTo>
                    <a:pt x="508" y="1735"/>
                    <a:pt x="560" y="1693"/>
                    <a:pt x="560" y="1637"/>
                  </a:cubicBezTo>
                  <a:cubicBezTo>
                    <a:pt x="560" y="1399"/>
                    <a:pt x="478" y="1198"/>
                    <a:pt x="423" y="970"/>
                  </a:cubicBezTo>
                  <a:cubicBezTo>
                    <a:pt x="360" y="699"/>
                    <a:pt x="322" y="425"/>
                    <a:pt x="310" y="148"/>
                  </a:cubicBezTo>
                  <a:cubicBezTo>
                    <a:pt x="305" y="50"/>
                    <a:pt x="227" y="0"/>
                    <a:pt x="150"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6" name="Google Shape;716;p13"/>
            <p:cNvSpPr/>
            <p:nvPr/>
          </p:nvSpPr>
          <p:spPr>
            <a:xfrm>
              <a:off x="2984875" y="2153150"/>
              <a:ext cx="16175" cy="41400"/>
            </a:xfrm>
            <a:custGeom>
              <a:avLst/>
              <a:gdLst/>
              <a:ahLst/>
              <a:cxnLst/>
              <a:rect l="l" t="t" r="r" b="b"/>
              <a:pathLst>
                <a:path w="647" h="1656" extrusionOk="0">
                  <a:moveTo>
                    <a:pt x="184" y="0"/>
                  </a:moveTo>
                  <a:cubicBezTo>
                    <a:pt x="128" y="0"/>
                    <a:pt x="73" y="30"/>
                    <a:pt x="64" y="90"/>
                  </a:cubicBezTo>
                  <a:lnTo>
                    <a:pt x="65" y="90"/>
                  </a:lnTo>
                  <a:cubicBezTo>
                    <a:pt x="0" y="545"/>
                    <a:pt x="84" y="1284"/>
                    <a:pt x="428" y="1623"/>
                  </a:cubicBezTo>
                  <a:cubicBezTo>
                    <a:pt x="451" y="1645"/>
                    <a:pt x="482" y="1656"/>
                    <a:pt x="514" y="1656"/>
                  </a:cubicBezTo>
                  <a:cubicBezTo>
                    <a:pt x="580" y="1656"/>
                    <a:pt x="646" y="1610"/>
                    <a:pt x="640" y="1535"/>
                  </a:cubicBezTo>
                  <a:cubicBezTo>
                    <a:pt x="619" y="1299"/>
                    <a:pt x="498" y="1082"/>
                    <a:pt x="440" y="852"/>
                  </a:cubicBezTo>
                  <a:cubicBezTo>
                    <a:pt x="376" y="600"/>
                    <a:pt x="353" y="344"/>
                    <a:pt x="308" y="90"/>
                  </a:cubicBezTo>
                  <a:cubicBezTo>
                    <a:pt x="297" y="31"/>
                    <a:pt x="240" y="0"/>
                    <a:pt x="184"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7" name="Google Shape;717;p13"/>
            <p:cNvSpPr/>
            <p:nvPr/>
          </p:nvSpPr>
          <p:spPr>
            <a:xfrm>
              <a:off x="3002250" y="2152250"/>
              <a:ext cx="18875" cy="40400"/>
            </a:xfrm>
            <a:custGeom>
              <a:avLst/>
              <a:gdLst/>
              <a:ahLst/>
              <a:cxnLst/>
              <a:rect l="l" t="t" r="r" b="b"/>
              <a:pathLst>
                <a:path w="755" h="1616" extrusionOk="0">
                  <a:moveTo>
                    <a:pt x="121" y="1"/>
                  </a:moveTo>
                  <a:cubicBezTo>
                    <a:pt x="62" y="1"/>
                    <a:pt x="0" y="41"/>
                    <a:pt x="2" y="111"/>
                  </a:cubicBezTo>
                  <a:lnTo>
                    <a:pt x="2" y="112"/>
                  </a:lnTo>
                  <a:cubicBezTo>
                    <a:pt x="17" y="640"/>
                    <a:pt x="149" y="1202"/>
                    <a:pt x="532" y="1585"/>
                  </a:cubicBezTo>
                  <a:cubicBezTo>
                    <a:pt x="553" y="1606"/>
                    <a:pt x="581" y="1616"/>
                    <a:pt x="609" y="1616"/>
                  </a:cubicBezTo>
                  <a:cubicBezTo>
                    <a:pt x="681" y="1616"/>
                    <a:pt x="755" y="1554"/>
                    <a:pt x="723" y="1474"/>
                  </a:cubicBezTo>
                  <a:cubicBezTo>
                    <a:pt x="541" y="1009"/>
                    <a:pt x="318" y="578"/>
                    <a:pt x="223" y="82"/>
                  </a:cubicBezTo>
                  <a:cubicBezTo>
                    <a:pt x="213" y="26"/>
                    <a:pt x="168" y="1"/>
                    <a:pt x="121"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8" name="Google Shape;718;p13"/>
            <p:cNvSpPr/>
            <p:nvPr/>
          </p:nvSpPr>
          <p:spPr>
            <a:xfrm>
              <a:off x="2747825" y="1410200"/>
              <a:ext cx="77700" cy="82925"/>
            </a:xfrm>
            <a:custGeom>
              <a:avLst/>
              <a:gdLst/>
              <a:ahLst/>
              <a:cxnLst/>
              <a:rect l="l" t="t" r="r" b="b"/>
              <a:pathLst>
                <a:path w="3108" h="3317" extrusionOk="0">
                  <a:moveTo>
                    <a:pt x="778" y="0"/>
                  </a:moveTo>
                  <a:cubicBezTo>
                    <a:pt x="452" y="0"/>
                    <a:pt x="182" y="225"/>
                    <a:pt x="70" y="823"/>
                  </a:cubicBezTo>
                  <a:cubicBezTo>
                    <a:pt x="0" y="1186"/>
                    <a:pt x="77" y="1564"/>
                    <a:pt x="220" y="1907"/>
                  </a:cubicBezTo>
                  <a:cubicBezTo>
                    <a:pt x="394" y="2327"/>
                    <a:pt x="674" y="2716"/>
                    <a:pt x="1057" y="2983"/>
                  </a:cubicBezTo>
                  <a:cubicBezTo>
                    <a:pt x="1312" y="3161"/>
                    <a:pt x="1709" y="3317"/>
                    <a:pt x="2074" y="3317"/>
                  </a:cubicBezTo>
                  <a:cubicBezTo>
                    <a:pt x="2216" y="3317"/>
                    <a:pt x="2354" y="3293"/>
                    <a:pt x="2476" y="3238"/>
                  </a:cubicBezTo>
                  <a:cubicBezTo>
                    <a:pt x="3108" y="2954"/>
                    <a:pt x="2861" y="1989"/>
                    <a:pt x="2630" y="1522"/>
                  </a:cubicBezTo>
                  <a:cubicBezTo>
                    <a:pt x="2334" y="921"/>
                    <a:pt x="1439" y="0"/>
                    <a:pt x="778" y="0"/>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719" name="Google Shape;719;p13"/>
            <p:cNvSpPr/>
            <p:nvPr/>
          </p:nvSpPr>
          <p:spPr>
            <a:xfrm>
              <a:off x="2578725" y="910575"/>
              <a:ext cx="87325" cy="101525"/>
            </a:xfrm>
            <a:custGeom>
              <a:avLst/>
              <a:gdLst/>
              <a:ahLst/>
              <a:cxnLst/>
              <a:rect l="l" t="t" r="r" b="b"/>
              <a:pathLst>
                <a:path w="3493" h="4061" extrusionOk="0">
                  <a:moveTo>
                    <a:pt x="471" y="1"/>
                  </a:moveTo>
                  <a:cubicBezTo>
                    <a:pt x="399" y="1"/>
                    <a:pt x="326" y="31"/>
                    <a:pt x="268" y="104"/>
                  </a:cubicBezTo>
                  <a:cubicBezTo>
                    <a:pt x="41" y="393"/>
                    <a:pt x="55" y="839"/>
                    <a:pt x="40" y="1188"/>
                  </a:cubicBezTo>
                  <a:cubicBezTo>
                    <a:pt x="16" y="1751"/>
                    <a:pt x="0" y="2350"/>
                    <a:pt x="203" y="2886"/>
                  </a:cubicBezTo>
                  <a:cubicBezTo>
                    <a:pt x="449" y="3542"/>
                    <a:pt x="1053" y="4061"/>
                    <a:pt x="1736" y="4061"/>
                  </a:cubicBezTo>
                  <a:cubicBezTo>
                    <a:pt x="1897" y="4061"/>
                    <a:pt x="2063" y="4032"/>
                    <a:pt x="2229" y="3969"/>
                  </a:cubicBezTo>
                  <a:cubicBezTo>
                    <a:pt x="2892" y="3717"/>
                    <a:pt x="3493" y="2758"/>
                    <a:pt x="2920" y="2136"/>
                  </a:cubicBezTo>
                  <a:cubicBezTo>
                    <a:pt x="2661" y="1854"/>
                    <a:pt x="2264" y="1816"/>
                    <a:pt x="1914" y="1729"/>
                  </a:cubicBezTo>
                  <a:cubicBezTo>
                    <a:pt x="1178" y="1548"/>
                    <a:pt x="981" y="932"/>
                    <a:pt x="813" y="265"/>
                  </a:cubicBezTo>
                  <a:cubicBezTo>
                    <a:pt x="800" y="207"/>
                    <a:pt x="762" y="160"/>
                    <a:pt x="710" y="134"/>
                  </a:cubicBezTo>
                  <a:cubicBezTo>
                    <a:pt x="660" y="55"/>
                    <a:pt x="566" y="1"/>
                    <a:pt x="471" y="1"/>
                  </a:cubicBezTo>
                  <a:close/>
                </a:path>
              </a:pathLst>
            </a:custGeom>
            <a:solidFill>
              <a:srgbClr val="EBB88F"/>
            </a:solidFill>
            <a:ln>
              <a:noFill/>
            </a:ln>
          </p:spPr>
          <p:txBody>
            <a:bodyPr spcFirstLastPara="1" wrap="square" lIns="91425" tIns="91425" rIns="91425" bIns="91425" anchor="ctr" anchorCtr="0">
              <a:noAutofit/>
            </a:bodyPr>
            <a:lstStyle/>
            <a:p>
              <a:pPr>
                <a:buSzPts val="1400"/>
              </a:pPr>
              <a:endParaRPr>
                <a:ea typeface="+mn-ea"/>
              </a:endParaRPr>
            </a:p>
          </p:txBody>
        </p:sp>
        <p:sp>
          <p:nvSpPr>
            <p:cNvPr id="720" name="Google Shape;720;p13"/>
            <p:cNvSpPr/>
            <p:nvPr/>
          </p:nvSpPr>
          <p:spPr>
            <a:xfrm>
              <a:off x="2692975" y="949250"/>
              <a:ext cx="142350" cy="94425"/>
            </a:xfrm>
            <a:custGeom>
              <a:avLst/>
              <a:gdLst/>
              <a:ahLst/>
              <a:cxnLst/>
              <a:rect l="l" t="t" r="r" b="b"/>
              <a:pathLst>
                <a:path w="5694" h="3777" extrusionOk="0">
                  <a:moveTo>
                    <a:pt x="3556" y="0"/>
                  </a:moveTo>
                  <a:cubicBezTo>
                    <a:pt x="2051" y="0"/>
                    <a:pt x="0" y="1151"/>
                    <a:pt x="670" y="2746"/>
                  </a:cubicBezTo>
                  <a:cubicBezTo>
                    <a:pt x="975" y="3471"/>
                    <a:pt x="1731" y="3776"/>
                    <a:pt x="2548" y="3776"/>
                  </a:cubicBezTo>
                  <a:cubicBezTo>
                    <a:pt x="3374" y="3776"/>
                    <a:pt x="4262" y="3465"/>
                    <a:pt x="4812" y="2961"/>
                  </a:cubicBezTo>
                  <a:cubicBezTo>
                    <a:pt x="5174" y="2831"/>
                    <a:pt x="5409" y="2351"/>
                    <a:pt x="5500" y="1936"/>
                  </a:cubicBezTo>
                  <a:cubicBezTo>
                    <a:pt x="5693" y="1052"/>
                    <a:pt x="5084" y="377"/>
                    <a:pt x="4255" y="102"/>
                  </a:cubicBezTo>
                  <a:cubicBezTo>
                    <a:pt x="4048" y="33"/>
                    <a:pt x="3809" y="0"/>
                    <a:pt x="3556" y="0"/>
                  </a:cubicBezTo>
                  <a:close/>
                </a:path>
              </a:pathLst>
            </a:custGeom>
            <a:solidFill>
              <a:srgbClr val="E8774A"/>
            </a:solidFill>
            <a:ln>
              <a:noFill/>
            </a:ln>
          </p:spPr>
          <p:txBody>
            <a:bodyPr spcFirstLastPara="1" wrap="square" lIns="91425" tIns="91425" rIns="91425" bIns="91425" anchor="ctr" anchorCtr="0">
              <a:noAutofit/>
            </a:bodyPr>
            <a:lstStyle/>
            <a:p>
              <a:pPr>
                <a:buSzPts val="1400"/>
              </a:pPr>
              <a:endParaRPr>
                <a:ea typeface="+mn-ea"/>
              </a:endParaRPr>
            </a:p>
          </p:txBody>
        </p:sp>
        <p:sp>
          <p:nvSpPr>
            <p:cNvPr id="721" name="Google Shape;721;p13"/>
            <p:cNvSpPr/>
            <p:nvPr/>
          </p:nvSpPr>
          <p:spPr>
            <a:xfrm>
              <a:off x="2346225" y="1018775"/>
              <a:ext cx="142350" cy="94425"/>
            </a:xfrm>
            <a:custGeom>
              <a:avLst/>
              <a:gdLst/>
              <a:ahLst/>
              <a:cxnLst/>
              <a:rect l="l" t="t" r="r" b="b"/>
              <a:pathLst>
                <a:path w="5694" h="3777" extrusionOk="0">
                  <a:moveTo>
                    <a:pt x="3556" y="0"/>
                  </a:moveTo>
                  <a:cubicBezTo>
                    <a:pt x="2051" y="0"/>
                    <a:pt x="0" y="1151"/>
                    <a:pt x="669" y="2746"/>
                  </a:cubicBezTo>
                  <a:cubicBezTo>
                    <a:pt x="974" y="3471"/>
                    <a:pt x="1730" y="3776"/>
                    <a:pt x="2548" y="3776"/>
                  </a:cubicBezTo>
                  <a:cubicBezTo>
                    <a:pt x="3373" y="3776"/>
                    <a:pt x="4261" y="3466"/>
                    <a:pt x="4811" y="2961"/>
                  </a:cubicBezTo>
                  <a:cubicBezTo>
                    <a:pt x="5174" y="2832"/>
                    <a:pt x="5409" y="2351"/>
                    <a:pt x="5500" y="1937"/>
                  </a:cubicBezTo>
                  <a:cubicBezTo>
                    <a:pt x="5693" y="1051"/>
                    <a:pt x="5084" y="377"/>
                    <a:pt x="4255" y="102"/>
                  </a:cubicBezTo>
                  <a:cubicBezTo>
                    <a:pt x="4048" y="33"/>
                    <a:pt x="3810" y="0"/>
                    <a:pt x="3556" y="0"/>
                  </a:cubicBezTo>
                  <a:close/>
                </a:path>
              </a:pathLst>
            </a:custGeom>
            <a:solidFill>
              <a:srgbClr val="E8774A"/>
            </a:solidFill>
            <a:ln>
              <a:noFill/>
            </a:ln>
          </p:spPr>
          <p:txBody>
            <a:bodyPr spcFirstLastPara="1" wrap="square" lIns="91425" tIns="91425" rIns="91425" bIns="91425" anchor="ctr" anchorCtr="0">
              <a:noAutofit/>
            </a:bodyPr>
            <a:lstStyle/>
            <a:p>
              <a:pPr>
                <a:buSzPts val="1400"/>
              </a:pPr>
              <a:endParaRPr>
                <a:ea typeface="+mn-ea"/>
              </a:endParaRPr>
            </a:p>
          </p:txBody>
        </p:sp>
        <p:sp>
          <p:nvSpPr>
            <p:cNvPr id="722" name="Google Shape;722;p13"/>
            <p:cNvSpPr/>
            <p:nvPr/>
          </p:nvSpPr>
          <p:spPr>
            <a:xfrm>
              <a:off x="2581000" y="1099375"/>
              <a:ext cx="86100" cy="53800"/>
            </a:xfrm>
            <a:custGeom>
              <a:avLst/>
              <a:gdLst/>
              <a:ahLst/>
              <a:cxnLst/>
              <a:rect l="l" t="t" r="r" b="b"/>
              <a:pathLst>
                <a:path w="3444" h="2152" extrusionOk="0">
                  <a:moveTo>
                    <a:pt x="3010" y="0"/>
                  </a:moveTo>
                  <a:cubicBezTo>
                    <a:pt x="2891" y="0"/>
                    <a:pt x="2774" y="89"/>
                    <a:pt x="2799" y="245"/>
                  </a:cubicBezTo>
                  <a:cubicBezTo>
                    <a:pt x="2900" y="853"/>
                    <a:pt x="2471" y="1642"/>
                    <a:pt x="1820" y="1642"/>
                  </a:cubicBezTo>
                  <a:cubicBezTo>
                    <a:pt x="1758" y="1642"/>
                    <a:pt x="1694" y="1635"/>
                    <a:pt x="1629" y="1620"/>
                  </a:cubicBezTo>
                  <a:cubicBezTo>
                    <a:pt x="1180" y="1519"/>
                    <a:pt x="682" y="992"/>
                    <a:pt x="618" y="531"/>
                  </a:cubicBezTo>
                  <a:cubicBezTo>
                    <a:pt x="600" y="401"/>
                    <a:pt x="495" y="337"/>
                    <a:pt x="387" y="337"/>
                  </a:cubicBezTo>
                  <a:cubicBezTo>
                    <a:pt x="292" y="337"/>
                    <a:pt x="195" y="387"/>
                    <a:pt x="155" y="487"/>
                  </a:cubicBezTo>
                  <a:cubicBezTo>
                    <a:pt x="0" y="861"/>
                    <a:pt x="364" y="1280"/>
                    <a:pt x="601" y="1537"/>
                  </a:cubicBezTo>
                  <a:cubicBezTo>
                    <a:pt x="905" y="1866"/>
                    <a:pt x="1306" y="2130"/>
                    <a:pt x="1764" y="2150"/>
                  </a:cubicBezTo>
                  <a:cubicBezTo>
                    <a:pt x="1784" y="2151"/>
                    <a:pt x="1803" y="2152"/>
                    <a:pt x="1823" y="2152"/>
                  </a:cubicBezTo>
                  <a:cubicBezTo>
                    <a:pt x="2777" y="2152"/>
                    <a:pt x="3444" y="1044"/>
                    <a:pt x="3226" y="172"/>
                  </a:cubicBezTo>
                  <a:cubicBezTo>
                    <a:pt x="3197" y="54"/>
                    <a:pt x="3103" y="0"/>
                    <a:pt x="3010" y="0"/>
                  </a:cubicBezTo>
                  <a:close/>
                </a:path>
              </a:pathLst>
            </a:custGeom>
            <a:solidFill>
              <a:srgbClr val="E8774A"/>
            </a:solidFill>
            <a:ln>
              <a:noFill/>
            </a:ln>
          </p:spPr>
          <p:txBody>
            <a:bodyPr spcFirstLastPara="1" wrap="square" lIns="91425" tIns="91425" rIns="91425" bIns="91425" anchor="ctr" anchorCtr="0">
              <a:noAutofit/>
            </a:bodyPr>
            <a:lstStyle/>
            <a:p>
              <a:pPr>
                <a:buSzPts val="1400"/>
              </a:pPr>
              <a:endParaRPr>
                <a:ea typeface="+mn-ea"/>
              </a:endParaRPr>
            </a:p>
          </p:txBody>
        </p:sp>
        <p:sp>
          <p:nvSpPr>
            <p:cNvPr id="723" name="Google Shape;723;p13"/>
            <p:cNvSpPr/>
            <p:nvPr/>
          </p:nvSpPr>
          <p:spPr>
            <a:xfrm>
              <a:off x="2321625" y="836150"/>
              <a:ext cx="54900" cy="36850"/>
            </a:xfrm>
            <a:custGeom>
              <a:avLst/>
              <a:gdLst/>
              <a:ahLst/>
              <a:cxnLst/>
              <a:rect l="l" t="t" r="r" b="b"/>
              <a:pathLst>
                <a:path w="2196" h="1474" extrusionOk="0">
                  <a:moveTo>
                    <a:pt x="1603" y="0"/>
                  </a:moveTo>
                  <a:cubicBezTo>
                    <a:pt x="1592" y="0"/>
                    <a:pt x="1581" y="1"/>
                    <a:pt x="1570" y="2"/>
                  </a:cubicBezTo>
                  <a:cubicBezTo>
                    <a:pt x="1373" y="26"/>
                    <a:pt x="1195" y="108"/>
                    <a:pt x="1026" y="210"/>
                  </a:cubicBezTo>
                  <a:cubicBezTo>
                    <a:pt x="614" y="357"/>
                    <a:pt x="1" y="675"/>
                    <a:pt x="55" y="1165"/>
                  </a:cubicBezTo>
                  <a:cubicBezTo>
                    <a:pt x="67" y="1271"/>
                    <a:pt x="151" y="1346"/>
                    <a:pt x="248" y="1374"/>
                  </a:cubicBezTo>
                  <a:cubicBezTo>
                    <a:pt x="322" y="1436"/>
                    <a:pt x="416" y="1471"/>
                    <a:pt x="512" y="1473"/>
                  </a:cubicBezTo>
                  <a:cubicBezTo>
                    <a:pt x="517" y="1473"/>
                    <a:pt x="523" y="1473"/>
                    <a:pt x="528" y="1473"/>
                  </a:cubicBezTo>
                  <a:cubicBezTo>
                    <a:pt x="743" y="1473"/>
                    <a:pt x="987" y="1386"/>
                    <a:pt x="1187" y="1314"/>
                  </a:cubicBezTo>
                  <a:cubicBezTo>
                    <a:pt x="1529" y="1192"/>
                    <a:pt x="2195" y="840"/>
                    <a:pt x="1952" y="387"/>
                  </a:cubicBezTo>
                  <a:cubicBezTo>
                    <a:pt x="1941" y="332"/>
                    <a:pt x="1915" y="282"/>
                    <a:pt x="1878" y="240"/>
                  </a:cubicBezTo>
                  <a:lnTo>
                    <a:pt x="1878" y="221"/>
                  </a:lnTo>
                  <a:cubicBezTo>
                    <a:pt x="1865" y="84"/>
                    <a:pt x="1730" y="0"/>
                    <a:pt x="1603" y="0"/>
                  </a:cubicBezTo>
                  <a:close/>
                </a:path>
              </a:pathLst>
            </a:custGeom>
            <a:solidFill>
              <a:srgbClr val="B08151"/>
            </a:solidFill>
            <a:ln>
              <a:noFill/>
            </a:ln>
          </p:spPr>
          <p:txBody>
            <a:bodyPr spcFirstLastPara="1" wrap="square" lIns="91425" tIns="91425" rIns="91425" bIns="91425" anchor="ctr" anchorCtr="0">
              <a:noAutofit/>
            </a:bodyPr>
            <a:lstStyle/>
            <a:p>
              <a:pPr>
                <a:buSzPts val="1400"/>
              </a:pPr>
              <a:endParaRPr>
                <a:ea typeface="+mn-ea"/>
              </a:endParaRPr>
            </a:p>
          </p:txBody>
        </p:sp>
        <p:sp>
          <p:nvSpPr>
            <p:cNvPr id="724" name="Google Shape;724;p13"/>
            <p:cNvSpPr/>
            <p:nvPr/>
          </p:nvSpPr>
          <p:spPr>
            <a:xfrm>
              <a:off x="2675575" y="779325"/>
              <a:ext cx="56825" cy="28300"/>
            </a:xfrm>
            <a:custGeom>
              <a:avLst/>
              <a:gdLst/>
              <a:ahLst/>
              <a:cxnLst/>
              <a:rect l="l" t="t" r="r" b="b"/>
              <a:pathLst>
                <a:path w="2273" h="1132" extrusionOk="0">
                  <a:moveTo>
                    <a:pt x="1283" y="1"/>
                  </a:moveTo>
                  <a:cubicBezTo>
                    <a:pt x="1232" y="1"/>
                    <a:pt x="1181" y="3"/>
                    <a:pt x="1131" y="8"/>
                  </a:cubicBezTo>
                  <a:cubicBezTo>
                    <a:pt x="1057" y="9"/>
                    <a:pt x="985" y="18"/>
                    <a:pt x="914" y="33"/>
                  </a:cubicBezTo>
                  <a:cubicBezTo>
                    <a:pt x="876" y="30"/>
                    <a:pt x="839" y="28"/>
                    <a:pt x="801" y="28"/>
                  </a:cubicBezTo>
                  <a:cubicBezTo>
                    <a:pt x="719" y="28"/>
                    <a:pt x="637" y="36"/>
                    <a:pt x="557" y="52"/>
                  </a:cubicBezTo>
                  <a:cubicBezTo>
                    <a:pt x="407" y="71"/>
                    <a:pt x="268" y="114"/>
                    <a:pt x="165" y="196"/>
                  </a:cubicBezTo>
                  <a:cubicBezTo>
                    <a:pt x="16" y="315"/>
                    <a:pt x="0" y="489"/>
                    <a:pt x="70" y="640"/>
                  </a:cubicBezTo>
                  <a:cubicBezTo>
                    <a:pt x="84" y="790"/>
                    <a:pt x="156" y="932"/>
                    <a:pt x="296" y="1017"/>
                  </a:cubicBezTo>
                  <a:cubicBezTo>
                    <a:pt x="444" y="1108"/>
                    <a:pt x="622" y="1132"/>
                    <a:pt x="798" y="1132"/>
                  </a:cubicBezTo>
                  <a:cubicBezTo>
                    <a:pt x="897" y="1132"/>
                    <a:pt x="996" y="1124"/>
                    <a:pt x="1090" y="1117"/>
                  </a:cubicBezTo>
                  <a:cubicBezTo>
                    <a:pt x="1434" y="1089"/>
                    <a:pt x="2273" y="1038"/>
                    <a:pt x="2198" y="514"/>
                  </a:cubicBezTo>
                  <a:cubicBezTo>
                    <a:pt x="2156" y="226"/>
                    <a:pt x="1797" y="70"/>
                    <a:pt x="1547" y="23"/>
                  </a:cubicBezTo>
                  <a:cubicBezTo>
                    <a:pt x="1460" y="8"/>
                    <a:pt x="1371" y="1"/>
                    <a:pt x="1283" y="1"/>
                  </a:cubicBezTo>
                  <a:close/>
                </a:path>
              </a:pathLst>
            </a:custGeom>
            <a:solidFill>
              <a:srgbClr val="B08151"/>
            </a:solidFill>
            <a:ln>
              <a:noFill/>
            </a:ln>
          </p:spPr>
          <p:txBody>
            <a:bodyPr spcFirstLastPara="1" wrap="square" lIns="91425" tIns="91425" rIns="91425" bIns="91425" anchor="ctr" anchorCtr="0">
              <a:noAutofit/>
            </a:bodyPr>
            <a:lstStyle/>
            <a:p>
              <a:pPr>
                <a:buSzPts val="1400"/>
              </a:pPr>
              <a:endParaRPr>
                <a:ea typeface="+mn-ea"/>
              </a:endParaRPr>
            </a:p>
          </p:txBody>
        </p:sp>
        <p:sp>
          <p:nvSpPr>
            <p:cNvPr id="725" name="Google Shape;725;p13"/>
            <p:cNvSpPr/>
            <p:nvPr/>
          </p:nvSpPr>
          <p:spPr>
            <a:xfrm>
              <a:off x="2363075" y="898950"/>
              <a:ext cx="52625" cy="47725"/>
            </a:xfrm>
            <a:custGeom>
              <a:avLst/>
              <a:gdLst/>
              <a:ahLst/>
              <a:cxnLst/>
              <a:rect l="l" t="t" r="r" b="b"/>
              <a:pathLst>
                <a:path w="2105" h="1909" extrusionOk="0">
                  <a:moveTo>
                    <a:pt x="1219" y="0"/>
                  </a:moveTo>
                  <a:cubicBezTo>
                    <a:pt x="1128" y="0"/>
                    <a:pt x="1035" y="15"/>
                    <a:pt x="943" y="46"/>
                  </a:cubicBezTo>
                  <a:cubicBezTo>
                    <a:pt x="777" y="74"/>
                    <a:pt x="621" y="146"/>
                    <a:pt x="490" y="250"/>
                  </a:cubicBezTo>
                  <a:cubicBezTo>
                    <a:pt x="1" y="639"/>
                    <a:pt x="23" y="1459"/>
                    <a:pt x="579" y="1781"/>
                  </a:cubicBezTo>
                  <a:cubicBezTo>
                    <a:pt x="704" y="1852"/>
                    <a:pt x="844" y="1892"/>
                    <a:pt x="988" y="1896"/>
                  </a:cubicBezTo>
                  <a:cubicBezTo>
                    <a:pt x="991" y="1896"/>
                    <a:pt x="993" y="1897"/>
                    <a:pt x="995" y="1897"/>
                  </a:cubicBezTo>
                  <a:cubicBezTo>
                    <a:pt x="1046" y="1905"/>
                    <a:pt x="1096" y="1909"/>
                    <a:pt x="1145" y="1909"/>
                  </a:cubicBezTo>
                  <a:cubicBezTo>
                    <a:pt x="1527" y="1909"/>
                    <a:pt x="1821" y="1663"/>
                    <a:pt x="1950" y="1335"/>
                  </a:cubicBezTo>
                  <a:cubicBezTo>
                    <a:pt x="2019" y="1214"/>
                    <a:pt x="2060" y="1080"/>
                    <a:pt x="2070" y="940"/>
                  </a:cubicBezTo>
                  <a:cubicBezTo>
                    <a:pt x="2104" y="404"/>
                    <a:pt x="1695" y="0"/>
                    <a:pt x="1219" y="0"/>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726" name="Google Shape;726;p13"/>
            <p:cNvSpPr/>
            <p:nvPr/>
          </p:nvSpPr>
          <p:spPr>
            <a:xfrm>
              <a:off x="2690625" y="854550"/>
              <a:ext cx="52600" cy="47775"/>
            </a:xfrm>
            <a:custGeom>
              <a:avLst/>
              <a:gdLst/>
              <a:ahLst/>
              <a:cxnLst/>
              <a:rect l="l" t="t" r="r" b="b"/>
              <a:pathLst>
                <a:path w="2104" h="1911" extrusionOk="0">
                  <a:moveTo>
                    <a:pt x="1218" y="1"/>
                  </a:moveTo>
                  <a:cubicBezTo>
                    <a:pt x="1128" y="1"/>
                    <a:pt x="1035" y="15"/>
                    <a:pt x="943" y="46"/>
                  </a:cubicBezTo>
                  <a:cubicBezTo>
                    <a:pt x="776" y="75"/>
                    <a:pt x="620" y="146"/>
                    <a:pt x="489" y="252"/>
                  </a:cubicBezTo>
                  <a:cubicBezTo>
                    <a:pt x="1" y="640"/>
                    <a:pt x="23" y="1458"/>
                    <a:pt x="578" y="1781"/>
                  </a:cubicBezTo>
                  <a:cubicBezTo>
                    <a:pt x="703" y="1853"/>
                    <a:pt x="844" y="1892"/>
                    <a:pt x="988" y="1896"/>
                  </a:cubicBezTo>
                  <a:cubicBezTo>
                    <a:pt x="991" y="1897"/>
                    <a:pt x="993" y="1898"/>
                    <a:pt x="995" y="1898"/>
                  </a:cubicBezTo>
                  <a:cubicBezTo>
                    <a:pt x="1046" y="1906"/>
                    <a:pt x="1096" y="1910"/>
                    <a:pt x="1145" y="1910"/>
                  </a:cubicBezTo>
                  <a:cubicBezTo>
                    <a:pt x="1526" y="1910"/>
                    <a:pt x="1821" y="1664"/>
                    <a:pt x="1949" y="1336"/>
                  </a:cubicBezTo>
                  <a:cubicBezTo>
                    <a:pt x="2018" y="1215"/>
                    <a:pt x="2059" y="1080"/>
                    <a:pt x="2069" y="942"/>
                  </a:cubicBezTo>
                  <a:cubicBezTo>
                    <a:pt x="2103" y="405"/>
                    <a:pt x="1694" y="1"/>
                    <a:pt x="1218" y="1"/>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grpSp>
    </p:spTree>
    <p:extLst>
      <p:ext uri="{BB962C8B-B14F-4D97-AF65-F5344CB8AC3E}">
        <p14:creationId xmlns:p14="http://schemas.microsoft.com/office/powerpoint/2010/main" val="3110023108"/>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9314" y="501759"/>
            <a:ext cx="7933372" cy="5946762"/>
          </a:xfrm>
          <a:prstGeom prst="ellipse">
            <a:avLst/>
          </a:prstGeom>
          <a:ln>
            <a:noFill/>
          </a:ln>
          <a:effectLst>
            <a:softEdge rad="112500"/>
          </a:effectLst>
        </p:spPr>
      </p:pic>
      <p:sp>
        <p:nvSpPr>
          <p:cNvPr id="6" name="Rectangle 5"/>
          <p:cNvSpPr/>
          <p:nvPr/>
        </p:nvSpPr>
        <p:spPr>
          <a:xfrm>
            <a:off x="785812" y="9525"/>
            <a:ext cx="10620375" cy="116955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vi-VN" dirty="0"/>
              <a:t>Nick Vujicic, sinh năm 1982 tại Australia, bị hội chứng etra-amelia bẩm sinh, một loại rối loạn rất hiếm gặp. Nick không có tay, hai chân rất nhỏ và hầu như không giúp gì được cho anh trong việc di chuyển. Bất chấp những khó khăn trong cuộc sống, anh đã vươn lên và  tốt nghiệp đại học năm 21 tuổi, với tấm bằng kép ngành kế toán và kế hoạch tài chính. Sau đó, anh trở thành một diễn giả nổi tiếng, với 1.600 bài phát biểu tại hàng chục quốc gia, truyền cảm hứng sống và vươn lên cho hàng triệu người. Năm 2005, Nick Vujicic được đề cử giải thưởng "Thanh niên của năm" của Australia. </a:t>
            </a:r>
          </a:p>
        </p:txBody>
      </p:sp>
    </p:spTree>
    <p:extLst>
      <p:ext uri="{BB962C8B-B14F-4D97-AF65-F5344CB8AC3E}">
        <p14:creationId xmlns:p14="http://schemas.microsoft.com/office/powerpoint/2010/main" val="1529825092"/>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CB5C7-4C78-4589-A79F-1B63E78F4D00}"/>
              </a:ext>
            </a:extLst>
          </p:cNvPr>
          <p:cNvSpPr>
            <a:spLocks noGrp="1"/>
          </p:cNvSpPr>
          <p:nvPr>
            <p:ph type="title"/>
          </p:nvPr>
        </p:nvSpPr>
        <p:spPr/>
        <p:txBody>
          <a:bodyPr/>
          <a:lstStyle/>
          <a:p>
            <a:endParaRPr lang="vi-VN"/>
          </a:p>
        </p:txBody>
      </p:sp>
      <p:sp>
        <p:nvSpPr>
          <p:cNvPr id="3" name="Text Placeholder 2">
            <a:extLst>
              <a:ext uri="{FF2B5EF4-FFF2-40B4-BE49-F238E27FC236}">
                <a16:creationId xmlns:a16="http://schemas.microsoft.com/office/drawing/2014/main" id="{87D27305-6611-42DC-A39B-4D6D7BA1F926}"/>
              </a:ext>
            </a:extLst>
          </p:cNvPr>
          <p:cNvSpPr>
            <a:spLocks noGrp="1"/>
          </p:cNvSpPr>
          <p:nvPr>
            <p:ph type="body" idx="1"/>
          </p:nvPr>
        </p:nvSpPr>
        <p:spPr/>
        <p:txBody>
          <a:bodyPr/>
          <a:lstStyle/>
          <a:p>
            <a:endParaRPr lang="vi-VN"/>
          </a:p>
        </p:txBody>
      </p:sp>
      <p:pic>
        <p:nvPicPr>
          <p:cNvPr id="5" name="Picture 4">
            <a:extLst>
              <a:ext uri="{FF2B5EF4-FFF2-40B4-BE49-F238E27FC236}">
                <a16:creationId xmlns:a16="http://schemas.microsoft.com/office/drawing/2014/main" id="{C23DB3F2-E1CF-4545-BC88-3109CA00E413}"/>
              </a:ext>
            </a:extLst>
          </p:cNvPr>
          <p:cNvPicPr>
            <a:picLocks noChangeAspect="1"/>
          </p:cNvPicPr>
          <p:nvPr/>
        </p:nvPicPr>
        <p:blipFill>
          <a:blip r:embed="rId2"/>
          <a:stretch>
            <a:fillRect/>
          </a:stretch>
        </p:blipFill>
        <p:spPr>
          <a:xfrm>
            <a:off x="803589" y="0"/>
            <a:ext cx="9882142" cy="2206931"/>
          </a:xfrm>
          <a:prstGeom prst="rect">
            <a:avLst/>
          </a:prstGeom>
        </p:spPr>
      </p:pic>
      <p:pic>
        <p:nvPicPr>
          <p:cNvPr id="7" name="Picture 6">
            <a:extLst>
              <a:ext uri="{FF2B5EF4-FFF2-40B4-BE49-F238E27FC236}">
                <a16:creationId xmlns:a16="http://schemas.microsoft.com/office/drawing/2014/main" id="{B013436E-8443-4A7B-B63D-B67521AF08EF}"/>
              </a:ext>
            </a:extLst>
          </p:cNvPr>
          <p:cNvPicPr>
            <a:picLocks noChangeAspect="1"/>
          </p:cNvPicPr>
          <p:nvPr/>
        </p:nvPicPr>
        <p:blipFill>
          <a:blip r:embed="rId3"/>
          <a:stretch>
            <a:fillRect/>
          </a:stretch>
        </p:blipFill>
        <p:spPr>
          <a:xfrm>
            <a:off x="803589" y="2206932"/>
            <a:ext cx="9882142" cy="4651068"/>
          </a:xfrm>
          <a:prstGeom prst="rect">
            <a:avLst/>
          </a:prstGeom>
        </p:spPr>
      </p:pic>
    </p:spTree>
    <p:extLst>
      <p:ext uri="{BB962C8B-B14F-4D97-AF65-F5344CB8AC3E}">
        <p14:creationId xmlns:p14="http://schemas.microsoft.com/office/powerpoint/2010/main" val="1874745194"/>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125" y="279400"/>
            <a:ext cx="4445000" cy="6299200"/>
          </a:xfrm>
          <a:prstGeom prst="rect">
            <a:avLst/>
          </a:prstGeom>
          <a:ln>
            <a:noFill/>
          </a:ln>
          <a:effectLst>
            <a:softEdge rad="112500"/>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0950" y="279400"/>
            <a:ext cx="4591050" cy="6118029"/>
          </a:xfrm>
          <a:prstGeom prst="rect">
            <a:avLst/>
          </a:prstGeom>
          <a:ln>
            <a:noFill/>
          </a:ln>
          <a:effectLst>
            <a:softEdge rad="112500"/>
          </a:effectLst>
        </p:spPr>
      </p:pic>
      <p:sp>
        <p:nvSpPr>
          <p:cNvPr id="7" name="Oval 6"/>
          <p:cNvSpPr/>
          <p:nvPr/>
        </p:nvSpPr>
        <p:spPr>
          <a:xfrm>
            <a:off x="4276723" y="-361959"/>
            <a:ext cx="4219575" cy="7400746"/>
          </a:xfrm>
          <a:prstGeom prst="ellipse">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fontAlgn="base"/>
            <a:r>
              <a:rPr lang="vi-VN" b="1" dirty="0"/>
              <a:t>Nguyễn  Ngọc  Ký </a:t>
            </a:r>
          </a:p>
          <a:p>
            <a:pPr algn="just" fontAlgn="base"/>
            <a:r>
              <a:rPr lang="vi-VN" dirty="0"/>
              <a:t>sinh ngày 28/6/1947, quê ở Nam Định.</a:t>
            </a:r>
            <a:r>
              <a:rPr lang="vi-VN" baseline="30000" dirty="0"/>
              <a:t> </a:t>
            </a:r>
            <a:r>
              <a:rPr lang="vi-VN" dirty="0"/>
              <a:t>Năm 1951, khi lên 4 tuổi, ông Ký bị bệnh và dẫn đến bị liệt cả hai tay. Năm 7 tuổi, Ký rất muốn đến trường nhưng vì bệnh tật nên ông không thể đi học. Tuy khó khăn nhưng Ký vẫn miệt mài luyện tập viết chữ bằng chân, cũng như làm việc nhà bằng chính đôi chân của mình. Nhờ vào nỗ lực của bản thân, năm 1963, Ký được tỉnh Hà Nam Ninh (nay là Nam Định) cử đi dự kỳ thi học sinh giỏi toán toàn quốc, ông đạt được hạng 5 và được chủ tịch Hồ Chí Minh tặng huy hiệu Hồ Chí Minh. Từ năm 1966 đến 1970, ông học Ngữ văn tại trường Đại học Tổng hợp Hà Nội. Được cố thủ tướng Phạm Văn Đồng khuyên nhủ, ông trở về quê Hải Hậu, Nam Định làm giảng viên. Năm 1992, ông được nhận danh hiệu "Nhà giáo ưu tú".</a:t>
            </a:r>
            <a:endParaRPr lang="en-US" dirty="0"/>
          </a:p>
        </p:txBody>
      </p:sp>
    </p:spTree>
    <p:extLst>
      <p:ext uri="{BB962C8B-B14F-4D97-AF65-F5344CB8AC3E}">
        <p14:creationId xmlns:p14="http://schemas.microsoft.com/office/powerpoint/2010/main" val="2271942294"/>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E46ACF81-469F-4579-AC1A-138A6BEBB8AB}"/>
              </a:ext>
            </a:extLst>
          </p:cNvPr>
          <p:cNvPicPr>
            <a:picLocks noChangeAspect="1"/>
          </p:cNvPicPr>
          <p:nvPr/>
        </p:nvPicPr>
        <p:blipFill>
          <a:blip r:embed="rId3"/>
          <a:stretch>
            <a:fillRect/>
          </a:stretch>
        </p:blipFill>
        <p:spPr>
          <a:xfrm>
            <a:off x="2637" y="3363"/>
            <a:ext cx="12187231" cy="6857349"/>
          </a:xfrm>
          <a:prstGeom prst="rect">
            <a:avLst/>
          </a:prstGeom>
        </p:spPr>
      </p:pic>
      <p:sp>
        <p:nvSpPr>
          <p:cNvPr id="18" name="矩形 17">
            <a:extLst>
              <a:ext uri="{FF2B5EF4-FFF2-40B4-BE49-F238E27FC236}">
                <a16:creationId xmlns:a16="http://schemas.microsoft.com/office/drawing/2014/main" id="{3CC3A2D4-1B34-44F1-BD51-C0297B9239B9}"/>
              </a:ext>
            </a:extLst>
          </p:cNvPr>
          <p:cNvSpPr/>
          <p:nvPr/>
        </p:nvSpPr>
        <p:spPr>
          <a:xfrm>
            <a:off x="489411" y="1423128"/>
            <a:ext cx="11367136" cy="3753306"/>
          </a:xfrm>
          <a:prstGeom prst="rect">
            <a:avLst/>
          </a:prstGeom>
          <a:solidFill>
            <a:schemeClr val="bg1"/>
          </a:solidFill>
          <a:ln w="5715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buClrTx/>
              <a:buFontTx/>
              <a:buNone/>
            </a:pPr>
            <a:endParaRPr lang="zh-CN" altLang="en-US" sz="2399" kern="1200">
              <a:solidFill>
                <a:prstClr val="white"/>
              </a:solidFill>
              <a:latin typeface="字魂36号-正文宋楷" panose="00000500000000000000" pitchFamily="2" charset="-122"/>
              <a:ea typeface="字魂36号-正文宋楷" panose="00000500000000000000" pitchFamily="2" charset="-122"/>
              <a:sym typeface="字魂36号-正文宋楷" panose="00000500000000000000" pitchFamily="2" charset="-122"/>
            </a:endParaRPr>
          </a:p>
        </p:txBody>
      </p:sp>
      <p:sp>
        <p:nvSpPr>
          <p:cNvPr id="13" name="Rectangle 37">
            <a:extLst>
              <a:ext uri="{FF2B5EF4-FFF2-40B4-BE49-F238E27FC236}">
                <a16:creationId xmlns:a16="http://schemas.microsoft.com/office/drawing/2014/main" id="{EF7131BF-09D2-424C-AEA5-59B526D3CDFC}"/>
              </a:ext>
            </a:extLst>
          </p:cNvPr>
          <p:cNvSpPr/>
          <p:nvPr/>
        </p:nvSpPr>
        <p:spPr>
          <a:xfrm>
            <a:off x="3541365" y="269183"/>
            <a:ext cx="2868633" cy="830997"/>
          </a:xfrm>
          <a:prstGeom prst="rect">
            <a:avLst/>
          </a:prstGeom>
        </p:spPr>
        <p:txBody>
          <a:bodyPr wrap="square">
            <a:spAutoFit/>
          </a:bodyPr>
          <a:lstStyle/>
          <a:p>
            <a:pPr defTabSz="609402">
              <a:buClrTx/>
              <a:buFontTx/>
              <a:buNone/>
            </a:pPr>
            <a:r>
              <a:rPr lang="en-US" altLang="zh-CN" sz="4800" b="1" kern="1200" dirty="0">
                <a:solidFill>
                  <a:prstClr val="black"/>
                </a:solidFill>
                <a:latin typeface="Calibri"/>
                <a:ea typeface="字魂36号-正文宋楷" panose="00000500000000000000" pitchFamily="2" charset="-122"/>
                <a:cs typeface="+mn-cs"/>
                <a:sym typeface="字魂36号-正文宋楷" panose="00000500000000000000" pitchFamily="2" charset="-122"/>
              </a:rPr>
              <a:t>Chia </a:t>
            </a:r>
            <a:r>
              <a:rPr lang="en-US" altLang="zh-CN" sz="4800" b="1" kern="1200" dirty="0" err="1">
                <a:solidFill>
                  <a:prstClr val="black"/>
                </a:solidFill>
                <a:latin typeface="Calibri"/>
                <a:ea typeface="字魂36号-正文宋楷" panose="00000500000000000000" pitchFamily="2" charset="-122"/>
                <a:cs typeface="+mn-cs"/>
                <a:sym typeface="字魂36号-正文宋楷" panose="00000500000000000000" pitchFamily="2" charset="-122"/>
              </a:rPr>
              <a:t>đoạn</a:t>
            </a:r>
            <a:r>
              <a:rPr lang="en-US" altLang="zh-CN" sz="4800" b="1" kern="1200" dirty="0">
                <a:solidFill>
                  <a:prstClr val="black"/>
                </a:solidFill>
                <a:latin typeface="Calibri"/>
                <a:ea typeface="字魂36号-正文宋楷" panose="00000500000000000000" pitchFamily="2" charset="-122"/>
                <a:cs typeface="+mn-cs"/>
                <a:sym typeface="字魂36号-正文宋楷" panose="00000500000000000000" pitchFamily="2" charset="-122"/>
              </a:rPr>
              <a:t>:</a:t>
            </a:r>
          </a:p>
        </p:txBody>
      </p:sp>
      <p:sp>
        <p:nvSpPr>
          <p:cNvPr id="15" name="Rectangle 37">
            <a:extLst>
              <a:ext uri="{FF2B5EF4-FFF2-40B4-BE49-F238E27FC236}">
                <a16:creationId xmlns:a16="http://schemas.microsoft.com/office/drawing/2014/main" id="{1C6E105C-0498-49F8-8A03-42E75430A46D}"/>
              </a:ext>
            </a:extLst>
          </p:cNvPr>
          <p:cNvSpPr/>
          <p:nvPr/>
        </p:nvSpPr>
        <p:spPr>
          <a:xfrm>
            <a:off x="1016698" y="1411505"/>
            <a:ext cx="2548257" cy="830997"/>
          </a:xfrm>
          <a:prstGeom prst="rect">
            <a:avLst/>
          </a:prstGeom>
        </p:spPr>
        <p:txBody>
          <a:bodyPr wrap="square">
            <a:spAutoFit/>
          </a:bodyPr>
          <a:lstStyle/>
          <a:p>
            <a:pPr defTabSz="609402">
              <a:buClrTx/>
              <a:buFontTx/>
              <a:buNone/>
            </a:pPr>
            <a:r>
              <a:rPr lang="en-US" altLang="zh-CN" sz="4800" b="1" kern="1200" dirty="0" err="1">
                <a:solidFill>
                  <a:prstClr val="black"/>
                </a:solidFill>
                <a:latin typeface="Calibri"/>
                <a:ea typeface="字魂36号-正文宋楷" panose="00000500000000000000" pitchFamily="2" charset="-122"/>
                <a:cs typeface="+mn-cs"/>
                <a:sym typeface="字魂36号-正文宋楷" panose="00000500000000000000" pitchFamily="2" charset="-122"/>
              </a:rPr>
              <a:t>Đoạn</a:t>
            </a:r>
            <a:r>
              <a:rPr lang="en-US" altLang="zh-CN" sz="4800" b="1" kern="1200" dirty="0">
                <a:solidFill>
                  <a:prstClr val="black"/>
                </a:solidFill>
                <a:latin typeface="Calibri"/>
                <a:ea typeface="字魂36号-正文宋楷" panose="00000500000000000000" pitchFamily="2" charset="-122"/>
                <a:cs typeface="+mn-cs"/>
                <a:sym typeface="字魂36号-正文宋楷" panose="00000500000000000000" pitchFamily="2" charset="-122"/>
              </a:rPr>
              <a:t> 1: </a:t>
            </a:r>
          </a:p>
        </p:txBody>
      </p:sp>
      <p:sp>
        <p:nvSpPr>
          <p:cNvPr id="16" name="Rectangle 37">
            <a:extLst>
              <a:ext uri="{FF2B5EF4-FFF2-40B4-BE49-F238E27FC236}">
                <a16:creationId xmlns:a16="http://schemas.microsoft.com/office/drawing/2014/main" id="{7D5B38D5-F1DB-4691-BB83-F046A1E6CC91}"/>
              </a:ext>
            </a:extLst>
          </p:cNvPr>
          <p:cNvSpPr/>
          <p:nvPr/>
        </p:nvSpPr>
        <p:spPr>
          <a:xfrm>
            <a:off x="6565393" y="241466"/>
            <a:ext cx="2868633" cy="830997"/>
          </a:xfrm>
          <a:prstGeom prst="rect">
            <a:avLst/>
          </a:prstGeom>
        </p:spPr>
        <p:txBody>
          <a:bodyPr wrap="square">
            <a:spAutoFit/>
          </a:bodyPr>
          <a:lstStyle/>
          <a:p>
            <a:pPr defTabSz="609402">
              <a:buClrTx/>
              <a:buFontTx/>
              <a:buNone/>
            </a:pPr>
            <a:r>
              <a:rPr lang="en-US" altLang="zh-CN" sz="4800" b="1" kern="1200" dirty="0">
                <a:solidFill>
                  <a:srgbClr val="C64847"/>
                </a:solidFill>
                <a:latin typeface="Calibri"/>
                <a:ea typeface="字魂36号-正文宋楷" panose="00000500000000000000" pitchFamily="2" charset="-122"/>
                <a:cs typeface="+mn-cs"/>
                <a:sym typeface="字魂36号-正文宋楷" panose="00000500000000000000" pitchFamily="2" charset="-122"/>
              </a:rPr>
              <a:t>3 </a:t>
            </a:r>
            <a:r>
              <a:rPr lang="en-US" altLang="zh-CN" sz="4800" b="1" kern="1200" dirty="0" err="1">
                <a:solidFill>
                  <a:srgbClr val="C64847"/>
                </a:solidFill>
                <a:latin typeface="Calibri"/>
                <a:ea typeface="字魂36号-正文宋楷" panose="00000500000000000000" pitchFamily="2" charset="-122"/>
                <a:cs typeface="+mn-cs"/>
                <a:sym typeface="字魂36号-正文宋楷" panose="00000500000000000000" pitchFamily="2" charset="-122"/>
              </a:rPr>
              <a:t>đoạn</a:t>
            </a:r>
            <a:endParaRPr lang="en-US" altLang="zh-CN" sz="4800" b="1" kern="1200" dirty="0">
              <a:solidFill>
                <a:srgbClr val="C64847"/>
              </a:solidFill>
              <a:latin typeface="Calibri"/>
              <a:ea typeface="字魂36号-正文宋楷" panose="00000500000000000000" pitchFamily="2" charset="-122"/>
              <a:cs typeface="+mn-cs"/>
              <a:sym typeface="字魂36号-正文宋楷" panose="00000500000000000000" pitchFamily="2" charset="-122"/>
            </a:endParaRPr>
          </a:p>
        </p:txBody>
      </p:sp>
      <p:sp>
        <p:nvSpPr>
          <p:cNvPr id="19" name="Rectangle 37">
            <a:extLst>
              <a:ext uri="{FF2B5EF4-FFF2-40B4-BE49-F238E27FC236}">
                <a16:creationId xmlns:a16="http://schemas.microsoft.com/office/drawing/2014/main" id="{E48EEA99-BE70-4830-9313-892A7BE72262}"/>
              </a:ext>
            </a:extLst>
          </p:cNvPr>
          <p:cNvSpPr/>
          <p:nvPr/>
        </p:nvSpPr>
        <p:spPr>
          <a:xfrm>
            <a:off x="3338862" y="1411506"/>
            <a:ext cx="8517687" cy="830997"/>
          </a:xfrm>
          <a:prstGeom prst="rect">
            <a:avLst/>
          </a:prstGeom>
        </p:spPr>
        <p:txBody>
          <a:bodyPr wrap="square">
            <a:spAutoFit/>
          </a:bodyPr>
          <a:lstStyle/>
          <a:p>
            <a:pPr defTabSz="609402">
              <a:buClrTx/>
              <a:buFontTx/>
              <a:buNone/>
            </a:pPr>
            <a:r>
              <a:rPr lang="en-US" altLang="zh-CN" sz="4800" b="1" i="1" kern="1200" dirty="0" err="1">
                <a:solidFill>
                  <a:srgbClr val="00B050"/>
                </a:solidFill>
                <a:latin typeface="Calibri"/>
                <a:ea typeface="字魂36号-正文宋楷" panose="00000500000000000000" pitchFamily="2" charset="-122"/>
                <a:cs typeface="+mn-cs"/>
                <a:sym typeface="字魂36号-正文宋楷" panose="00000500000000000000" pitchFamily="2" charset="-122"/>
              </a:rPr>
              <a:t>Từ</a:t>
            </a:r>
            <a:r>
              <a:rPr lang="en-US" altLang="zh-CN" sz="4800" b="1" i="1" kern="1200" dirty="0">
                <a:solidFill>
                  <a:srgbClr val="00B050"/>
                </a:solidFill>
                <a:latin typeface="Calibri"/>
                <a:ea typeface="字魂36号-正文宋楷" panose="00000500000000000000" pitchFamily="2" charset="-122"/>
                <a:cs typeface="+mn-cs"/>
                <a:sym typeface="字魂36号-正文宋楷" panose="00000500000000000000" pitchFamily="2" charset="-122"/>
              </a:rPr>
              <a:t> </a:t>
            </a:r>
            <a:r>
              <a:rPr lang="en-US" altLang="zh-CN" sz="4800" b="1" i="1" kern="1200" dirty="0" err="1">
                <a:solidFill>
                  <a:srgbClr val="00B050"/>
                </a:solidFill>
                <a:latin typeface="Calibri"/>
                <a:ea typeface="字魂36号-正文宋楷" panose="00000500000000000000" pitchFamily="2" charset="-122"/>
                <a:cs typeface="+mn-cs"/>
                <a:sym typeface="字魂36号-正文宋楷" panose="00000500000000000000" pitchFamily="2" charset="-122"/>
              </a:rPr>
              <a:t>đầu</a:t>
            </a:r>
            <a:r>
              <a:rPr lang="en-US" altLang="zh-CN" sz="4800" b="1" i="1" kern="1200" dirty="0">
                <a:solidFill>
                  <a:srgbClr val="00B050"/>
                </a:solidFill>
                <a:latin typeface="Calibri"/>
                <a:ea typeface="字魂36号-正文宋楷" panose="00000500000000000000" pitchFamily="2" charset="-122"/>
                <a:cs typeface="+mn-cs"/>
                <a:sym typeface="字魂36号-正文宋楷" panose="00000500000000000000" pitchFamily="2" charset="-122"/>
              </a:rPr>
              <a:t> </a:t>
            </a:r>
            <a:r>
              <a:rPr lang="en-US" altLang="zh-CN" sz="4800" b="1" kern="1200" dirty="0" err="1">
                <a:solidFill>
                  <a:prstClr val="black"/>
                </a:solidFill>
                <a:latin typeface="Calibri"/>
                <a:ea typeface="字魂36号-正文宋楷" panose="00000500000000000000" pitchFamily="2" charset="-122"/>
                <a:cs typeface="+mn-cs"/>
                <a:sym typeface="字魂36号-正文宋楷" panose="00000500000000000000" pitchFamily="2" charset="-122"/>
              </a:rPr>
              <a:t>đến</a:t>
            </a:r>
            <a:r>
              <a:rPr lang="en-US" altLang="zh-CN" sz="4800" b="1" kern="1200" dirty="0">
                <a:solidFill>
                  <a:prstClr val="black"/>
                </a:solidFill>
                <a:latin typeface="Calibri"/>
                <a:ea typeface="字魂36号-正文宋楷" panose="00000500000000000000" pitchFamily="2" charset="-122"/>
                <a:cs typeface="+mn-cs"/>
                <a:sym typeface="字魂36号-正文宋楷" panose="00000500000000000000" pitchFamily="2" charset="-122"/>
              </a:rPr>
              <a:t> </a:t>
            </a:r>
            <a:r>
              <a:rPr lang="vi-VN" altLang="zh-CN" sz="4800" b="1" i="1" kern="1200" dirty="0">
                <a:solidFill>
                  <a:srgbClr val="00B050"/>
                </a:solidFill>
                <a:latin typeface="Calibri"/>
                <a:ea typeface="字魂36号-正文宋楷" panose="00000500000000000000" pitchFamily="2" charset="-122"/>
                <a:cs typeface="+mn-cs"/>
                <a:sym typeface="字魂36号-正文宋楷" panose="00000500000000000000" pitchFamily="2" charset="-122"/>
              </a:rPr>
              <a:t>bò mộng non</a:t>
            </a:r>
            <a:r>
              <a:rPr lang="en-US" altLang="zh-CN" sz="4800" b="1" i="1" kern="1200" dirty="0">
                <a:solidFill>
                  <a:srgbClr val="00B050"/>
                </a:solidFill>
                <a:latin typeface="Calibri"/>
                <a:ea typeface="字魂36号-正文宋楷" panose="00000500000000000000" pitchFamily="2" charset="-122"/>
                <a:cs typeface="+mn-cs"/>
                <a:sym typeface="字魂36号-正文宋楷" panose="00000500000000000000" pitchFamily="2" charset="-122"/>
              </a:rPr>
              <a:t>.</a:t>
            </a:r>
          </a:p>
        </p:txBody>
      </p:sp>
      <p:sp>
        <p:nvSpPr>
          <p:cNvPr id="20" name="Rectangle 37">
            <a:extLst>
              <a:ext uri="{FF2B5EF4-FFF2-40B4-BE49-F238E27FC236}">
                <a16:creationId xmlns:a16="http://schemas.microsoft.com/office/drawing/2014/main" id="{19C2248B-51E8-407D-A936-11510CD13A48}"/>
              </a:ext>
            </a:extLst>
          </p:cNvPr>
          <p:cNvSpPr/>
          <p:nvPr/>
        </p:nvSpPr>
        <p:spPr>
          <a:xfrm>
            <a:off x="993109" y="2598004"/>
            <a:ext cx="2548257" cy="830997"/>
          </a:xfrm>
          <a:prstGeom prst="rect">
            <a:avLst/>
          </a:prstGeom>
        </p:spPr>
        <p:txBody>
          <a:bodyPr wrap="square">
            <a:spAutoFit/>
          </a:bodyPr>
          <a:lstStyle/>
          <a:p>
            <a:pPr defTabSz="609402">
              <a:buClrTx/>
              <a:buFontTx/>
              <a:buNone/>
            </a:pPr>
            <a:r>
              <a:rPr lang="en-US" altLang="zh-CN" sz="4800" b="1" kern="1200" dirty="0" err="1">
                <a:solidFill>
                  <a:prstClr val="black"/>
                </a:solidFill>
                <a:latin typeface="Calibri"/>
                <a:ea typeface="字魂36号-正文宋楷" panose="00000500000000000000" pitchFamily="2" charset="-122"/>
                <a:cs typeface="+mn-cs"/>
                <a:sym typeface="字魂36号-正文宋楷" panose="00000500000000000000" pitchFamily="2" charset="-122"/>
              </a:rPr>
              <a:t>Đoạn</a:t>
            </a:r>
            <a:r>
              <a:rPr lang="en-US" altLang="zh-CN" sz="4800" b="1" kern="1200" dirty="0">
                <a:solidFill>
                  <a:prstClr val="black"/>
                </a:solidFill>
                <a:latin typeface="Calibri"/>
                <a:ea typeface="字魂36号-正文宋楷" panose="00000500000000000000" pitchFamily="2" charset="-122"/>
                <a:cs typeface="+mn-cs"/>
                <a:sym typeface="字魂36号-正文宋楷" panose="00000500000000000000" pitchFamily="2" charset="-122"/>
              </a:rPr>
              <a:t> 2: </a:t>
            </a:r>
          </a:p>
        </p:txBody>
      </p:sp>
      <p:sp>
        <p:nvSpPr>
          <p:cNvPr id="21" name="Rectangle 37">
            <a:extLst>
              <a:ext uri="{FF2B5EF4-FFF2-40B4-BE49-F238E27FC236}">
                <a16:creationId xmlns:a16="http://schemas.microsoft.com/office/drawing/2014/main" id="{72330FDE-7F6A-4A4C-B0C6-C4F60BBB5132}"/>
              </a:ext>
            </a:extLst>
          </p:cNvPr>
          <p:cNvSpPr/>
          <p:nvPr/>
        </p:nvSpPr>
        <p:spPr>
          <a:xfrm>
            <a:off x="3338860" y="2507900"/>
            <a:ext cx="8517687" cy="1569660"/>
          </a:xfrm>
          <a:prstGeom prst="rect">
            <a:avLst/>
          </a:prstGeom>
        </p:spPr>
        <p:txBody>
          <a:bodyPr wrap="square">
            <a:spAutoFit/>
          </a:bodyPr>
          <a:lstStyle/>
          <a:p>
            <a:pPr defTabSz="609402">
              <a:buClrTx/>
              <a:buFontTx/>
              <a:buNone/>
            </a:pPr>
            <a:r>
              <a:rPr lang="vi-VN" altLang="zh-CN" sz="4800" b="1" i="1" kern="1200" dirty="0">
                <a:solidFill>
                  <a:srgbClr val="00B050"/>
                </a:solidFill>
                <a:latin typeface="Calibri"/>
                <a:ea typeface="字魂36号-正文宋楷" panose="00000500000000000000" pitchFamily="2" charset="-122"/>
                <a:cs typeface="+mn-cs"/>
                <a:sym typeface="字魂36号-正文宋楷" panose="00000500000000000000" pitchFamily="2" charset="-122"/>
              </a:rPr>
              <a:t>Đến lượt Nen-li </a:t>
            </a:r>
            <a:r>
              <a:rPr lang="en-US" altLang="zh-CN" sz="4800" b="1" kern="1200" dirty="0" err="1">
                <a:solidFill>
                  <a:prstClr val="black"/>
                </a:solidFill>
                <a:latin typeface="Calibri"/>
                <a:ea typeface="字魂36号-正文宋楷" panose="00000500000000000000" pitchFamily="2" charset="-122"/>
                <a:cs typeface="+mn-cs"/>
                <a:sym typeface="字魂36号-正文宋楷" panose="00000500000000000000" pitchFamily="2" charset="-122"/>
              </a:rPr>
              <a:t>đến</a:t>
            </a:r>
            <a:r>
              <a:rPr lang="en-US" altLang="zh-CN" sz="4800" b="1" i="1" kern="1200" dirty="0">
                <a:solidFill>
                  <a:srgbClr val="00B050"/>
                </a:solidFill>
                <a:latin typeface="Calibri"/>
                <a:ea typeface="字魂36号-正文宋楷" panose="00000500000000000000" pitchFamily="2" charset="-122"/>
                <a:cs typeface="+mn-cs"/>
                <a:sym typeface="字魂36号-正文宋楷" panose="00000500000000000000" pitchFamily="2" charset="-122"/>
              </a:rPr>
              <a:t> </a:t>
            </a:r>
            <a:r>
              <a:rPr lang="vi-VN" altLang="zh-CN" sz="4800" b="1" i="1" kern="1200" dirty="0">
                <a:solidFill>
                  <a:srgbClr val="00B050"/>
                </a:solidFill>
                <a:latin typeface="Calibri"/>
                <a:ea typeface="字魂36号-正文宋楷" panose="00000500000000000000" pitchFamily="2" charset="-122"/>
                <a:cs typeface="+mn-cs"/>
                <a:sym typeface="字魂36号-正文宋楷" panose="00000500000000000000" pitchFamily="2" charset="-122"/>
              </a:rPr>
              <a:t>nắm chặt cái xà</a:t>
            </a:r>
            <a:r>
              <a:rPr lang="en-US" altLang="zh-CN" sz="4800" b="1" i="1" kern="1200" dirty="0">
                <a:solidFill>
                  <a:srgbClr val="00B050"/>
                </a:solidFill>
                <a:latin typeface="Calibri"/>
                <a:ea typeface="字魂36号-正文宋楷" panose="00000500000000000000" pitchFamily="2" charset="-122"/>
                <a:cs typeface="+mn-cs"/>
                <a:sym typeface="字魂36号-正文宋楷" panose="00000500000000000000" pitchFamily="2" charset="-122"/>
              </a:rPr>
              <a:t>.</a:t>
            </a:r>
          </a:p>
        </p:txBody>
      </p:sp>
      <p:sp>
        <p:nvSpPr>
          <p:cNvPr id="22" name="Rectangle 37">
            <a:extLst>
              <a:ext uri="{FF2B5EF4-FFF2-40B4-BE49-F238E27FC236}">
                <a16:creationId xmlns:a16="http://schemas.microsoft.com/office/drawing/2014/main" id="{C1F4D22D-3A1F-4C20-B1F5-E663DB3E168A}"/>
              </a:ext>
            </a:extLst>
          </p:cNvPr>
          <p:cNvSpPr/>
          <p:nvPr/>
        </p:nvSpPr>
        <p:spPr>
          <a:xfrm>
            <a:off x="1016698" y="4077561"/>
            <a:ext cx="2548257" cy="830997"/>
          </a:xfrm>
          <a:prstGeom prst="rect">
            <a:avLst/>
          </a:prstGeom>
        </p:spPr>
        <p:txBody>
          <a:bodyPr wrap="square">
            <a:spAutoFit/>
          </a:bodyPr>
          <a:lstStyle/>
          <a:p>
            <a:pPr defTabSz="609402">
              <a:buClrTx/>
              <a:buFontTx/>
              <a:buNone/>
            </a:pPr>
            <a:r>
              <a:rPr lang="en-US" altLang="zh-CN" sz="4800" b="1" kern="1200" dirty="0" err="1">
                <a:solidFill>
                  <a:prstClr val="black"/>
                </a:solidFill>
                <a:latin typeface="Calibri"/>
                <a:ea typeface="字魂36号-正文宋楷" panose="00000500000000000000" pitchFamily="2" charset="-122"/>
                <a:cs typeface="+mn-cs"/>
                <a:sym typeface="字魂36号-正文宋楷" panose="00000500000000000000" pitchFamily="2" charset="-122"/>
              </a:rPr>
              <a:t>Đoạn</a:t>
            </a:r>
            <a:r>
              <a:rPr lang="en-US" altLang="zh-CN" sz="4800" b="1" kern="1200" dirty="0">
                <a:solidFill>
                  <a:prstClr val="black"/>
                </a:solidFill>
                <a:latin typeface="Calibri"/>
                <a:ea typeface="字魂36号-正文宋楷" panose="00000500000000000000" pitchFamily="2" charset="-122"/>
                <a:cs typeface="+mn-cs"/>
                <a:sym typeface="字魂36号-正文宋楷" panose="00000500000000000000" pitchFamily="2" charset="-122"/>
              </a:rPr>
              <a:t> 3: </a:t>
            </a:r>
          </a:p>
        </p:txBody>
      </p:sp>
      <p:sp>
        <p:nvSpPr>
          <p:cNvPr id="23" name="Rectangle 37">
            <a:extLst>
              <a:ext uri="{FF2B5EF4-FFF2-40B4-BE49-F238E27FC236}">
                <a16:creationId xmlns:a16="http://schemas.microsoft.com/office/drawing/2014/main" id="{D71F5EAE-231B-4006-83DF-71DCA7994D0B}"/>
              </a:ext>
            </a:extLst>
          </p:cNvPr>
          <p:cNvSpPr/>
          <p:nvPr/>
        </p:nvSpPr>
        <p:spPr>
          <a:xfrm>
            <a:off x="3338862" y="4077563"/>
            <a:ext cx="8517687" cy="830997"/>
          </a:xfrm>
          <a:prstGeom prst="rect">
            <a:avLst/>
          </a:prstGeom>
        </p:spPr>
        <p:txBody>
          <a:bodyPr wrap="square">
            <a:spAutoFit/>
          </a:bodyPr>
          <a:lstStyle/>
          <a:p>
            <a:pPr defTabSz="609402">
              <a:buClrTx/>
              <a:buFontTx/>
              <a:buNone/>
            </a:pPr>
            <a:r>
              <a:rPr lang="en-US" altLang="zh-CN" sz="4800" b="1" i="1" kern="1200" dirty="0" err="1">
                <a:solidFill>
                  <a:srgbClr val="00B050"/>
                </a:solidFill>
                <a:latin typeface="Calibri"/>
                <a:ea typeface="字魂36号-正文宋楷" panose="00000500000000000000" pitchFamily="2" charset="-122"/>
                <a:cs typeface="+mn-cs"/>
                <a:sym typeface="字魂36号-正文宋楷" panose="00000500000000000000" pitchFamily="2" charset="-122"/>
              </a:rPr>
              <a:t>Phần</a:t>
            </a:r>
            <a:r>
              <a:rPr lang="en-US" altLang="zh-CN" sz="4800" b="1" i="1" kern="1200" dirty="0">
                <a:solidFill>
                  <a:srgbClr val="00B050"/>
                </a:solidFill>
                <a:latin typeface="Calibri"/>
                <a:ea typeface="字魂36号-正文宋楷" panose="00000500000000000000" pitchFamily="2" charset="-122"/>
                <a:cs typeface="+mn-cs"/>
                <a:sym typeface="字魂36号-正文宋楷" panose="00000500000000000000" pitchFamily="2" charset="-122"/>
              </a:rPr>
              <a:t> </a:t>
            </a:r>
            <a:r>
              <a:rPr lang="en-US" altLang="zh-CN" sz="4800" b="1" i="1" kern="1200" dirty="0" err="1">
                <a:solidFill>
                  <a:srgbClr val="00B050"/>
                </a:solidFill>
                <a:latin typeface="Calibri"/>
                <a:ea typeface="字魂36号-正文宋楷" panose="00000500000000000000" pitchFamily="2" charset="-122"/>
                <a:cs typeface="+mn-cs"/>
                <a:sym typeface="字魂36号-正文宋楷" panose="00000500000000000000" pitchFamily="2" charset="-122"/>
              </a:rPr>
              <a:t>còn</a:t>
            </a:r>
            <a:r>
              <a:rPr lang="en-US" altLang="zh-CN" sz="4800" b="1" i="1" kern="1200" dirty="0">
                <a:solidFill>
                  <a:srgbClr val="00B050"/>
                </a:solidFill>
                <a:latin typeface="Calibri"/>
                <a:ea typeface="字魂36号-正文宋楷" panose="00000500000000000000" pitchFamily="2" charset="-122"/>
                <a:cs typeface="+mn-cs"/>
                <a:sym typeface="字魂36号-正文宋楷" panose="00000500000000000000" pitchFamily="2" charset="-122"/>
              </a:rPr>
              <a:t> </a:t>
            </a:r>
            <a:r>
              <a:rPr lang="en-US" altLang="zh-CN" sz="4800" b="1" i="1" kern="1200" dirty="0" err="1">
                <a:solidFill>
                  <a:srgbClr val="00B050"/>
                </a:solidFill>
                <a:latin typeface="Calibri"/>
                <a:ea typeface="字魂36号-正文宋楷" panose="00000500000000000000" pitchFamily="2" charset="-122"/>
                <a:cs typeface="+mn-cs"/>
                <a:sym typeface="字魂36号-正文宋楷" panose="00000500000000000000" pitchFamily="2" charset="-122"/>
              </a:rPr>
              <a:t>lại</a:t>
            </a:r>
            <a:r>
              <a:rPr lang="en-US" altLang="zh-CN" sz="4800" b="1" i="1" kern="1200" dirty="0">
                <a:solidFill>
                  <a:srgbClr val="00B050"/>
                </a:solidFill>
                <a:latin typeface="Calibri"/>
                <a:ea typeface="字魂36号-正文宋楷" panose="00000500000000000000" pitchFamily="2" charset="-122"/>
                <a:cs typeface="+mn-cs"/>
                <a:sym typeface="字魂36号-正文宋楷" panose="00000500000000000000" pitchFamily="2" charset="-122"/>
              </a:rPr>
              <a:t>.</a:t>
            </a:r>
          </a:p>
        </p:txBody>
      </p:sp>
    </p:spTree>
    <p:extLst>
      <p:ext uri="{BB962C8B-B14F-4D97-AF65-F5344CB8AC3E}">
        <p14:creationId xmlns:p14="http://schemas.microsoft.com/office/powerpoint/2010/main" val="399678785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9" grpId="0"/>
      <p:bldP spid="20" grpId="0"/>
      <p:bldP spid="21" grpId="0"/>
      <p:bldP spid="22"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E8E8E8"/>
        </a:solidFill>
        <a:effectLst/>
      </p:bgPr>
    </p:bg>
    <p:spTree>
      <p:nvGrpSpPr>
        <p:cNvPr id="1" name="Shape 510"/>
        <p:cNvGrpSpPr/>
        <p:nvPr/>
      </p:nvGrpSpPr>
      <p:grpSpPr>
        <a:xfrm>
          <a:off x="0" y="0"/>
          <a:ext cx="0" cy="0"/>
          <a:chOff x="0" y="0"/>
          <a:chExt cx="0" cy="0"/>
        </a:xfrm>
      </p:grpSpPr>
      <p:sp>
        <p:nvSpPr>
          <p:cNvPr id="511" name="Google Shape;511;p32"/>
          <p:cNvSpPr/>
          <p:nvPr/>
        </p:nvSpPr>
        <p:spPr>
          <a:xfrm rot="15438932">
            <a:off x="1913106" y="-2585048"/>
            <a:ext cx="8041461" cy="11829395"/>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HP001" panose="020B0603050302020204" pitchFamily="34" charset="0"/>
              <a:ea typeface="HP001" panose="020B0603050302020204" pitchFamily="34" charset="0"/>
              <a:cs typeface="Calibri"/>
              <a:sym typeface="Calibri"/>
            </a:endParaRPr>
          </a:p>
        </p:txBody>
      </p:sp>
      <p:grpSp>
        <p:nvGrpSpPr>
          <p:cNvPr id="512" name="Google Shape;512;p32"/>
          <p:cNvGrpSpPr/>
          <p:nvPr/>
        </p:nvGrpSpPr>
        <p:grpSpPr>
          <a:xfrm rot="2112144">
            <a:off x="-311126" y="5602241"/>
            <a:ext cx="2529871" cy="579563"/>
            <a:chOff x="5438339" y="233749"/>
            <a:chExt cx="5585545" cy="1279581"/>
          </a:xfrm>
        </p:grpSpPr>
        <p:sp>
          <p:nvSpPr>
            <p:cNvPr id="513" name="Google Shape;513;p32"/>
            <p:cNvSpPr/>
            <p:nvPr/>
          </p:nvSpPr>
          <p:spPr>
            <a:xfrm>
              <a:off x="5438339" y="233749"/>
              <a:ext cx="5585545" cy="1279581"/>
            </a:xfrm>
            <a:custGeom>
              <a:avLst/>
              <a:gdLst/>
              <a:ahLst/>
              <a:cxnLst/>
              <a:rect l="l" t="t" r="r" b="b"/>
              <a:pathLst>
                <a:path w="5585545" h="1279581" extrusionOk="0">
                  <a:moveTo>
                    <a:pt x="50303" y="64721"/>
                  </a:moveTo>
                  <a:cubicBezTo>
                    <a:pt x="-63997" y="80914"/>
                    <a:pt x="184605" y="208549"/>
                    <a:pt x="252233" y="280939"/>
                  </a:cubicBezTo>
                  <a:cubicBezTo>
                    <a:pt x="263663" y="293321"/>
                    <a:pt x="276045" y="306656"/>
                    <a:pt x="276045" y="321896"/>
                  </a:cubicBezTo>
                  <a:cubicBezTo>
                    <a:pt x="276998" y="344756"/>
                    <a:pt x="250328" y="362854"/>
                    <a:pt x="224610" y="375236"/>
                  </a:cubicBezTo>
                  <a:cubicBezTo>
                    <a:pt x="194130" y="389524"/>
                    <a:pt x="161745" y="400954"/>
                    <a:pt x="128408" y="408574"/>
                  </a:cubicBezTo>
                  <a:cubicBezTo>
                    <a:pt x="112215" y="412384"/>
                    <a:pt x="94118" y="416194"/>
                    <a:pt x="83640" y="425719"/>
                  </a:cubicBezTo>
                  <a:cubicBezTo>
                    <a:pt x="63638" y="443816"/>
                    <a:pt x="75068" y="470486"/>
                    <a:pt x="90308" y="491441"/>
                  </a:cubicBezTo>
                  <a:cubicBezTo>
                    <a:pt x="116025" y="526684"/>
                    <a:pt x="148410" y="559069"/>
                    <a:pt x="169365" y="597169"/>
                  </a:cubicBezTo>
                  <a:cubicBezTo>
                    <a:pt x="190320" y="635269"/>
                    <a:pt x="196035" y="679084"/>
                    <a:pt x="168413" y="714326"/>
                  </a:cubicBezTo>
                  <a:cubicBezTo>
                    <a:pt x="140790" y="748616"/>
                    <a:pt x="88403" y="764809"/>
                    <a:pt x="41730" y="782906"/>
                  </a:cubicBezTo>
                  <a:cubicBezTo>
                    <a:pt x="24585" y="789574"/>
                    <a:pt x="6488" y="797194"/>
                    <a:pt x="1725" y="811481"/>
                  </a:cubicBezTo>
                  <a:cubicBezTo>
                    <a:pt x="-3990" y="825769"/>
                    <a:pt x="5535" y="841009"/>
                    <a:pt x="15060" y="853391"/>
                  </a:cubicBezTo>
                  <a:cubicBezTo>
                    <a:pt x="67448" y="925781"/>
                    <a:pt x="118883" y="999124"/>
                    <a:pt x="171270" y="1071514"/>
                  </a:cubicBezTo>
                  <a:cubicBezTo>
                    <a:pt x="102690" y="1118186"/>
                    <a:pt x="48398" y="1177241"/>
                    <a:pt x="14108" y="1241059"/>
                  </a:cubicBezTo>
                  <a:cubicBezTo>
                    <a:pt x="47445" y="1247726"/>
                    <a:pt x="80783" y="1253441"/>
                    <a:pt x="114120" y="1260109"/>
                  </a:cubicBezTo>
                  <a:cubicBezTo>
                    <a:pt x="114120" y="1260109"/>
                    <a:pt x="4496573" y="1303924"/>
                    <a:pt x="5381446" y="1260109"/>
                  </a:cubicBezTo>
                  <a:cubicBezTo>
                    <a:pt x="5408116" y="1259156"/>
                    <a:pt x="5433833" y="1258204"/>
                    <a:pt x="5460503" y="1259156"/>
                  </a:cubicBezTo>
                  <a:cubicBezTo>
                    <a:pt x="5472885" y="1204864"/>
                    <a:pt x="5453835" y="1147714"/>
                    <a:pt x="5408116" y="1103899"/>
                  </a:cubicBezTo>
                  <a:cubicBezTo>
                    <a:pt x="5402401" y="1099136"/>
                    <a:pt x="5396685" y="1093421"/>
                    <a:pt x="5394780" y="1086754"/>
                  </a:cubicBezTo>
                  <a:cubicBezTo>
                    <a:pt x="5391923" y="1076276"/>
                    <a:pt x="5399543" y="1066751"/>
                    <a:pt x="5409068" y="1059131"/>
                  </a:cubicBezTo>
                  <a:cubicBezTo>
                    <a:pt x="5453835" y="1020079"/>
                    <a:pt x="5530035" y="1001029"/>
                    <a:pt x="5554801" y="953404"/>
                  </a:cubicBezTo>
                  <a:cubicBezTo>
                    <a:pt x="5573851" y="917209"/>
                    <a:pt x="5553848" y="874346"/>
                    <a:pt x="5519558" y="844819"/>
                  </a:cubicBezTo>
                  <a:cubicBezTo>
                    <a:pt x="5485268" y="815291"/>
                    <a:pt x="5438596" y="797194"/>
                    <a:pt x="5392876" y="779096"/>
                  </a:cubicBezTo>
                  <a:cubicBezTo>
                    <a:pt x="5364301" y="767666"/>
                    <a:pt x="5330963" y="749569"/>
                    <a:pt x="5336678" y="725756"/>
                  </a:cubicBezTo>
                  <a:cubicBezTo>
                    <a:pt x="5339535" y="712421"/>
                    <a:pt x="5353823" y="701944"/>
                    <a:pt x="5368110" y="694324"/>
                  </a:cubicBezTo>
                  <a:cubicBezTo>
                    <a:pt x="5435738" y="654319"/>
                    <a:pt x="5519558" y="626696"/>
                    <a:pt x="5567183" y="572404"/>
                  </a:cubicBezTo>
                  <a:cubicBezTo>
                    <a:pt x="5578613" y="560021"/>
                    <a:pt x="5587185" y="544781"/>
                    <a:pt x="5585280" y="529541"/>
                  </a:cubicBezTo>
                  <a:cubicBezTo>
                    <a:pt x="5583376" y="507634"/>
                    <a:pt x="5561468" y="490489"/>
                    <a:pt x="5540513" y="476201"/>
                  </a:cubicBezTo>
                  <a:cubicBezTo>
                    <a:pt x="5468123" y="427624"/>
                    <a:pt x="5382398" y="392381"/>
                    <a:pt x="5298578" y="355234"/>
                  </a:cubicBezTo>
                  <a:cubicBezTo>
                    <a:pt x="5290005" y="351424"/>
                    <a:pt x="5280480" y="347614"/>
                    <a:pt x="5277623" y="339994"/>
                  </a:cubicBezTo>
                  <a:cubicBezTo>
                    <a:pt x="5272860" y="330469"/>
                    <a:pt x="5280480" y="320944"/>
                    <a:pt x="5288101" y="312371"/>
                  </a:cubicBezTo>
                  <a:cubicBezTo>
                    <a:pt x="5362396" y="232361"/>
                    <a:pt x="5470028" y="165686"/>
                    <a:pt x="5502413" y="71389"/>
                  </a:cubicBezTo>
                  <a:cubicBezTo>
                    <a:pt x="5433833" y="57101"/>
                    <a:pt x="5360491" y="53291"/>
                    <a:pt x="5290005" y="60911"/>
                  </a:cubicBezTo>
                  <a:cubicBezTo>
                    <a:pt x="5286196" y="59959"/>
                    <a:pt x="1064715" y="-78154"/>
                    <a:pt x="50303" y="6472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14" name="Google Shape;514;p32"/>
            <p:cNvSpPr/>
            <p:nvPr/>
          </p:nvSpPr>
          <p:spPr>
            <a:xfrm>
              <a:off x="6151773" y="1267163"/>
              <a:ext cx="87247" cy="89542"/>
            </a:xfrm>
            <a:custGeom>
              <a:avLst/>
              <a:gdLst/>
              <a:ahLst/>
              <a:cxnLst/>
              <a:rect l="l" t="t" r="r" b="b"/>
              <a:pathLst>
                <a:path w="87247" h="89542" extrusionOk="0">
                  <a:moveTo>
                    <a:pt x="41719" y="0"/>
                  </a:moveTo>
                  <a:cubicBezTo>
                    <a:pt x="-16384" y="0"/>
                    <a:pt x="-12574" y="89535"/>
                    <a:pt x="45529" y="89535"/>
                  </a:cubicBezTo>
                  <a:cubicBezTo>
                    <a:pt x="103631" y="90488"/>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15" name="Google Shape;515;p32"/>
            <p:cNvSpPr/>
            <p:nvPr/>
          </p:nvSpPr>
          <p:spPr>
            <a:xfrm>
              <a:off x="6754706" y="923311"/>
              <a:ext cx="86533" cy="89535"/>
            </a:xfrm>
            <a:custGeom>
              <a:avLst/>
              <a:gdLst/>
              <a:ahLst/>
              <a:cxnLst/>
              <a:rect l="l" t="t" r="r" b="b"/>
              <a:pathLst>
                <a:path w="86533" h="89535" extrusionOk="0">
                  <a:moveTo>
                    <a:pt x="41719" y="0"/>
                  </a:moveTo>
                  <a:cubicBezTo>
                    <a:pt x="-16384" y="0"/>
                    <a:pt x="-12574" y="89535"/>
                    <a:pt x="45529" y="89535"/>
                  </a:cubicBezTo>
                  <a:cubicBezTo>
                    <a:pt x="102679" y="89535"/>
                    <a:pt x="98869"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16" name="Google Shape;516;p32"/>
            <p:cNvSpPr/>
            <p:nvPr/>
          </p:nvSpPr>
          <p:spPr>
            <a:xfrm>
              <a:off x="6287981" y="506116"/>
              <a:ext cx="86879" cy="89542"/>
            </a:xfrm>
            <a:custGeom>
              <a:avLst/>
              <a:gdLst/>
              <a:ahLst/>
              <a:cxnLst/>
              <a:rect l="l" t="t" r="r" b="b"/>
              <a:pathLst>
                <a:path w="86879" h="89542" extrusionOk="0">
                  <a:moveTo>
                    <a:pt x="41719" y="0"/>
                  </a:moveTo>
                  <a:cubicBezTo>
                    <a:pt x="-16384" y="0"/>
                    <a:pt x="-12574" y="89535"/>
                    <a:pt x="45529" y="89535"/>
                  </a:cubicBezTo>
                  <a:cubicBezTo>
                    <a:pt x="102679" y="90487"/>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17" name="Google Shape;517;p32"/>
            <p:cNvSpPr/>
            <p:nvPr/>
          </p:nvSpPr>
          <p:spPr>
            <a:xfrm>
              <a:off x="7370021" y="43848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18" name="Google Shape;518;p32"/>
            <p:cNvSpPr/>
            <p:nvPr/>
          </p:nvSpPr>
          <p:spPr>
            <a:xfrm>
              <a:off x="7397643" y="1330980"/>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19" name="Google Shape;519;p32"/>
            <p:cNvSpPr/>
            <p:nvPr/>
          </p:nvSpPr>
          <p:spPr>
            <a:xfrm>
              <a:off x="8135831" y="918548"/>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20" name="Google Shape;520;p32"/>
            <p:cNvSpPr/>
            <p:nvPr/>
          </p:nvSpPr>
          <p:spPr>
            <a:xfrm>
              <a:off x="8729238" y="41562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21" name="Google Shape;521;p32"/>
            <p:cNvSpPr/>
            <p:nvPr/>
          </p:nvSpPr>
          <p:spPr>
            <a:xfrm>
              <a:off x="8824488" y="1317646"/>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22" name="Google Shape;522;p32"/>
            <p:cNvSpPr/>
            <p:nvPr/>
          </p:nvSpPr>
          <p:spPr>
            <a:xfrm>
              <a:off x="9526481" y="882353"/>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23" name="Google Shape;523;p32"/>
            <p:cNvSpPr/>
            <p:nvPr/>
          </p:nvSpPr>
          <p:spPr>
            <a:xfrm>
              <a:off x="10134176" y="443251"/>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24" name="Google Shape;524;p32"/>
            <p:cNvSpPr/>
            <p:nvPr/>
          </p:nvSpPr>
          <p:spPr>
            <a:xfrm>
              <a:off x="10233236" y="1312883"/>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grpSp>
      <p:grpSp>
        <p:nvGrpSpPr>
          <p:cNvPr id="525" name="Google Shape;525;p32"/>
          <p:cNvGrpSpPr/>
          <p:nvPr/>
        </p:nvGrpSpPr>
        <p:grpSpPr>
          <a:xfrm rot="2112144">
            <a:off x="9561421" y="899391"/>
            <a:ext cx="2529871" cy="579563"/>
            <a:chOff x="5438339" y="233749"/>
            <a:chExt cx="5585545" cy="1279581"/>
          </a:xfrm>
        </p:grpSpPr>
        <p:sp>
          <p:nvSpPr>
            <p:cNvPr id="526" name="Google Shape;526;p32"/>
            <p:cNvSpPr/>
            <p:nvPr/>
          </p:nvSpPr>
          <p:spPr>
            <a:xfrm>
              <a:off x="5438339" y="233749"/>
              <a:ext cx="5585545" cy="1279581"/>
            </a:xfrm>
            <a:custGeom>
              <a:avLst/>
              <a:gdLst/>
              <a:ahLst/>
              <a:cxnLst/>
              <a:rect l="l" t="t" r="r" b="b"/>
              <a:pathLst>
                <a:path w="5585545" h="1279581" extrusionOk="0">
                  <a:moveTo>
                    <a:pt x="50303" y="64721"/>
                  </a:moveTo>
                  <a:cubicBezTo>
                    <a:pt x="-63997" y="80914"/>
                    <a:pt x="184605" y="208549"/>
                    <a:pt x="252233" y="280939"/>
                  </a:cubicBezTo>
                  <a:cubicBezTo>
                    <a:pt x="263663" y="293321"/>
                    <a:pt x="276045" y="306656"/>
                    <a:pt x="276045" y="321896"/>
                  </a:cubicBezTo>
                  <a:cubicBezTo>
                    <a:pt x="276998" y="344756"/>
                    <a:pt x="250328" y="362854"/>
                    <a:pt x="224610" y="375236"/>
                  </a:cubicBezTo>
                  <a:cubicBezTo>
                    <a:pt x="194130" y="389524"/>
                    <a:pt x="161745" y="400954"/>
                    <a:pt x="128408" y="408574"/>
                  </a:cubicBezTo>
                  <a:cubicBezTo>
                    <a:pt x="112215" y="412384"/>
                    <a:pt x="94118" y="416194"/>
                    <a:pt x="83640" y="425719"/>
                  </a:cubicBezTo>
                  <a:cubicBezTo>
                    <a:pt x="63638" y="443816"/>
                    <a:pt x="75068" y="470486"/>
                    <a:pt x="90308" y="491441"/>
                  </a:cubicBezTo>
                  <a:cubicBezTo>
                    <a:pt x="116025" y="526684"/>
                    <a:pt x="148410" y="559069"/>
                    <a:pt x="169365" y="597169"/>
                  </a:cubicBezTo>
                  <a:cubicBezTo>
                    <a:pt x="190320" y="635269"/>
                    <a:pt x="196035" y="679084"/>
                    <a:pt x="168413" y="714326"/>
                  </a:cubicBezTo>
                  <a:cubicBezTo>
                    <a:pt x="140790" y="748616"/>
                    <a:pt x="88403" y="764809"/>
                    <a:pt x="41730" y="782906"/>
                  </a:cubicBezTo>
                  <a:cubicBezTo>
                    <a:pt x="24585" y="789574"/>
                    <a:pt x="6488" y="797194"/>
                    <a:pt x="1725" y="811481"/>
                  </a:cubicBezTo>
                  <a:cubicBezTo>
                    <a:pt x="-3990" y="825769"/>
                    <a:pt x="5535" y="841009"/>
                    <a:pt x="15060" y="853391"/>
                  </a:cubicBezTo>
                  <a:cubicBezTo>
                    <a:pt x="67448" y="925781"/>
                    <a:pt x="118883" y="999124"/>
                    <a:pt x="171270" y="1071514"/>
                  </a:cubicBezTo>
                  <a:cubicBezTo>
                    <a:pt x="102690" y="1118186"/>
                    <a:pt x="48398" y="1177241"/>
                    <a:pt x="14108" y="1241059"/>
                  </a:cubicBezTo>
                  <a:cubicBezTo>
                    <a:pt x="47445" y="1247726"/>
                    <a:pt x="80783" y="1253441"/>
                    <a:pt x="114120" y="1260109"/>
                  </a:cubicBezTo>
                  <a:cubicBezTo>
                    <a:pt x="114120" y="1260109"/>
                    <a:pt x="4496573" y="1303924"/>
                    <a:pt x="5381446" y="1260109"/>
                  </a:cubicBezTo>
                  <a:cubicBezTo>
                    <a:pt x="5408116" y="1259156"/>
                    <a:pt x="5433833" y="1258204"/>
                    <a:pt x="5460503" y="1259156"/>
                  </a:cubicBezTo>
                  <a:cubicBezTo>
                    <a:pt x="5472885" y="1204864"/>
                    <a:pt x="5453835" y="1147714"/>
                    <a:pt x="5408116" y="1103899"/>
                  </a:cubicBezTo>
                  <a:cubicBezTo>
                    <a:pt x="5402401" y="1099136"/>
                    <a:pt x="5396685" y="1093421"/>
                    <a:pt x="5394780" y="1086754"/>
                  </a:cubicBezTo>
                  <a:cubicBezTo>
                    <a:pt x="5391923" y="1076276"/>
                    <a:pt x="5399543" y="1066751"/>
                    <a:pt x="5409068" y="1059131"/>
                  </a:cubicBezTo>
                  <a:cubicBezTo>
                    <a:pt x="5453835" y="1020079"/>
                    <a:pt x="5530035" y="1001029"/>
                    <a:pt x="5554801" y="953404"/>
                  </a:cubicBezTo>
                  <a:cubicBezTo>
                    <a:pt x="5573851" y="917209"/>
                    <a:pt x="5553848" y="874346"/>
                    <a:pt x="5519558" y="844819"/>
                  </a:cubicBezTo>
                  <a:cubicBezTo>
                    <a:pt x="5485268" y="815291"/>
                    <a:pt x="5438596" y="797194"/>
                    <a:pt x="5392876" y="779096"/>
                  </a:cubicBezTo>
                  <a:cubicBezTo>
                    <a:pt x="5364301" y="767666"/>
                    <a:pt x="5330963" y="749569"/>
                    <a:pt x="5336678" y="725756"/>
                  </a:cubicBezTo>
                  <a:cubicBezTo>
                    <a:pt x="5339535" y="712421"/>
                    <a:pt x="5353823" y="701944"/>
                    <a:pt x="5368110" y="694324"/>
                  </a:cubicBezTo>
                  <a:cubicBezTo>
                    <a:pt x="5435738" y="654319"/>
                    <a:pt x="5519558" y="626696"/>
                    <a:pt x="5567183" y="572404"/>
                  </a:cubicBezTo>
                  <a:cubicBezTo>
                    <a:pt x="5578613" y="560021"/>
                    <a:pt x="5587185" y="544781"/>
                    <a:pt x="5585280" y="529541"/>
                  </a:cubicBezTo>
                  <a:cubicBezTo>
                    <a:pt x="5583376" y="507634"/>
                    <a:pt x="5561468" y="490489"/>
                    <a:pt x="5540513" y="476201"/>
                  </a:cubicBezTo>
                  <a:cubicBezTo>
                    <a:pt x="5468123" y="427624"/>
                    <a:pt x="5382398" y="392381"/>
                    <a:pt x="5298578" y="355234"/>
                  </a:cubicBezTo>
                  <a:cubicBezTo>
                    <a:pt x="5290005" y="351424"/>
                    <a:pt x="5280480" y="347614"/>
                    <a:pt x="5277623" y="339994"/>
                  </a:cubicBezTo>
                  <a:cubicBezTo>
                    <a:pt x="5272860" y="330469"/>
                    <a:pt x="5280480" y="320944"/>
                    <a:pt x="5288101" y="312371"/>
                  </a:cubicBezTo>
                  <a:cubicBezTo>
                    <a:pt x="5362396" y="232361"/>
                    <a:pt x="5470028" y="165686"/>
                    <a:pt x="5502413" y="71389"/>
                  </a:cubicBezTo>
                  <a:cubicBezTo>
                    <a:pt x="5433833" y="57101"/>
                    <a:pt x="5360491" y="53291"/>
                    <a:pt x="5290005" y="60911"/>
                  </a:cubicBezTo>
                  <a:cubicBezTo>
                    <a:pt x="5286196" y="59959"/>
                    <a:pt x="1064715" y="-78154"/>
                    <a:pt x="50303" y="6472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27" name="Google Shape;527;p32"/>
            <p:cNvSpPr/>
            <p:nvPr/>
          </p:nvSpPr>
          <p:spPr>
            <a:xfrm>
              <a:off x="6151773" y="1267163"/>
              <a:ext cx="87247" cy="89542"/>
            </a:xfrm>
            <a:custGeom>
              <a:avLst/>
              <a:gdLst/>
              <a:ahLst/>
              <a:cxnLst/>
              <a:rect l="l" t="t" r="r" b="b"/>
              <a:pathLst>
                <a:path w="87247" h="89542" extrusionOk="0">
                  <a:moveTo>
                    <a:pt x="41719" y="0"/>
                  </a:moveTo>
                  <a:cubicBezTo>
                    <a:pt x="-16384" y="0"/>
                    <a:pt x="-12574" y="89535"/>
                    <a:pt x="45529" y="89535"/>
                  </a:cubicBezTo>
                  <a:cubicBezTo>
                    <a:pt x="103631" y="90488"/>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28" name="Google Shape;528;p32"/>
            <p:cNvSpPr/>
            <p:nvPr/>
          </p:nvSpPr>
          <p:spPr>
            <a:xfrm>
              <a:off x="6754706" y="923311"/>
              <a:ext cx="86533" cy="89535"/>
            </a:xfrm>
            <a:custGeom>
              <a:avLst/>
              <a:gdLst/>
              <a:ahLst/>
              <a:cxnLst/>
              <a:rect l="l" t="t" r="r" b="b"/>
              <a:pathLst>
                <a:path w="86533" h="89535" extrusionOk="0">
                  <a:moveTo>
                    <a:pt x="41719" y="0"/>
                  </a:moveTo>
                  <a:cubicBezTo>
                    <a:pt x="-16384" y="0"/>
                    <a:pt x="-12574" y="89535"/>
                    <a:pt x="45529" y="89535"/>
                  </a:cubicBezTo>
                  <a:cubicBezTo>
                    <a:pt x="102679" y="89535"/>
                    <a:pt x="98869"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29" name="Google Shape;529;p32"/>
            <p:cNvSpPr/>
            <p:nvPr/>
          </p:nvSpPr>
          <p:spPr>
            <a:xfrm>
              <a:off x="6287981" y="506116"/>
              <a:ext cx="86879" cy="89542"/>
            </a:xfrm>
            <a:custGeom>
              <a:avLst/>
              <a:gdLst/>
              <a:ahLst/>
              <a:cxnLst/>
              <a:rect l="l" t="t" r="r" b="b"/>
              <a:pathLst>
                <a:path w="86879" h="89542" extrusionOk="0">
                  <a:moveTo>
                    <a:pt x="41719" y="0"/>
                  </a:moveTo>
                  <a:cubicBezTo>
                    <a:pt x="-16384" y="0"/>
                    <a:pt x="-12574" y="89535"/>
                    <a:pt x="45529" y="89535"/>
                  </a:cubicBezTo>
                  <a:cubicBezTo>
                    <a:pt x="102679" y="90487"/>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30" name="Google Shape;530;p32"/>
            <p:cNvSpPr/>
            <p:nvPr/>
          </p:nvSpPr>
          <p:spPr>
            <a:xfrm>
              <a:off x="7370021" y="43848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31" name="Google Shape;531;p32"/>
            <p:cNvSpPr/>
            <p:nvPr/>
          </p:nvSpPr>
          <p:spPr>
            <a:xfrm>
              <a:off x="7397643" y="1330980"/>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32" name="Google Shape;532;p32"/>
            <p:cNvSpPr/>
            <p:nvPr/>
          </p:nvSpPr>
          <p:spPr>
            <a:xfrm>
              <a:off x="8135831" y="918548"/>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33" name="Google Shape;533;p32"/>
            <p:cNvSpPr/>
            <p:nvPr/>
          </p:nvSpPr>
          <p:spPr>
            <a:xfrm>
              <a:off x="8729238" y="41562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34" name="Google Shape;534;p32"/>
            <p:cNvSpPr/>
            <p:nvPr/>
          </p:nvSpPr>
          <p:spPr>
            <a:xfrm>
              <a:off x="8824488" y="1317646"/>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35" name="Google Shape;535;p32"/>
            <p:cNvSpPr/>
            <p:nvPr/>
          </p:nvSpPr>
          <p:spPr>
            <a:xfrm>
              <a:off x="9526481" y="882353"/>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36" name="Google Shape;536;p32"/>
            <p:cNvSpPr/>
            <p:nvPr/>
          </p:nvSpPr>
          <p:spPr>
            <a:xfrm>
              <a:off x="10134176" y="443251"/>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37" name="Google Shape;537;p32"/>
            <p:cNvSpPr/>
            <p:nvPr/>
          </p:nvSpPr>
          <p:spPr>
            <a:xfrm>
              <a:off x="10233236" y="1312883"/>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grpSp>
      <p:sp>
        <p:nvSpPr>
          <p:cNvPr id="2" name="TextBox 1">
            <a:extLst>
              <a:ext uri="{FF2B5EF4-FFF2-40B4-BE49-F238E27FC236}">
                <a16:creationId xmlns:a16="http://schemas.microsoft.com/office/drawing/2014/main" id="{4C54A930-D21C-41B5-8450-774782378C19}"/>
              </a:ext>
            </a:extLst>
          </p:cNvPr>
          <p:cNvSpPr txBox="1"/>
          <p:nvPr/>
        </p:nvSpPr>
        <p:spPr>
          <a:xfrm>
            <a:off x="4477680" y="1052593"/>
            <a:ext cx="3456645" cy="646331"/>
          </a:xfrm>
          <a:prstGeom prst="rect">
            <a:avLst/>
          </a:prstGeom>
          <a:noFill/>
        </p:spPr>
        <p:txBody>
          <a:bodyPr wrap="square" rtlCol="0">
            <a:spAutoFit/>
          </a:bodyPr>
          <a:lstStyle/>
          <a:p>
            <a:r>
              <a:rPr lang="vi-VN" sz="3600" b="1" dirty="0">
                <a:solidFill>
                  <a:schemeClr val="accent6">
                    <a:lumMod val="25000"/>
                  </a:schemeClr>
                </a:solidFill>
                <a:effectLst>
                  <a:outerShdw blurRad="38100" dist="38100" dir="2700000" algn="tl">
                    <a:srgbClr val="000000">
                      <a:alpha val="43137"/>
                    </a:srgbClr>
                  </a:outerShdw>
                </a:effectLst>
                <a:latin typeface="+mj-lt"/>
                <a:ea typeface="HP001" panose="020B0603050302020204" pitchFamily="34" charset="0"/>
                <a:cs typeface="Times New Roman" panose="02020603050405020304" pitchFamily="18" charset="0"/>
              </a:rPr>
              <a:t>Buổi học thể dục</a:t>
            </a:r>
            <a:endParaRPr lang="en-US" sz="3600" b="1" dirty="0">
              <a:solidFill>
                <a:schemeClr val="accent6">
                  <a:lumMod val="25000"/>
                </a:schemeClr>
              </a:solidFill>
              <a:effectLst>
                <a:outerShdw blurRad="38100" dist="38100" dir="2700000" algn="tl">
                  <a:srgbClr val="000000">
                    <a:alpha val="43137"/>
                  </a:srgbClr>
                </a:outerShdw>
              </a:effectLst>
              <a:latin typeface="+mj-lt"/>
              <a:ea typeface="HP001" panose="020B0603050302020204" pitchFamily="34" charset="0"/>
              <a:cs typeface="Times New Roman" panose="02020603050405020304" pitchFamily="18" charset="0"/>
            </a:endParaRPr>
          </a:p>
        </p:txBody>
      </p:sp>
      <p:sp>
        <p:nvSpPr>
          <p:cNvPr id="4" name="Text Placeholder 3"/>
          <p:cNvSpPr>
            <a:spLocks noGrp="1"/>
          </p:cNvSpPr>
          <p:nvPr>
            <p:ph type="body" idx="1"/>
          </p:nvPr>
        </p:nvSpPr>
        <p:spPr>
          <a:xfrm>
            <a:off x="641400" y="1838309"/>
            <a:ext cx="10909200" cy="4229116"/>
          </a:xfrm>
        </p:spPr>
        <p:txBody>
          <a:bodyPr/>
          <a:lstStyle/>
          <a:p>
            <a:pPr marL="107950" indent="0" algn="just" eaLnBrk="1" hangingPunct="1">
              <a:buNone/>
            </a:pPr>
            <a:r>
              <a:rPr lang="vi-VN" sz="3200" b="0" dirty="0">
                <a:latin typeface="Times New Roman" pitchFamily="18" charset="0"/>
                <a:cs typeface="Times New Roman" pitchFamily="18" charset="0"/>
              </a:rPr>
              <a:t>	1. </a:t>
            </a:r>
            <a:r>
              <a:rPr lang="en-US" sz="3200" b="0" dirty="0" err="1">
                <a:latin typeface="Times New Roman" pitchFamily="18" charset="0"/>
                <a:cs typeface="Times New Roman" pitchFamily="18" charset="0"/>
              </a:rPr>
              <a:t>Hôm</a:t>
            </a:r>
            <a:r>
              <a:rPr lang="en-US" sz="3200" b="0" dirty="0">
                <a:latin typeface="Times New Roman" pitchFamily="18" charset="0"/>
                <a:cs typeface="Times New Roman" pitchFamily="18" charset="0"/>
              </a:rPr>
              <a:t> nay </a:t>
            </a:r>
            <a:r>
              <a:rPr lang="en-US" sz="3200" b="0" dirty="0" err="1">
                <a:latin typeface="Times New Roman" pitchFamily="18" charset="0"/>
                <a:cs typeface="Times New Roman" pitchFamily="18" charset="0"/>
              </a:rPr>
              <a:t>có</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buổi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học</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thể</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dục</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Thầy</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giáo</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dẫn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chúng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tôi</a:t>
            </a:r>
            <a:r>
              <a:rPr lang="en-US" sz="3200" b="0" dirty="0">
                <a:latin typeface="Times New Roman" pitchFamily="18" charset="0"/>
                <a:cs typeface="Times New Roman" pitchFamily="18" charset="0"/>
              </a:rPr>
              <a:t> </a:t>
            </a:r>
            <a:r>
              <a:rPr lang="vi-VN" sz="3200" b="0" dirty="0">
                <a:latin typeface="Times New Roman" pitchFamily="18" charset="0"/>
                <a:cs typeface="Times New Roman" pitchFamily="18" charset="0"/>
              </a:rPr>
              <a:t>đến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bên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một</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cái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cột</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cao</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thẳng</a:t>
            </a:r>
            <a:r>
              <a:rPr lang="en-US" sz="3200" b="0" dirty="0">
                <a:latin typeface="Times New Roman" pitchFamily="18" charset="0"/>
                <a:cs typeface="Times New Roman" pitchFamily="18" charset="0"/>
              </a:rPr>
              <a:t> </a:t>
            </a:r>
            <a:r>
              <a:rPr lang="vi-VN" sz="3200" b="0" dirty="0">
                <a:latin typeface="Times New Roman" pitchFamily="18" charset="0"/>
                <a:cs typeface="Times New Roman" pitchFamily="18" charset="0"/>
              </a:rPr>
              <a:t>đứng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Chúng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tôi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phải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leo</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lên</a:t>
            </a:r>
            <a:r>
              <a:rPr lang="en-US" sz="3200" b="0" dirty="0">
                <a:latin typeface="Times New Roman" pitchFamily="18" charset="0"/>
                <a:cs typeface="Times New Roman" pitchFamily="18" charset="0"/>
              </a:rPr>
              <a:t> </a:t>
            </a:r>
            <a:r>
              <a:rPr lang="vi-VN" sz="3200" b="0" dirty="0">
                <a:latin typeface="Times New Roman" pitchFamily="18" charset="0"/>
                <a:cs typeface="Times New Roman" pitchFamily="18" charset="0"/>
              </a:rPr>
              <a:t>đế</a:t>
            </a:r>
            <a:r>
              <a:rPr lang="en-US" sz="3200" b="0" dirty="0">
                <a:latin typeface="Times New Roman" pitchFamily="18" charset="0"/>
                <a:cs typeface="Times New Roman" pitchFamily="18" charset="0"/>
              </a:rPr>
              <a:t>n </a:t>
            </a:r>
            <a:r>
              <a:rPr lang="en-US" sz="3200" b="0" dirty="0" err="1">
                <a:latin typeface="Times New Roman" pitchFamily="18" charset="0"/>
                <a:cs typeface="Times New Roman" pitchFamily="18" charset="0"/>
              </a:rPr>
              <a:t>trên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cùng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rồi</a:t>
            </a:r>
            <a:r>
              <a:rPr lang="en-US" sz="3200" b="0" dirty="0">
                <a:latin typeface="Times New Roman" pitchFamily="18" charset="0"/>
                <a:cs typeface="Times New Roman" pitchFamily="18" charset="0"/>
              </a:rPr>
              <a:t> </a:t>
            </a:r>
            <a:r>
              <a:rPr lang="vi-VN" sz="3200" b="0" dirty="0">
                <a:latin typeface="Times New Roman" pitchFamily="18" charset="0"/>
                <a:cs typeface="Times New Roman" pitchFamily="18" charset="0"/>
              </a:rPr>
              <a:t>đứng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thẳng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ng</a:t>
            </a:r>
            <a:r>
              <a:rPr lang="vi-VN" sz="3200" b="0" dirty="0">
                <a:latin typeface="Times New Roman" pitchFamily="18" charset="0"/>
                <a:cs typeface="Times New Roman" pitchFamily="18" charset="0"/>
              </a:rPr>
              <a:t>ười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trên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chiếc</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xà</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ngang</a:t>
            </a:r>
            <a:r>
              <a:rPr lang="en-US" sz="3200" b="0" dirty="0">
                <a:latin typeface="Times New Roman" pitchFamily="18" charset="0"/>
                <a:cs typeface="Times New Roman" pitchFamily="18" charset="0"/>
              </a:rPr>
              <a:t>.</a:t>
            </a:r>
            <a:endParaRPr lang="vi-VN" sz="3200" b="0" dirty="0">
              <a:latin typeface="Times New Roman" pitchFamily="18" charset="0"/>
              <a:cs typeface="Times New Roman" pitchFamily="18" charset="0"/>
            </a:endParaRPr>
          </a:p>
          <a:p>
            <a:pPr marL="107950" indent="0" algn="just" eaLnBrk="1" hangingPunct="1">
              <a:buNone/>
            </a:pPr>
            <a:r>
              <a:rPr lang="vi-VN"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Đê</a:t>
            </a:r>
            <a:r>
              <a:rPr lang="en-US" sz="3200" b="0" dirty="0">
                <a:latin typeface="Times New Roman" pitchFamily="18" charset="0"/>
                <a:cs typeface="Times New Roman" pitchFamily="18" charset="0"/>
              </a:rPr>
              <a:t>-</a:t>
            </a:r>
            <a:r>
              <a:rPr lang="en-US" sz="3200" b="0" dirty="0" err="1">
                <a:latin typeface="Times New Roman" pitchFamily="18" charset="0"/>
                <a:cs typeface="Times New Roman" pitchFamily="18" charset="0"/>
              </a:rPr>
              <a:t>rốt</a:t>
            </a:r>
            <a:r>
              <a:rPr lang="en-US" sz="3200" b="0" dirty="0">
                <a:latin typeface="Times New Roman" pitchFamily="18" charset="0"/>
                <a:cs typeface="Times New Roman" pitchFamily="18" charset="0"/>
              </a:rPr>
              <a:t>-xi </a:t>
            </a:r>
            <a:r>
              <a:rPr lang="en-US" sz="3200" b="0" dirty="0" err="1">
                <a:latin typeface="Times New Roman" pitchFamily="18" charset="0"/>
                <a:cs typeface="Times New Roman" pitchFamily="18" charset="0"/>
              </a:rPr>
              <a:t>và</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Cô-rét-ti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leo</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nh</a:t>
            </a:r>
            <a:r>
              <a:rPr lang="vi-VN" sz="3200" b="0" dirty="0">
                <a:latin typeface="Times New Roman" pitchFamily="18" charset="0"/>
                <a:cs typeface="Times New Roman" pitchFamily="18" charset="0"/>
              </a:rPr>
              <a:t>ư</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hai</a:t>
            </a:r>
            <a:r>
              <a:rPr lang="en-US" sz="3200" b="0" dirty="0">
                <a:latin typeface="Times New Roman" pitchFamily="18" charset="0"/>
                <a:cs typeface="Times New Roman" pitchFamily="18" charset="0"/>
              </a:rPr>
              <a:t> con </a:t>
            </a:r>
            <a:r>
              <a:rPr lang="en-US" sz="3200" b="0" dirty="0" err="1">
                <a:latin typeface="Times New Roman" pitchFamily="18" charset="0"/>
                <a:cs typeface="Times New Roman" pitchFamily="18" charset="0"/>
              </a:rPr>
              <a:t>khỉ</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Xtác</a:t>
            </a:r>
            <a:r>
              <a:rPr lang="en-US" sz="3200" b="0" dirty="0">
                <a:latin typeface="Times New Roman" pitchFamily="18" charset="0"/>
                <a:cs typeface="Times New Roman" pitchFamily="18" charset="0"/>
              </a:rPr>
              <a:t>-</a:t>
            </a:r>
            <a:r>
              <a:rPr lang="vi-VN" sz="3200" b="0" dirty="0">
                <a:latin typeface="Times New Roman" pitchFamily="18" charset="0"/>
                <a:cs typeface="Times New Roman" pitchFamily="18" charset="0"/>
              </a:rPr>
              <a:t>đ</a:t>
            </a:r>
            <a:r>
              <a:rPr lang="en-US" sz="3200" b="0" dirty="0">
                <a:latin typeface="Times New Roman" pitchFamily="18" charset="0"/>
                <a:cs typeface="Times New Roman" pitchFamily="18" charset="0"/>
              </a:rPr>
              <a:t>i </a:t>
            </a:r>
            <a:r>
              <a:rPr lang="en-US" sz="3200" b="0" dirty="0" err="1">
                <a:latin typeface="Times New Roman" pitchFamily="18" charset="0"/>
                <a:cs typeface="Times New Roman" pitchFamily="18" charset="0"/>
              </a:rPr>
              <a:t>thì</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thở</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hồng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hộc</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mặt</a:t>
            </a:r>
            <a:r>
              <a:rPr lang="en-US" sz="3200" b="0" dirty="0">
                <a:latin typeface="Times New Roman" pitchFamily="18" charset="0"/>
                <a:cs typeface="Times New Roman" pitchFamily="18" charset="0"/>
              </a:rPr>
              <a:t> </a:t>
            </a:r>
            <a:r>
              <a:rPr lang="vi-VN" sz="3200" b="0" dirty="0">
                <a:latin typeface="Times New Roman" pitchFamily="18" charset="0"/>
                <a:cs typeface="Times New Roman" pitchFamily="18" charset="0"/>
              </a:rPr>
              <a:t>đỏ</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nh</a:t>
            </a:r>
            <a:r>
              <a:rPr lang="vi-VN" sz="3200" b="0" dirty="0">
                <a:latin typeface="Times New Roman" pitchFamily="18" charset="0"/>
                <a:cs typeface="Times New Roman" pitchFamily="18" charset="0"/>
              </a:rPr>
              <a:t>ư</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chú</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gà</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tây</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Ga-rô-nê</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leo</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dễ</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nh</a:t>
            </a:r>
            <a:r>
              <a:rPr lang="vi-VN" sz="3200" b="0" dirty="0">
                <a:latin typeface="Times New Roman" pitchFamily="18" charset="0"/>
                <a:cs typeface="Times New Roman" pitchFamily="18" charset="0"/>
              </a:rPr>
              <a:t>ư</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không</a:t>
            </a:r>
            <a:r>
              <a:rPr lang="en-US" sz="3200" b="0" dirty="0">
                <a:latin typeface="Times New Roman" pitchFamily="18" charset="0"/>
                <a:cs typeface="Times New Roman" pitchFamily="18" charset="0"/>
              </a:rPr>
              <a:t>. T</a:t>
            </a:r>
            <a:r>
              <a:rPr lang="vi-VN" sz="3200" b="0" dirty="0">
                <a:latin typeface="Times New Roman" pitchFamily="18" charset="0"/>
                <a:cs typeface="Times New Roman" pitchFamily="18" charset="0"/>
              </a:rPr>
              <a:t>ưởng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chừng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cậu</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có</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thể</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vác</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thêm</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một</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ng</a:t>
            </a:r>
            <a:r>
              <a:rPr lang="vi-VN" sz="3200" b="0" dirty="0">
                <a:latin typeface="Times New Roman" pitchFamily="18" charset="0"/>
                <a:cs typeface="Times New Roman" pitchFamily="18" charset="0"/>
              </a:rPr>
              <a:t>ười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nữa</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trên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vai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vì</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cậu</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khỏe</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chẳng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khác</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gì</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một</a:t>
            </a:r>
            <a:r>
              <a:rPr lang="en-US" sz="3200" b="0" dirty="0">
                <a:latin typeface="Times New Roman" pitchFamily="18" charset="0"/>
                <a:cs typeface="Times New Roman" pitchFamily="18" charset="0"/>
              </a:rPr>
              <a:t> con </a:t>
            </a:r>
            <a:r>
              <a:rPr lang="en-US" sz="3200" b="0" dirty="0" err="1">
                <a:latin typeface="Times New Roman" pitchFamily="18" charset="0"/>
                <a:cs typeface="Times New Roman" pitchFamily="18" charset="0"/>
              </a:rPr>
              <a:t>bò</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mộng</a:t>
            </a:r>
            <a:r>
              <a:rPr lang="en-US" sz="3200" b="0" dirty="0">
                <a:latin typeface="Times New Roman" pitchFamily="18" charset="0"/>
                <a:cs typeface="Times New Roman" pitchFamily="18" charset="0"/>
              </a:rPr>
              <a:t> non.</a:t>
            </a:r>
            <a:endParaRPr lang="en-US" sz="3200" b="0" dirty="0"/>
          </a:p>
        </p:txBody>
      </p:sp>
      <p:sp>
        <p:nvSpPr>
          <p:cNvPr id="32" name="文本框 11">
            <a:extLst>
              <a:ext uri="{FF2B5EF4-FFF2-40B4-BE49-F238E27FC236}">
                <a16:creationId xmlns:a16="http://schemas.microsoft.com/office/drawing/2014/main" id="{ACDF48A0-FD39-4554-966C-34B8EFE13D9C}"/>
              </a:ext>
            </a:extLst>
          </p:cNvPr>
          <p:cNvSpPr txBox="1"/>
          <p:nvPr/>
        </p:nvSpPr>
        <p:spPr>
          <a:xfrm rot="2052383">
            <a:off x="10138070" y="1053340"/>
            <a:ext cx="1648457" cy="461665"/>
          </a:xfrm>
          <a:prstGeom prst="rect">
            <a:avLst/>
          </a:prstGeom>
          <a:noFill/>
        </p:spPr>
        <p:txBody>
          <a:bodyPr wrap="square" rtlCol="0">
            <a:spAutoFit/>
          </a:bodyPr>
          <a:lstStyle/>
          <a:p>
            <a:pPr defTabSz="457200">
              <a:buClrTx/>
              <a:buFontTx/>
              <a:buNone/>
              <a:defRPr/>
            </a:pPr>
            <a:r>
              <a:rPr lang="vi-VN" altLang="zh-CN" sz="2400" kern="1200" dirty="0">
                <a:solidFill>
                  <a:srgbClr val="008000"/>
                </a:solidFill>
                <a:latin typeface="Calibri"/>
                <a:ea typeface="印品黑体" panose="00000500000000000000" pitchFamily="2" charset="-122"/>
                <a:cs typeface="+mn-cs"/>
                <a:sym typeface="印品黑体" panose="00000500000000000000" pitchFamily="2" charset="-122"/>
              </a:rPr>
              <a:t>SGK/89</a:t>
            </a:r>
            <a:endParaRPr lang="zh-CN" altLang="en-US" sz="2400" kern="1200" dirty="0">
              <a:solidFill>
                <a:srgbClr val="008000"/>
              </a:solidFill>
              <a:latin typeface="Calibri"/>
              <a:ea typeface="印品黑体" panose="00000500000000000000" pitchFamily="2" charset="-122"/>
              <a:cs typeface="+mn-cs"/>
              <a:sym typeface="印品黑体" panose="000005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E8E8E8"/>
        </a:solidFill>
        <a:effectLst/>
      </p:bgPr>
    </p:bg>
    <p:spTree>
      <p:nvGrpSpPr>
        <p:cNvPr id="1" name="Shape 510"/>
        <p:cNvGrpSpPr/>
        <p:nvPr/>
      </p:nvGrpSpPr>
      <p:grpSpPr>
        <a:xfrm>
          <a:off x="0" y="0"/>
          <a:ext cx="0" cy="0"/>
          <a:chOff x="0" y="0"/>
          <a:chExt cx="0" cy="0"/>
        </a:xfrm>
      </p:grpSpPr>
      <p:sp>
        <p:nvSpPr>
          <p:cNvPr id="511" name="Google Shape;511;p32"/>
          <p:cNvSpPr/>
          <p:nvPr/>
        </p:nvSpPr>
        <p:spPr>
          <a:xfrm rot="15438932">
            <a:off x="1913106" y="-2585048"/>
            <a:ext cx="8041461" cy="11829395"/>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a:buSzPts val="1800"/>
            </a:pPr>
            <a:endParaRPr sz="1800">
              <a:latin typeface="HP001" panose="020B0603050302020204" pitchFamily="34" charset="0"/>
              <a:ea typeface="HP001" panose="020B0603050302020204" pitchFamily="34" charset="0"/>
              <a:cs typeface="Calibri"/>
              <a:sym typeface="Calibri"/>
            </a:endParaRPr>
          </a:p>
        </p:txBody>
      </p:sp>
      <p:grpSp>
        <p:nvGrpSpPr>
          <p:cNvPr id="512" name="Google Shape;512;p32"/>
          <p:cNvGrpSpPr/>
          <p:nvPr/>
        </p:nvGrpSpPr>
        <p:grpSpPr>
          <a:xfrm rot="2112144">
            <a:off x="-311126" y="5602241"/>
            <a:ext cx="2529871" cy="579563"/>
            <a:chOff x="5438339" y="233749"/>
            <a:chExt cx="5585545" cy="1279581"/>
          </a:xfrm>
        </p:grpSpPr>
        <p:sp>
          <p:nvSpPr>
            <p:cNvPr id="513" name="Google Shape;513;p32"/>
            <p:cNvSpPr/>
            <p:nvPr/>
          </p:nvSpPr>
          <p:spPr>
            <a:xfrm>
              <a:off x="5438339" y="233749"/>
              <a:ext cx="5585545" cy="1279581"/>
            </a:xfrm>
            <a:custGeom>
              <a:avLst/>
              <a:gdLst/>
              <a:ahLst/>
              <a:cxnLst/>
              <a:rect l="l" t="t" r="r" b="b"/>
              <a:pathLst>
                <a:path w="5585545" h="1279581" extrusionOk="0">
                  <a:moveTo>
                    <a:pt x="50303" y="64721"/>
                  </a:moveTo>
                  <a:cubicBezTo>
                    <a:pt x="-63997" y="80914"/>
                    <a:pt x="184605" y="208549"/>
                    <a:pt x="252233" y="280939"/>
                  </a:cubicBezTo>
                  <a:cubicBezTo>
                    <a:pt x="263663" y="293321"/>
                    <a:pt x="276045" y="306656"/>
                    <a:pt x="276045" y="321896"/>
                  </a:cubicBezTo>
                  <a:cubicBezTo>
                    <a:pt x="276998" y="344756"/>
                    <a:pt x="250328" y="362854"/>
                    <a:pt x="224610" y="375236"/>
                  </a:cubicBezTo>
                  <a:cubicBezTo>
                    <a:pt x="194130" y="389524"/>
                    <a:pt x="161745" y="400954"/>
                    <a:pt x="128408" y="408574"/>
                  </a:cubicBezTo>
                  <a:cubicBezTo>
                    <a:pt x="112215" y="412384"/>
                    <a:pt x="94118" y="416194"/>
                    <a:pt x="83640" y="425719"/>
                  </a:cubicBezTo>
                  <a:cubicBezTo>
                    <a:pt x="63638" y="443816"/>
                    <a:pt x="75068" y="470486"/>
                    <a:pt x="90308" y="491441"/>
                  </a:cubicBezTo>
                  <a:cubicBezTo>
                    <a:pt x="116025" y="526684"/>
                    <a:pt x="148410" y="559069"/>
                    <a:pt x="169365" y="597169"/>
                  </a:cubicBezTo>
                  <a:cubicBezTo>
                    <a:pt x="190320" y="635269"/>
                    <a:pt x="196035" y="679084"/>
                    <a:pt x="168413" y="714326"/>
                  </a:cubicBezTo>
                  <a:cubicBezTo>
                    <a:pt x="140790" y="748616"/>
                    <a:pt x="88403" y="764809"/>
                    <a:pt x="41730" y="782906"/>
                  </a:cubicBezTo>
                  <a:cubicBezTo>
                    <a:pt x="24585" y="789574"/>
                    <a:pt x="6488" y="797194"/>
                    <a:pt x="1725" y="811481"/>
                  </a:cubicBezTo>
                  <a:cubicBezTo>
                    <a:pt x="-3990" y="825769"/>
                    <a:pt x="5535" y="841009"/>
                    <a:pt x="15060" y="853391"/>
                  </a:cubicBezTo>
                  <a:cubicBezTo>
                    <a:pt x="67448" y="925781"/>
                    <a:pt x="118883" y="999124"/>
                    <a:pt x="171270" y="1071514"/>
                  </a:cubicBezTo>
                  <a:cubicBezTo>
                    <a:pt x="102690" y="1118186"/>
                    <a:pt x="48398" y="1177241"/>
                    <a:pt x="14108" y="1241059"/>
                  </a:cubicBezTo>
                  <a:cubicBezTo>
                    <a:pt x="47445" y="1247726"/>
                    <a:pt x="80783" y="1253441"/>
                    <a:pt x="114120" y="1260109"/>
                  </a:cubicBezTo>
                  <a:cubicBezTo>
                    <a:pt x="114120" y="1260109"/>
                    <a:pt x="4496573" y="1303924"/>
                    <a:pt x="5381446" y="1260109"/>
                  </a:cubicBezTo>
                  <a:cubicBezTo>
                    <a:pt x="5408116" y="1259156"/>
                    <a:pt x="5433833" y="1258204"/>
                    <a:pt x="5460503" y="1259156"/>
                  </a:cubicBezTo>
                  <a:cubicBezTo>
                    <a:pt x="5472885" y="1204864"/>
                    <a:pt x="5453835" y="1147714"/>
                    <a:pt x="5408116" y="1103899"/>
                  </a:cubicBezTo>
                  <a:cubicBezTo>
                    <a:pt x="5402401" y="1099136"/>
                    <a:pt x="5396685" y="1093421"/>
                    <a:pt x="5394780" y="1086754"/>
                  </a:cubicBezTo>
                  <a:cubicBezTo>
                    <a:pt x="5391923" y="1076276"/>
                    <a:pt x="5399543" y="1066751"/>
                    <a:pt x="5409068" y="1059131"/>
                  </a:cubicBezTo>
                  <a:cubicBezTo>
                    <a:pt x="5453835" y="1020079"/>
                    <a:pt x="5530035" y="1001029"/>
                    <a:pt x="5554801" y="953404"/>
                  </a:cubicBezTo>
                  <a:cubicBezTo>
                    <a:pt x="5573851" y="917209"/>
                    <a:pt x="5553848" y="874346"/>
                    <a:pt x="5519558" y="844819"/>
                  </a:cubicBezTo>
                  <a:cubicBezTo>
                    <a:pt x="5485268" y="815291"/>
                    <a:pt x="5438596" y="797194"/>
                    <a:pt x="5392876" y="779096"/>
                  </a:cubicBezTo>
                  <a:cubicBezTo>
                    <a:pt x="5364301" y="767666"/>
                    <a:pt x="5330963" y="749569"/>
                    <a:pt x="5336678" y="725756"/>
                  </a:cubicBezTo>
                  <a:cubicBezTo>
                    <a:pt x="5339535" y="712421"/>
                    <a:pt x="5353823" y="701944"/>
                    <a:pt x="5368110" y="694324"/>
                  </a:cubicBezTo>
                  <a:cubicBezTo>
                    <a:pt x="5435738" y="654319"/>
                    <a:pt x="5519558" y="626696"/>
                    <a:pt x="5567183" y="572404"/>
                  </a:cubicBezTo>
                  <a:cubicBezTo>
                    <a:pt x="5578613" y="560021"/>
                    <a:pt x="5587185" y="544781"/>
                    <a:pt x="5585280" y="529541"/>
                  </a:cubicBezTo>
                  <a:cubicBezTo>
                    <a:pt x="5583376" y="507634"/>
                    <a:pt x="5561468" y="490489"/>
                    <a:pt x="5540513" y="476201"/>
                  </a:cubicBezTo>
                  <a:cubicBezTo>
                    <a:pt x="5468123" y="427624"/>
                    <a:pt x="5382398" y="392381"/>
                    <a:pt x="5298578" y="355234"/>
                  </a:cubicBezTo>
                  <a:cubicBezTo>
                    <a:pt x="5290005" y="351424"/>
                    <a:pt x="5280480" y="347614"/>
                    <a:pt x="5277623" y="339994"/>
                  </a:cubicBezTo>
                  <a:cubicBezTo>
                    <a:pt x="5272860" y="330469"/>
                    <a:pt x="5280480" y="320944"/>
                    <a:pt x="5288101" y="312371"/>
                  </a:cubicBezTo>
                  <a:cubicBezTo>
                    <a:pt x="5362396" y="232361"/>
                    <a:pt x="5470028" y="165686"/>
                    <a:pt x="5502413" y="71389"/>
                  </a:cubicBezTo>
                  <a:cubicBezTo>
                    <a:pt x="5433833" y="57101"/>
                    <a:pt x="5360491" y="53291"/>
                    <a:pt x="5290005" y="60911"/>
                  </a:cubicBezTo>
                  <a:cubicBezTo>
                    <a:pt x="5286196" y="59959"/>
                    <a:pt x="1064715" y="-78154"/>
                    <a:pt x="50303" y="64721"/>
                  </a:cubicBezTo>
                  <a:close/>
                </a:path>
              </a:pathLst>
            </a:custGeom>
            <a:solidFill>
              <a:schemeClr val="accent3"/>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14" name="Google Shape;514;p32"/>
            <p:cNvSpPr/>
            <p:nvPr/>
          </p:nvSpPr>
          <p:spPr>
            <a:xfrm>
              <a:off x="6151773" y="1267163"/>
              <a:ext cx="87247" cy="89542"/>
            </a:xfrm>
            <a:custGeom>
              <a:avLst/>
              <a:gdLst/>
              <a:ahLst/>
              <a:cxnLst/>
              <a:rect l="l" t="t" r="r" b="b"/>
              <a:pathLst>
                <a:path w="87247" h="89542" extrusionOk="0">
                  <a:moveTo>
                    <a:pt x="41719" y="0"/>
                  </a:moveTo>
                  <a:cubicBezTo>
                    <a:pt x="-16384" y="0"/>
                    <a:pt x="-12574" y="89535"/>
                    <a:pt x="45529" y="89535"/>
                  </a:cubicBezTo>
                  <a:cubicBezTo>
                    <a:pt x="103631" y="90488"/>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15" name="Google Shape;515;p32"/>
            <p:cNvSpPr/>
            <p:nvPr/>
          </p:nvSpPr>
          <p:spPr>
            <a:xfrm>
              <a:off x="6754706" y="923311"/>
              <a:ext cx="86533" cy="89535"/>
            </a:xfrm>
            <a:custGeom>
              <a:avLst/>
              <a:gdLst/>
              <a:ahLst/>
              <a:cxnLst/>
              <a:rect l="l" t="t" r="r" b="b"/>
              <a:pathLst>
                <a:path w="86533" h="89535" extrusionOk="0">
                  <a:moveTo>
                    <a:pt x="41719" y="0"/>
                  </a:moveTo>
                  <a:cubicBezTo>
                    <a:pt x="-16384" y="0"/>
                    <a:pt x="-12574" y="89535"/>
                    <a:pt x="45529" y="89535"/>
                  </a:cubicBezTo>
                  <a:cubicBezTo>
                    <a:pt x="102679" y="89535"/>
                    <a:pt x="98869"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16" name="Google Shape;516;p32"/>
            <p:cNvSpPr/>
            <p:nvPr/>
          </p:nvSpPr>
          <p:spPr>
            <a:xfrm>
              <a:off x="6287981" y="506116"/>
              <a:ext cx="86879" cy="89542"/>
            </a:xfrm>
            <a:custGeom>
              <a:avLst/>
              <a:gdLst/>
              <a:ahLst/>
              <a:cxnLst/>
              <a:rect l="l" t="t" r="r" b="b"/>
              <a:pathLst>
                <a:path w="86879" h="89542" extrusionOk="0">
                  <a:moveTo>
                    <a:pt x="41719" y="0"/>
                  </a:moveTo>
                  <a:cubicBezTo>
                    <a:pt x="-16384" y="0"/>
                    <a:pt x="-12574" y="89535"/>
                    <a:pt x="45529" y="89535"/>
                  </a:cubicBezTo>
                  <a:cubicBezTo>
                    <a:pt x="102679" y="90487"/>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17" name="Google Shape;517;p32"/>
            <p:cNvSpPr/>
            <p:nvPr/>
          </p:nvSpPr>
          <p:spPr>
            <a:xfrm>
              <a:off x="7370021" y="43848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18" name="Google Shape;518;p32"/>
            <p:cNvSpPr/>
            <p:nvPr/>
          </p:nvSpPr>
          <p:spPr>
            <a:xfrm>
              <a:off x="7397643" y="1330980"/>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19" name="Google Shape;519;p32"/>
            <p:cNvSpPr/>
            <p:nvPr/>
          </p:nvSpPr>
          <p:spPr>
            <a:xfrm>
              <a:off x="8135831" y="918548"/>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20" name="Google Shape;520;p32"/>
            <p:cNvSpPr/>
            <p:nvPr/>
          </p:nvSpPr>
          <p:spPr>
            <a:xfrm>
              <a:off x="8729238" y="41562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21" name="Google Shape;521;p32"/>
            <p:cNvSpPr/>
            <p:nvPr/>
          </p:nvSpPr>
          <p:spPr>
            <a:xfrm>
              <a:off x="8824488" y="1317646"/>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22" name="Google Shape;522;p32"/>
            <p:cNvSpPr/>
            <p:nvPr/>
          </p:nvSpPr>
          <p:spPr>
            <a:xfrm>
              <a:off x="9526481" y="882353"/>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23" name="Google Shape;523;p32"/>
            <p:cNvSpPr/>
            <p:nvPr/>
          </p:nvSpPr>
          <p:spPr>
            <a:xfrm>
              <a:off x="10134176" y="443251"/>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24" name="Google Shape;524;p32"/>
            <p:cNvSpPr/>
            <p:nvPr/>
          </p:nvSpPr>
          <p:spPr>
            <a:xfrm>
              <a:off x="10233236" y="1312883"/>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grpSp>
      <p:grpSp>
        <p:nvGrpSpPr>
          <p:cNvPr id="525" name="Google Shape;525;p32"/>
          <p:cNvGrpSpPr/>
          <p:nvPr/>
        </p:nvGrpSpPr>
        <p:grpSpPr>
          <a:xfrm rot="2112144">
            <a:off x="9561421" y="899391"/>
            <a:ext cx="2529871" cy="579563"/>
            <a:chOff x="5438339" y="233749"/>
            <a:chExt cx="5585545" cy="1279581"/>
          </a:xfrm>
        </p:grpSpPr>
        <p:sp>
          <p:nvSpPr>
            <p:cNvPr id="526" name="Google Shape;526;p32"/>
            <p:cNvSpPr/>
            <p:nvPr/>
          </p:nvSpPr>
          <p:spPr>
            <a:xfrm>
              <a:off x="5438339" y="233749"/>
              <a:ext cx="5585545" cy="1279581"/>
            </a:xfrm>
            <a:custGeom>
              <a:avLst/>
              <a:gdLst/>
              <a:ahLst/>
              <a:cxnLst/>
              <a:rect l="l" t="t" r="r" b="b"/>
              <a:pathLst>
                <a:path w="5585545" h="1279581" extrusionOk="0">
                  <a:moveTo>
                    <a:pt x="50303" y="64721"/>
                  </a:moveTo>
                  <a:cubicBezTo>
                    <a:pt x="-63997" y="80914"/>
                    <a:pt x="184605" y="208549"/>
                    <a:pt x="252233" y="280939"/>
                  </a:cubicBezTo>
                  <a:cubicBezTo>
                    <a:pt x="263663" y="293321"/>
                    <a:pt x="276045" y="306656"/>
                    <a:pt x="276045" y="321896"/>
                  </a:cubicBezTo>
                  <a:cubicBezTo>
                    <a:pt x="276998" y="344756"/>
                    <a:pt x="250328" y="362854"/>
                    <a:pt x="224610" y="375236"/>
                  </a:cubicBezTo>
                  <a:cubicBezTo>
                    <a:pt x="194130" y="389524"/>
                    <a:pt x="161745" y="400954"/>
                    <a:pt x="128408" y="408574"/>
                  </a:cubicBezTo>
                  <a:cubicBezTo>
                    <a:pt x="112215" y="412384"/>
                    <a:pt x="94118" y="416194"/>
                    <a:pt x="83640" y="425719"/>
                  </a:cubicBezTo>
                  <a:cubicBezTo>
                    <a:pt x="63638" y="443816"/>
                    <a:pt x="75068" y="470486"/>
                    <a:pt x="90308" y="491441"/>
                  </a:cubicBezTo>
                  <a:cubicBezTo>
                    <a:pt x="116025" y="526684"/>
                    <a:pt x="148410" y="559069"/>
                    <a:pt x="169365" y="597169"/>
                  </a:cubicBezTo>
                  <a:cubicBezTo>
                    <a:pt x="190320" y="635269"/>
                    <a:pt x="196035" y="679084"/>
                    <a:pt x="168413" y="714326"/>
                  </a:cubicBezTo>
                  <a:cubicBezTo>
                    <a:pt x="140790" y="748616"/>
                    <a:pt x="88403" y="764809"/>
                    <a:pt x="41730" y="782906"/>
                  </a:cubicBezTo>
                  <a:cubicBezTo>
                    <a:pt x="24585" y="789574"/>
                    <a:pt x="6488" y="797194"/>
                    <a:pt x="1725" y="811481"/>
                  </a:cubicBezTo>
                  <a:cubicBezTo>
                    <a:pt x="-3990" y="825769"/>
                    <a:pt x="5535" y="841009"/>
                    <a:pt x="15060" y="853391"/>
                  </a:cubicBezTo>
                  <a:cubicBezTo>
                    <a:pt x="67448" y="925781"/>
                    <a:pt x="118883" y="999124"/>
                    <a:pt x="171270" y="1071514"/>
                  </a:cubicBezTo>
                  <a:cubicBezTo>
                    <a:pt x="102690" y="1118186"/>
                    <a:pt x="48398" y="1177241"/>
                    <a:pt x="14108" y="1241059"/>
                  </a:cubicBezTo>
                  <a:cubicBezTo>
                    <a:pt x="47445" y="1247726"/>
                    <a:pt x="80783" y="1253441"/>
                    <a:pt x="114120" y="1260109"/>
                  </a:cubicBezTo>
                  <a:cubicBezTo>
                    <a:pt x="114120" y="1260109"/>
                    <a:pt x="4496573" y="1303924"/>
                    <a:pt x="5381446" y="1260109"/>
                  </a:cubicBezTo>
                  <a:cubicBezTo>
                    <a:pt x="5408116" y="1259156"/>
                    <a:pt x="5433833" y="1258204"/>
                    <a:pt x="5460503" y="1259156"/>
                  </a:cubicBezTo>
                  <a:cubicBezTo>
                    <a:pt x="5472885" y="1204864"/>
                    <a:pt x="5453835" y="1147714"/>
                    <a:pt x="5408116" y="1103899"/>
                  </a:cubicBezTo>
                  <a:cubicBezTo>
                    <a:pt x="5402401" y="1099136"/>
                    <a:pt x="5396685" y="1093421"/>
                    <a:pt x="5394780" y="1086754"/>
                  </a:cubicBezTo>
                  <a:cubicBezTo>
                    <a:pt x="5391923" y="1076276"/>
                    <a:pt x="5399543" y="1066751"/>
                    <a:pt x="5409068" y="1059131"/>
                  </a:cubicBezTo>
                  <a:cubicBezTo>
                    <a:pt x="5453835" y="1020079"/>
                    <a:pt x="5530035" y="1001029"/>
                    <a:pt x="5554801" y="953404"/>
                  </a:cubicBezTo>
                  <a:cubicBezTo>
                    <a:pt x="5573851" y="917209"/>
                    <a:pt x="5553848" y="874346"/>
                    <a:pt x="5519558" y="844819"/>
                  </a:cubicBezTo>
                  <a:cubicBezTo>
                    <a:pt x="5485268" y="815291"/>
                    <a:pt x="5438596" y="797194"/>
                    <a:pt x="5392876" y="779096"/>
                  </a:cubicBezTo>
                  <a:cubicBezTo>
                    <a:pt x="5364301" y="767666"/>
                    <a:pt x="5330963" y="749569"/>
                    <a:pt x="5336678" y="725756"/>
                  </a:cubicBezTo>
                  <a:cubicBezTo>
                    <a:pt x="5339535" y="712421"/>
                    <a:pt x="5353823" y="701944"/>
                    <a:pt x="5368110" y="694324"/>
                  </a:cubicBezTo>
                  <a:cubicBezTo>
                    <a:pt x="5435738" y="654319"/>
                    <a:pt x="5519558" y="626696"/>
                    <a:pt x="5567183" y="572404"/>
                  </a:cubicBezTo>
                  <a:cubicBezTo>
                    <a:pt x="5578613" y="560021"/>
                    <a:pt x="5587185" y="544781"/>
                    <a:pt x="5585280" y="529541"/>
                  </a:cubicBezTo>
                  <a:cubicBezTo>
                    <a:pt x="5583376" y="507634"/>
                    <a:pt x="5561468" y="490489"/>
                    <a:pt x="5540513" y="476201"/>
                  </a:cubicBezTo>
                  <a:cubicBezTo>
                    <a:pt x="5468123" y="427624"/>
                    <a:pt x="5382398" y="392381"/>
                    <a:pt x="5298578" y="355234"/>
                  </a:cubicBezTo>
                  <a:cubicBezTo>
                    <a:pt x="5290005" y="351424"/>
                    <a:pt x="5280480" y="347614"/>
                    <a:pt x="5277623" y="339994"/>
                  </a:cubicBezTo>
                  <a:cubicBezTo>
                    <a:pt x="5272860" y="330469"/>
                    <a:pt x="5280480" y="320944"/>
                    <a:pt x="5288101" y="312371"/>
                  </a:cubicBezTo>
                  <a:cubicBezTo>
                    <a:pt x="5362396" y="232361"/>
                    <a:pt x="5470028" y="165686"/>
                    <a:pt x="5502413" y="71389"/>
                  </a:cubicBezTo>
                  <a:cubicBezTo>
                    <a:pt x="5433833" y="57101"/>
                    <a:pt x="5360491" y="53291"/>
                    <a:pt x="5290005" y="60911"/>
                  </a:cubicBezTo>
                  <a:cubicBezTo>
                    <a:pt x="5286196" y="59959"/>
                    <a:pt x="1064715" y="-78154"/>
                    <a:pt x="50303" y="64721"/>
                  </a:cubicBezTo>
                  <a:close/>
                </a:path>
              </a:pathLst>
            </a:custGeom>
            <a:solidFill>
              <a:schemeClr val="accent3"/>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27" name="Google Shape;527;p32"/>
            <p:cNvSpPr/>
            <p:nvPr/>
          </p:nvSpPr>
          <p:spPr>
            <a:xfrm>
              <a:off x="6151773" y="1267163"/>
              <a:ext cx="87247" cy="89542"/>
            </a:xfrm>
            <a:custGeom>
              <a:avLst/>
              <a:gdLst/>
              <a:ahLst/>
              <a:cxnLst/>
              <a:rect l="l" t="t" r="r" b="b"/>
              <a:pathLst>
                <a:path w="87247" h="89542" extrusionOk="0">
                  <a:moveTo>
                    <a:pt x="41719" y="0"/>
                  </a:moveTo>
                  <a:cubicBezTo>
                    <a:pt x="-16384" y="0"/>
                    <a:pt x="-12574" y="89535"/>
                    <a:pt x="45529" y="89535"/>
                  </a:cubicBezTo>
                  <a:cubicBezTo>
                    <a:pt x="103631" y="90488"/>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28" name="Google Shape;528;p32"/>
            <p:cNvSpPr/>
            <p:nvPr/>
          </p:nvSpPr>
          <p:spPr>
            <a:xfrm>
              <a:off x="6754706" y="923311"/>
              <a:ext cx="86533" cy="89535"/>
            </a:xfrm>
            <a:custGeom>
              <a:avLst/>
              <a:gdLst/>
              <a:ahLst/>
              <a:cxnLst/>
              <a:rect l="l" t="t" r="r" b="b"/>
              <a:pathLst>
                <a:path w="86533" h="89535" extrusionOk="0">
                  <a:moveTo>
                    <a:pt x="41719" y="0"/>
                  </a:moveTo>
                  <a:cubicBezTo>
                    <a:pt x="-16384" y="0"/>
                    <a:pt x="-12574" y="89535"/>
                    <a:pt x="45529" y="89535"/>
                  </a:cubicBezTo>
                  <a:cubicBezTo>
                    <a:pt x="102679" y="89535"/>
                    <a:pt x="98869"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29" name="Google Shape;529;p32"/>
            <p:cNvSpPr/>
            <p:nvPr/>
          </p:nvSpPr>
          <p:spPr>
            <a:xfrm>
              <a:off x="6287981" y="506116"/>
              <a:ext cx="86879" cy="89542"/>
            </a:xfrm>
            <a:custGeom>
              <a:avLst/>
              <a:gdLst/>
              <a:ahLst/>
              <a:cxnLst/>
              <a:rect l="l" t="t" r="r" b="b"/>
              <a:pathLst>
                <a:path w="86879" h="89542" extrusionOk="0">
                  <a:moveTo>
                    <a:pt x="41719" y="0"/>
                  </a:moveTo>
                  <a:cubicBezTo>
                    <a:pt x="-16384" y="0"/>
                    <a:pt x="-12574" y="89535"/>
                    <a:pt x="45529" y="89535"/>
                  </a:cubicBezTo>
                  <a:cubicBezTo>
                    <a:pt x="102679" y="90487"/>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30" name="Google Shape;530;p32"/>
            <p:cNvSpPr/>
            <p:nvPr/>
          </p:nvSpPr>
          <p:spPr>
            <a:xfrm>
              <a:off x="7370021" y="43848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31" name="Google Shape;531;p32"/>
            <p:cNvSpPr/>
            <p:nvPr/>
          </p:nvSpPr>
          <p:spPr>
            <a:xfrm>
              <a:off x="7397643" y="1330980"/>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32" name="Google Shape;532;p32"/>
            <p:cNvSpPr/>
            <p:nvPr/>
          </p:nvSpPr>
          <p:spPr>
            <a:xfrm>
              <a:off x="8135831" y="918548"/>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33" name="Google Shape;533;p32"/>
            <p:cNvSpPr/>
            <p:nvPr/>
          </p:nvSpPr>
          <p:spPr>
            <a:xfrm>
              <a:off x="8729238" y="41562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34" name="Google Shape;534;p32"/>
            <p:cNvSpPr/>
            <p:nvPr/>
          </p:nvSpPr>
          <p:spPr>
            <a:xfrm>
              <a:off x="8824488" y="1317646"/>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35" name="Google Shape;535;p32"/>
            <p:cNvSpPr/>
            <p:nvPr/>
          </p:nvSpPr>
          <p:spPr>
            <a:xfrm>
              <a:off x="9526481" y="882353"/>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36" name="Google Shape;536;p32"/>
            <p:cNvSpPr/>
            <p:nvPr/>
          </p:nvSpPr>
          <p:spPr>
            <a:xfrm>
              <a:off x="10134176" y="443251"/>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37" name="Google Shape;537;p32"/>
            <p:cNvSpPr/>
            <p:nvPr/>
          </p:nvSpPr>
          <p:spPr>
            <a:xfrm>
              <a:off x="10233236" y="1312883"/>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grpSp>
      <p:sp>
        <p:nvSpPr>
          <p:cNvPr id="4" name="Text Placeholder 3"/>
          <p:cNvSpPr>
            <a:spLocks noGrp="1"/>
          </p:cNvSpPr>
          <p:nvPr>
            <p:ph type="body" idx="1"/>
          </p:nvPr>
        </p:nvSpPr>
        <p:spPr>
          <a:xfrm>
            <a:off x="520051" y="1075393"/>
            <a:ext cx="10909200" cy="5392082"/>
          </a:xfrm>
        </p:spPr>
        <p:txBody>
          <a:bodyPr/>
          <a:lstStyle/>
          <a:p>
            <a:pPr marL="107950" indent="0" algn="just" eaLnBrk="1" hangingPunct="1">
              <a:buNone/>
            </a:pPr>
            <a:r>
              <a:rPr lang="vi-VN" sz="3200" b="0" dirty="0">
                <a:latin typeface="Times New Roman" pitchFamily="18" charset="0"/>
                <a:cs typeface="Times New Roman" pitchFamily="18" charset="0"/>
              </a:rPr>
              <a:t>	</a:t>
            </a:r>
            <a:r>
              <a:rPr lang="en-US" sz="3200" b="0" dirty="0">
                <a:latin typeface="Times New Roman" pitchFamily="18" charset="0"/>
                <a:cs typeface="Times New Roman" pitchFamily="18" charset="0"/>
              </a:rPr>
              <a:t>2. </a:t>
            </a:r>
            <a:r>
              <a:rPr lang="en-US" sz="3200" b="0" dirty="0" err="1">
                <a:latin typeface="Times New Roman" pitchFamily="18" charset="0"/>
                <a:cs typeface="Times New Roman" pitchFamily="18" charset="0"/>
              </a:rPr>
              <a:t>Đến</a:t>
            </a:r>
            <a:r>
              <a:rPr lang="en-US" sz="3200" b="0" dirty="0">
                <a:latin typeface="Times New Roman" pitchFamily="18" charset="0"/>
                <a:cs typeface="Times New Roman" pitchFamily="18" charset="0"/>
              </a:rPr>
              <a:t> l</a:t>
            </a:r>
            <a:r>
              <a:rPr lang="vi-VN" sz="3200" b="0" dirty="0">
                <a:latin typeface="Times New Roman" pitchFamily="18" charset="0"/>
                <a:cs typeface="Times New Roman" pitchFamily="18" charset="0"/>
              </a:rPr>
              <a:t>ượ</a:t>
            </a:r>
            <a:r>
              <a:rPr lang="en-US" sz="3200" b="0" dirty="0">
                <a:latin typeface="Times New Roman" pitchFamily="18" charset="0"/>
                <a:cs typeface="Times New Roman" pitchFamily="18" charset="0"/>
              </a:rPr>
              <a:t>t </a:t>
            </a:r>
            <a:r>
              <a:rPr lang="en-US" sz="3200" b="0" dirty="0" err="1">
                <a:latin typeface="Times New Roman" pitchFamily="18" charset="0"/>
                <a:cs typeface="Times New Roman" pitchFamily="18" charset="0"/>
              </a:rPr>
              <a:t>Nen</a:t>
            </a:r>
            <a:r>
              <a:rPr lang="en-US" sz="3200" b="0" dirty="0">
                <a:latin typeface="Times New Roman" pitchFamily="18" charset="0"/>
                <a:cs typeface="Times New Roman" pitchFamily="18" charset="0"/>
              </a:rPr>
              <a:t>-li. </a:t>
            </a:r>
            <a:r>
              <a:rPr lang="en-US" sz="3200" b="0" dirty="0" err="1">
                <a:latin typeface="Times New Roman" pitchFamily="18" charset="0"/>
                <a:cs typeface="Times New Roman" pitchFamily="18" charset="0"/>
              </a:rPr>
              <a:t>Bạn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này</a:t>
            </a:r>
            <a:r>
              <a:rPr lang="en-US" sz="3200" b="0" dirty="0">
                <a:latin typeface="Times New Roman" pitchFamily="18" charset="0"/>
                <a:cs typeface="Times New Roman" pitchFamily="18" charset="0"/>
              </a:rPr>
              <a:t> </a:t>
            </a:r>
            <a:r>
              <a:rPr lang="vi-VN" sz="3200" b="0" dirty="0">
                <a:latin typeface="Times New Roman" pitchFamily="18" charset="0"/>
                <a:cs typeface="Times New Roman" pitchFamily="18" charset="0"/>
              </a:rPr>
              <a:t>được</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miễn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học</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thể</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dục</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vì</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bị</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tật</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từ</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nhỏ</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nh</a:t>
            </a:r>
            <a:r>
              <a:rPr lang="vi-VN" sz="3200" b="0" dirty="0">
                <a:latin typeface="Times New Roman" pitchFamily="18" charset="0"/>
                <a:cs typeface="Times New Roman" pitchFamily="18" charset="0"/>
              </a:rPr>
              <a:t>ưng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cố</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xin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thầy</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cho</a:t>
            </a:r>
            <a:r>
              <a:rPr lang="en-US" sz="3200" b="0" dirty="0">
                <a:latin typeface="Times New Roman" pitchFamily="18" charset="0"/>
                <a:cs typeface="Times New Roman" pitchFamily="18" charset="0"/>
              </a:rPr>
              <a:t> </a:t>
            </a:r>
            <a:r>
              <a:rPr lang="vi-VN" sz="3200" b="0" dirty="0">
                <a:latin typeface="Times New Roman" pitchFamily="18" charset="0"/>
                <a:cs typeface="Times New Roman" pitchFamily="18" charset="0"/>
              </a:rPr>
              <a:t>được</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tập</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nh</a:t>
            </a:r>
            <a:r>
              <a:rPr lang="vi-VN" sz="3200" b="0" dirty="0">
                <a:latin typeface="Times New Roman" pitchFamily="18" charset="0"/>
                <a:cs typeface="Times New Roman" pitchFamily="18" charset="0"/>
              </a:rPr>
              <a:t>ư</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mọi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ng</a:t>
            </a:r>
            <a:r>
              <a:rPr lang="vi-VN" sz="3200" b="0" dirty="0">
                <a:latin typeface="Times New Roman" pitchFamily="18" charset="0"/>
                <a:cs typeface="Times New Roman" pitchFamily="18" charset="0"/>
              </a:rPr>
              <a:t>ười</a:t>
            </a:r>
            <a:r>
              <a:rPr lang="en-US" sz="3200" b="0" dirty="0">
                <a:latin typeface="Times New Roman" pitchFamily="18" charset="0"/>
                <a:cs typeface="Times New Roman" pitchFamily="18" charset="0"/>
              </a:rPr>
              <a:t>.  </a:t>
            </a:r>
            <a:endParaRPr lang="vi-VN" sz="3200" b="0" dirty="0">
              <a:latin typeface="Times New Roman" pitchFamily="18" charset="0"/>
              <a:cs typeface="Times New Roman" pitchFamily="18" charset="0"/>
            </a:endParaRPr>
          </a:p>
          <a:p>
            <a:pPr marL="107950" indent="0" algn="just" eaLnBrk="1" hangingPunct="1">
              <a:buNone/>
            </a:pPr>
            <a:r>
              <a:rPr lang="vi-VN"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Nen</a:t>
            </a:r>
            <a:r>
              <a:rPr lang="en-US" sz="3200" b="0" dirty="0">
                <a:latin typeface="Times New Roman" pitchFamily="18" charset="0"/>
                <a:cs typeface="Times New Roman" pitchFamily="18" charset="0"/>
              </a:rPr>
              <a:t>-li </a:t>
            </a:r>
            <a:r>
              <a:rPr lang="en-US" sz="3200" b="0" dirty="0" err="1">
                <a:latin typeface="Times New Roman" pitchFamily="18" charset="0"/>
                <a:cs typeface="Times New Roman" pitchFamily="18" charset="0"/>
              </a:rPr>
              <a:t>bắt</a:t>
            </a:r>
            <a:r>
              <a:rPr lang="en-US" sz="3200" b="0" dirty="0">
                <a:latin typeface="Times New Roman" pitchFamily="18" charset="0"/>
                <a:cs typeface="Times New Roman" pitchFamily="18" charset="0"/>
              </a:rPr>
              <a:t> </a:t>
            </a:r>
            <a:r>
              <a:rPr lang="vi-VN" sz="3200" b="0" dirty="0">
                <a:latin typeface="Times New Roman" pitchFamily="18" charset="0"/>
                <a:cs typeface="Times New Roman" pitchFamily="18" charset="0"/>
              </a:rPr>
              <a:t>đầu</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leo</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lên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một</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cách</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rất</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chật</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vật</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Mặt</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cậu</a:t>
            </a:r>
            <a:r>
              <a:rPr lang="en-US" sz="3200" b="0" dirty="0">
                <a:latin typeface="Times New Roman" pitchFamily="18" charset="0"/>
                <a:cs typeface="Times New Roman" pitchFamily="18" charset="0"/>
              </a:rPr>
              <a:t> </a:t>
            </a:r>
            <a:r>
              <a:rPr lang="vi-VN" sz="3200" b="0" dirty="0">
                <a:latin typeface="Times New Roman" pitchFamily="18" charset="0"/>
                <a:cs typeface="Times New Roman" pitchFamily="18" charset="0"/>
              </a:rPr>
              <a:t>đỏ</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nh</a:t>
            </a:r>
            <a:r>
              <a:rPr lang="vi-VN" sz="3200" b="0" dirty="0">
                <a:latin typeface="Times New Roman" pitchFamily="18" charset="0"/>
                <a:cs typeface="Times New Roman" pitchFamily="18" charset="0"/>
              </a:rPr>
              <a:t>ư</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lửa</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mồ</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hôi</a:t>
            </a:r>
            <a:r>
              <a:rPr lang="en-US" sz="3200" b="0" dirty="0">
                <a:latin typeface="Times New Roman" pitchFamily="18" charset="0"/>
                <a:cs typeface="Times New Roman" pitchFamily="18" charset="0"/>
              </a:rPr>
              <a:t> </a:t>
            </a:r>
            <a:r>
              <a:rPr lang="vi-VN" sz="3200" b="0" dirty="0">
                <a:latin typeface="Times New Roman" pitchFamily="18" charset="0"/>
                <a:cs typeface="Times New Roman" pitchFamily="18" charset="0"/>
              </a:rPr>
              <a:t>ướt</a:t>
            </a:r>
            <a:r>
              <a:rPr lang="en-US" sz="3200" b="0" dirty="0">
                <a:latin typeface="Times New Roman" pitchFamily="18" charset="0"/>
                <a:cs typeface="Times New Roman" pitchFamily="18" charset="0"/>
              </a:rPr>
              <a:t> </a:t>
            </a:r>
            <a:r>
              <a:rPr lang="vi-VN" sz="3200" b="0" dirty="0">
                <a:latin typeface="Times New Roman" pitchFamily="18" charset="0"/>
                <a:cs typeface="Times New Roman" pitchFamily="18" charset="0"/>
              </a:rPr>
              <a:t>đẫm</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trán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Thầy</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giáo</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bảo</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cậu</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có</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thể</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xuống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Nh</a:t>
            </a:r>
            <a:r>
              <a:rPr lang="vi-VN" sz="3200" b="0" dirty="0">
                <a:latin typeface="Times New Roman" pitchFamily="18" charset="0"/>
                <a:cs typeface="Times New Roman" pitchFamily="18" charset="0"/>
              </a:rPr>
              <a:t>ưng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cậu</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vẫn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cố</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sức</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leo</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Mọi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ng</a:t>
            </a:r>
            <a:r>
              <a:rPr lang="vi-VN" sz="3200" b="0" dirty="0">
                <a:latin typeface="Times New Roman" pitchFamily="18" charset="0"/>
                <a:cs typeface="Times New Roman" pitchFamily="18" charset="0"/>
              </a:rPr>
              <a:t>ười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vừa</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thấp</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thỏm</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sợ</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cậu</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tuột</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tay</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ngã</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xuống</a:t>
            </a:r>
            <a:r>
              <a:rPr lang="en-US" sz="3200" b="0" dirty="0">
                <a:latin typeface="Times New Roman" pitchFamily="18" charset="0"/>
                <a:cs typeface="Times New Roman" pitchFamily="18" charset="0"/>
              </a:rPr>
              <a:t> </a:t>
            </a:r>
            <a:r>
              <a:rPr lang="vi-VN" sz="3200" b="0" dirty="0">
                <a:latin typeface="Times New Roman" pitchFamily="18" charset="0"/>
                <a:cs typeface="Times New Roman" pitchFamily="18" charset="0"/>
              </a:rPr>
              <a:t>đất</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vừa</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luôn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miệng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khuyến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khích</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Cố</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lên</a:t>
            </a:r>
            <a:r>
              <a:rPr lang="en-US" sz="3200" b="0" dirty="0">
                <a:latin typeface="Times New Roman" pitchFamily="18" charset="0"/>
                <a:cs typeface="Times New Roman" pitchFamily="18" charset="0"/>
              </a:rPr>
              <a:t> ! </a:t>
            </a:r>
            <a:r>
              <a:rPr lang="en-US" sz="3200" b="0" dirty="0" err="1">
                <a:latin typeface="Times New Roman" pitchFamily="18" charset="0"/>
                <a:cs typeface="Times New Roman" pitchFamily="18" charset="0"/>
              </a:rPr>
              <a:t>Cố</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lên</a:t>
            </a:r>
            <a:r>
              <a:rPr lang="en-US" sz="3200" b="0" dirty="0">
                <a:latin typeface="Times New Roman" pitchFamily="18" charset="0"/>
                <a:cs typeface="Times New Roman" pitchFamily="18" charset="0"/>
              </a:rPr>
              <a:t> !”</a:t>
            </a:r>
          </a:p>
          <a:p>
            <a:pPr marL="107950" indent="0" algn="just" eaLnBrk="1" hangingPunct="1">
              <a:buNone/>
            </a:pPr>
            <a:r>
              <a:rPr lang="vi-VN"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Nen</a:t>
            </a:r>
            <a:r>
              <a:rPr lang="en-US" sz="3200" b="0" dirty="0">
                <a:latin typeface="Times New Roman" pitchFamily="18" charset="0"/>
                <a:cs typeface="Times New Roman" pitchFamily="18" charset="0"/>
              </a:rPr>
              <a:t>-li r</a:t>
            </a:r>
            <a:r>
              <a:rPr lang="vi-VN" sz="3200" b="0" dirty="0">
                <a:latin typeface="Times New Roman" pitchFamily="18" charset="0"/>
                <a:cs typeface="Times New Roman" pitchFamily="18" charset="0"/>
              </a:rPr>
              <a:t>ướn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ng</a:t>
            </a:r>
            <a:r>
              <a:rPr lang="vi-VN" sz="3200" b="0" dirty="0">
                <a:latin typeface="Times New Roman" pitchFamily="18" charset="0"/>
                <a:cs typeface="Times New Roman" pitchFamily="18" charset="0"/>
              </a:rPr>
              <a:t>ười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lên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và</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chỉ</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còn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cách</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xà</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ngang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hai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ngón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tay</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Hoan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hô</a:t>
            </a:r>
            <a:r>
              <a:rPr lang="en-US" sz="3200" b="0" dirty="0">
                <a:latin typeface="Times New Roman" pitchFamily="18" charset="0"/>
                <a:cs typeface="Times New Roman" pitchFamily="18" charset="0"/>
              </a:rPr>
              <a:t> ! </a:t>
            </a:r>
            <a:r>
              <a:rPr lang="en-US" sz="3200" b="0" dirty="0" err="1">
                <a:latin typeface="Times New Roman" pitchFamily="18" charset="0"/>
                <a:cs typeface="Times New Roman" pitchFamily="18" charset="0"/>
              </a:rPr>
              <a:t>Cố</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tí</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nữa</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thôi</a:t>
            </a:r>
            <a:r>
              <a:rPr lang="en-US" sz="3200" b="0" dirty="0">
                <a:latin typeface="Times New Roman" pitchFamily="18" charset="0"/>
                <a:cs typeface="Times New Roman" pitchFamily="18" charset="0"/>
              </a:rPr>
              <a:t> !” -</a:t>
            </a:r>
            <a:r>
              <a:rPr lang="en-US" sz="3200" b="0" dirty="0" err="1">
                <a:latin typeface="Times New Roman" pitchFamily="18" charset="0"/>
                <a:cs typeface="Times New Roman" pitchFamily="18" charset="0"/>
              </a:rPr>
              <a:t>Mọi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ng</a:t>
            </a:r>
            <a:r>
              <a:rPr lang="vi-VN" sz="3200" b="0" dirty="0">
                <a:latin typeface="Times New Roman" pitchFamily="18" charset="0"/>
                <a:cs typeface="Times New Roman" pitchFamily="18" charset="0"/>
              </a:rPr>
              <a:t>ười</a:t>
            </a:r>
            <a:r>
              <a:rPr lang="en-US" sz="3200" b="0" dirty="0">
                <a:latin typeface="Times New Roman" pitchFamily="18" charset="0"/>
                <a:cs typeface="Times New Roman" pitchFamily="18" charset="0"/>
              </a:rPr>
              <a:t> reo </a:t>
            </a:r>
            <a:r>
              <a:rPr lang="en-US" sz="3200" b="0" dirty="0" err="1">
                <a:latin typeface="Times New Roman" pitchFamily="18" charset="0"/>
                <a:cs typeface="Times New Roman" pitchFamily="18" charset="0"/>
              </a:rPr>
              <a:t>lên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Lát</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sau</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Nen</a:t>
            </a:r>
            <a:r>
              <a:rPr lang="en-US" sz="3200" b="0" dirty="0">
                <a:latin typeface="Times New Roman" pitchFamily="18" charset="0"/>
                <a:cs typeface="Times New Roman" pitchFamily="18" charset="0"/>
              </a:rPr>
              <a:t>-li </a:t>
            </a:r>
            <a:r>
              <a:rPr lang="vi-VN" sz="3200" b="0" dirty="0">
                <a:latin typeface="Times New Roman" pitchFamily="18" charset="0"/>
                <a:cs typeface="Times New Roman" pitchFamily="18" charset="0"/>
              </a:rPr>
              <a:t>đã</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nắm</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chặt</a:t>
            </a:r>
            <a:r>
              <a:rPr lang="en-US" sz="3200" b="0" dirty="0">
                <a:latin typeface="Times New Roman" pitchFamily="18" charset="0"/>
                <a:cs typeface="Times New Roman" pitchFamily="18" charset="0"/>
              </a:rPr>
              <a:t> </a:t>
            </a:r>
            <a:r>
              <a:rPr lang="vi-VN" sz="3200" b="0" dirty="0">
                <a:latin typeface="Times New Roman" pitchFamily="18" charset="0"/>
                <a:cs typeface="Times New Roman" pitchFamily="18" charset="0"/>
              </a:rPr>
              <a:t>được</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cái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xà</a:t>
            </a:r>
            <a:r>
              <a:rPr lang="en-US" sz="3200" b="0" dirty="0">
                <a:latin typeface="Times New Roman" pitchFamily="18" charset="0"/>
                <a:cs typeface="Times New Roman" pitchFamily="18" charset="0"/>
              </a:rPr>
              <a:t>.</a:t>
            </a:r>
            <a:endParaRPr lang="en-US" sz="3200" b="0" dirty="0"/>
          </a:p>
        </p:txBody>
      </p:sp>
      <p:sp>
        <p:nvSpPr>
          <p:cNvPr id="31" name="文本框 11">
            <a:extLst>
              <a:ext uri="{FF2B5EF4-FFF2-40B4-BE49-F238E27FC236}">
                <a16:creationId xmlns:a16="http://schemas.microsoft.com/office/drawing/2014/main" id="{ACDF48A0-FD39-4554-966C-34B8EFE13D9C}"/>
              </a:ext>
            </a:extLst>
          </p:cNvPr>
          <p:cNvSpPr txBox="1"/>
          <p:nvPr/>
        </p:nvSpPr>
        <p:spPr>
          <a:xfrm rot="2052383">
            <a:off x="9773656" y="777677"/>
            <a:ext cx="1648457" cy="461665"/>
          </a:xfrm>
          <a:prstGeom prst="rect">
            <a:avLst/>
          </a:prstGeom>
          <a:noFill/>
        </p:spPr>
        <p:txBody>
          <a:bodyPr wrap="square" rtlCol="0">
            <a:spAutoFit/>
          </a:bodyPr>
          <a:lstStyle/>
          <a:p>
            <a:pPr defTabSz="457200">
              <a:buClrTx/>
              <a:buFontTx/>
              <a:buNone/>
              <a:defRPr/>
            </a:pPr>
            <a:r>
              <a:rPr lang="vi-VN" altLang="zh-CN" sz="2400" kern="1200" dirty="0">
                <a:solidFill>
                  <a:srgbClr val="008000"/>
                </a:solidFill>
                <a:latin typeface="Calibri"/>
                <a:ea typeface="印品黑体" panose="00000500000000000000" pitchFamily="2" charset="-122"/>
                <a:cs typeface="+mn-cs"/>
                <a:sym typeface="印品黑体" panose="00000500000000000000" pitchFamily="2" charset="-122"/>
              </a:rPr>
              <a:t>SGK/90</a:t>
            </a:r>
            <a:endParaRPr lang="zh-CN" altLang="en-US" sz="2400" kern="1200" dirty="0">
              <a:solidFill>
                <a:srgbClr val="008000"/>
              </a:solidFill>
              <a:latin typeface="Calibri"/>
              <a:ea typeface="印品黑体" panose="00000500000000000000" pitchFamily="2" charset="-122"/>
              <a:cs typeface="+mn-cs"/>
              <a:sym typeface="印品黑体" panose="00000500000000000000" pitchFamily="2" charset="-122"/>
            </a:endParaRPr>
          </a:p>
        </p:txBody>
      </p:sp>
    </p:spTree>
    <p:extLst>
      <p:ext uri="{BB962C8B-B14F-4D97-AF65-F5344CB8AC3E}">
        <p14:creationId xmlns:p14="http://schemas.microsoft.com/office/powerpoint/2010/main" val="103079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E8E8E8"/>
        </a:solidFill>
        <a:effectLst/>
      </p:bgPr>
    </p:bg>
    <p:spTree>
      <p:nvGrpSpPr>
        <p:cNvPr id="1" name="Shape 510"/>
        <p:cNvGrpSpPr/>
        <p:nvPr/>
      </p:nvGrpSpPr>
      <p:grpSpPr>
        <a:xfrm>
          <a:off x="0" y="0"/>
          <a:ext cx="0" cy="0"/>
          <a:chOff x="0" y="0"/>
          <a:chExt cx="0" cy="0"/>
        </a:xfrm>
      </p:grpSpPr>
      <p:sp>
        <p:nvSpPr>
          <p:cNvPr id="511" name="Google Shape;511;p32"/>
          <p:cNvSpPr/>
          <p:nvPr/>
        </p:nvSpPr>
        <p:spPr>
          <a:xfrm rot="15438932">
            <a:off x="1913106" y="-2585048"/>
            <a:ext cx="8041461" cy="11829395"/>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a:buSzPts val="1800"/>
            </a:pPr>
            <a:endParaRPr sz="1800">
              <a:latin typeface="HP001" panose="020B0603050302020204" pitchFamily="34" charset="0"/>
              <a:ea typeface="HP001" panose="020B0603050302020204" pitchFamily="34" charset="0"/>
              <a:cs typeface="Calibri"/>
              <a:sym typeface="Calibri"/>
            </a:endParaRPr>
          </a:p>
        </p:txBody>
      </p:sp>
      <p:grpSp>
        <p:nvGrpSpPr>
          <p:cNvPr id="512" name="Google Shape;512;p32"/>
          <p:cNvGrpSpPr/>
          <p:nvPr/>
        </p:nvGrpSpPr>
        <p:grpSpPr>
          <a:xfrm rot="2112144">
            <a:off x="-311126" y="5602241"/>
            <a:ext cx="2529871" cy="579563"/>
            <a:chOff x="5438339" y="233749"/>
            <a:chExt cx="5585545" cy="1279581"/>
          </a:xfrm>
        </p:grpSpPr>
        <p:sp>
          <p:nvSpPr>
            <p:cNvPr id="513" name="Google Shape;513;p32"/>
            <p:cNvSpPr/>
            <p:nvPr/>
          </p:nvSpPr>
          <p:spPr>
            <a:xfrm>
              <a:off x="5438339" y="233749"/>
              <a:ext cx="5585545" cy="1279581"/>
            </a:xfrm>
            <a:custGeom>
              <a:avLst/>
              <a:gdLst/>
              <a:ahLst/>
              <a:cxnLst/>
              <a:rect l="l" t="t" r="r" b="b"/>
              <a:pathLst>
                <a:path w="5585545" h="1279581" extrusionOk="0">
                  <a:moveTo>
                    <a:pt x="50303" y="64721"/>
                  </a:moveTo>
                  <a:cubicBezTo>
                    <a:pt x="-63997" y="80914"/>
                    <a:pt x="184605" y="208549"/>
                    <a:pt x="252233" y="280939"/>
                  </a:cubicBezTo>
                  <a:cubicBezTo>
                    <a:pt x="263663" y="293321"/>
                    <a:pt x="276045" y="306656"/>
                    <a:pt x="276045" y="321896"/>
                  </a:cubicBezTo>
                  <a:cubicBezTo>
                    <a:pt x="276998" y="344756"/>
                    <a:pt x="250328" y="362854"/>
                    <a:pt x="224610" y="375236"/>
                  </a:cubicBezTo>
                  <a:cubicBezTo>
                    <a:pt x="194130" y="389524"/>
                    <a:pt x="161745" y="400954"/>
                    <a:pt x="128408" y="408574"/>
                  </a:cubicBezTo>
                  <a:cubicBezTo>
                    <a:pt x="112215" y="412384"/>
                    <a:pt x="94118" y="416194"/>
                    <a:pt x="83640" y="425719"/>
                  </a:cubicBezTo>
                  <a:cubicBezTo>
                    <a:pt x="63638" y="443816"/>
                    <a:pt x="75068" y="470486"/>
                    <a:pt x="90308" y="491441"/>
                  </a:cubicBezTo>
                  <a:cubicBezTo>
                    <a:pt x="116025" y="526684"/>
                    <a:pt x="148410" y="559069"/>
                    <a:pt x="169365" y="597169"/>
                  </a:cubicBezTo>
                  <a:cubicBezTo>
                    <a:pt x="190320" y="635269"/>
                    <a:pt x="196035" y="679084"/>
                    <a:pt x="168413" y="714326"/>
                  </a:cubicBezTo>
                  <a:cubicBezTo>
                    <a:pt x="140790" y="748616"/>
                    <a:pt x="88403" y="764809"/>
                    <a:pt x="41730" y="782906"/>
                  </a:cubicBezTo>
                  <a:cubicBezTo>
                    <a:pt x="24585" y="789574"/>
                    <a:pt x="6488" y="797194"/>
                    <a:pt x="1725" y="811481"/>
                  </a:cubicBezTo>
                  <a:cubicBezTo>
                    <a:pt x="-3990" y="825769"/>
                    <a:pt x="5535" y="841009"/>
                    <a:pt x="15060" y="853391"/>
                  </a:cubicBezTo>
                  <a:cubicBezTo>
                    <a:pt x="67448" y="925781"/>
                    <a:pt x="118883" y="999124"/>
                    <a:pt x="171270" y="1071514"/>
                  </a:cubicBezTo>
                  <a:cubicBezTo>
                    <a:pt x="102690" y="1118186"/>
                    <a:pt x="48398" y="1177241"/>
                    <a:pt x="14108" y="1241059"/>
                  </a:cubicBezTo>
                  <a:cubicBezTo>
                    <a:pt x="47445" y="1247726"/>
                    <a:pt x="80783" y="1253441"/>
                    <a:pt x="114120" y="1260109"/>
                  </a:cubicBezTo>
                  <a:cubicBezTo>
                    <a:pt x="114120" y="1260109"/>
                    <a:pt x="4496573" y="1303924"/>
                    <a:pt x="5381446" y="1260109"/>
                  </a:cubicBezTo>
                  <a:cubicBezTo>
                    <a:pt x="5408116" y="1259156"/>
                    <a:pt x="5433833" y="1258204"/>
                    <a:pt x="5460503" y="1259156"/>
                  </a:cubicBezTo>
                  <a:cubicBezTo>
                    <a:pt x="5472885" y="1204864"/>
                    <a:pt x="5453835" y="1147714"/>
                    <a:pt x="5408116" y="1103899"/>
                  </a:cubicBezTo>
                  <a:cubicBezTo>
                    <a:pt x="5402401" y="1099136"/>
                    <a:pt x="5396685" y="1093421"/>
                    <a:pt x="5394780" y="1086754"/>
                  </a:cubicBezTo>
                  <a:cubicBezTo>
                    <a:pt x="5391923" y="1076276"/>
                    <a:pt x="5399543" y="1066751"/>
                    <a:pt x="5409068" y="1059131"/>
                  </a:cubicBezTo>
                  <a:cubicBezTo>
                    <a:pt x="5453835" y="1020079"/>
                    <a:pt x="5530035" y="1001029"/>
                    <a:pt x="5554801" y="953404"/>
                  </a:cubicBezTo>
                  <a:cubicBezTo>
                    <a:pt x="5573851" y="917209"/>
                    <a:pt x="5553848" y="874346"/>
                    <a:pt x="5519558" y="844819"/>
                  </a:cubicBezTo>
                  <a:cubicBezTo>
                    <a:pt x="5485268" y="815291"/>
                    <a:pt x="5438596" y="797194"/>
                    <a:pt x="5392876" y="779096"/>
                  </a:cubicBezTo>
                  <a:cubicBezTo>
                    <a:pt x="5364301" y="767666"/>
                    <a:pt x="5330963" y="749569"/>
                    <a:pt x="5336678" y="725756"/>
                  </a:cubicBezTo>
                  <a:cubicBezTo>
                    <a:pt x="5339535" y="712421"/>
                    <a:pt x="5353823" y="701944"/>
                    <a:pt x="5368110" y="694324"/>
                  </a:cubicBezTo>
                  <a:cubicBezTo>
                    <a:pt x="5435738" y="654319"/>
                    <a:pt x="5519558" y="626696"/>
                    <a:pt x="5567183" y="572404"/>
                  </a:cubicBezTo>
                  <a:cubicBezTo>
                    <a:pt x="5578613" y="560021"/>
                    <a:pt x="5587185" y="544781"/>
                    <a:pt x="5585280" y="529541"/>
                  </a:cubicBezTo>
                  <a:cubicBezTo>
                    <a:pt x="5583376" y="507634"/>
                    <a:pt x="5561468" y="490489"/>
                    <a:pt x="5540513" y="476201"/>
                  </a:cubicBezTo>
                  <a:cubicBezTo>
                    <a:pt x="5468123" y="427624"/>
                    <a:pt x="5382398" y="392381"/>
                    <a:pt x="5298578" y="355234"/>
                  </a:cubicBezTo>
                  <a:cubicBezTo>
                    <a:pt x="5290005" y="351424"/>
                    <a:pt x="5280480" y="347614"/>
                    <a:pt x="5277623" y="339994"/>
                  </a:cubicBezTo>
                  <a:cubicBezTo>
                    <a:pt x="5272860" y="330469"/>
                    <a:pt x="5280480" y="320944"/>
                    <a:pt x="5288101" y="312371"/>
                  </a:cubicBezTo>
                  <a:cubicBezTo>
                    <a:pt x="5362396" y="232361"/>
                    <a:pt x="5470028" y="165686"/>
                    <a:pt x="5502413" y="71389"/>
                  </a:cubicBezTo>
                  <a:cubicBezTo>
                    <a:pt x="5433833" y="57101"/>
                    <a:pt x="5360491" y="53291"/>
                    <a:pt x="5290005" y="60911"/>
                  </a:cubicBezTo>
                  <a:cubicBezTo>
                    <a:pt x="5286196" y="59959"/>
                    <a:pt x="1064715" y="-78154"/>
                    <a:pt x="50303" y="64721"/>
                  </a:cubicBezTo>
                  <a:close/>
                </a:path>
              </a:pathLst>
            </a:custGeom>
            <a:solidFill>
              <a:schemeClr val="accent3"/>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14" name="Google Shape;514;p32"/>
            <p:cNvSpPr/>
            <p:nvPr/>
          </p:nvSpPr>
          <p:spPr>
            <a:xfrm>
              <a:off x="6151773" y="1267163"/>
              <a:ext cx="87247" cy="89542"/>
            </a:xfrm>
            <a:custGeom>
              <a:avLst/>
              <a:gdLst/>
              <a:ahLst/>
              <a:cxnLst/>
              <a:rect l="l" t="t" r="r" b="b"/>
              <a:pathLst>
                <a:path w="87247" h="89542" extrusionOk="0">
                  <a:moveTo>
                    <a:pt x="41719" y="0"/>
                  </a:moveTo>
                  <a:cubicBezTo>
                    <a:pt x="-16384" y="0"/>
                    <a:pt x="-12574" y="89535"/>
                    <a:pt x="45529" y="89535"/>
                  </a:cubicBezTo>
                  <a:cubicBezTo>
                    <a:pt x="103631" y="90488"/>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15" name="Google Shape;515;p32"/>
            <p:cNvSpPr/>
            <p:nvPr/>
          </p:nvSpPr>
          <p:spPr>
            <a:xfrm>
              <a:off x="6754706" y="923311"/>
              <a:ext cx="86533" cy="89535"/>
            </a:xfrm>
            <a:custGeom>
              <a:avLst/>
              <a:gdLst/>
              <a:ahLst/>
              <a:cxnLst/>
              <a:rect l="l" t="t" r="r" b="b"/>
              <a:pathLst>
                <a:path w="86533" h="89535" extrusionOk="0">
                  <a:moveTo>
                    <a:pt x="41719" y="0"/>
                  </a:moveTo>
                  <a:cubicBezTo>
                    <a:pt x="-16384" y="0"/>
                    <a:pt x="-12574" y="89535"/>
                    <a:pt x="45529" y="89535"/>
                  </a:cubicBezTo>
                  <a:cubicBezTo>
                    <a:pt x="102679" y="89535"/>
                    <a:pt x="98869"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16" name="Google Shape;516;p32"/>
            <p:cNvSpPr/>
            <p:nvPr/>
          </p:nvSpPr>
          <p:spPr>
            <a:xfrm>
              <a:off x="6287981" y="506116"/>
              <a:ext cx="86879" cy="89542"/>
            </a:xfrm>
            <a:custGeom>
              <a:avLst/>
              <a:gdLst/>
              <a:ahLst/>
              <a:cxnLst/>
              <a:rect l="l" t="t" r="r" b="b"/>
              <a:pathLst>
                <a:path w="86879" h="89542" extrusionOk="0">
                  <a:moveTo>
                    <a:pt x="41719" y="0"/>
                  </a:moveTo>
                  <a:cubicBezTo>
                    <a:pt x="-16384" y="0"/>
                    <a:pt x="-12574" y="89535"/>
                    <a:pt x="45529" y="89535"/>
                  </a:cubicBezTo>
                  <a:cubicBezTo>
                    <a:pt x="102679" y="90487"/>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17" name="Google Shape;517;p32"/>
            <p:cNvSpPr/>
            <p:nvPr/>
          </p:nvSpPr>
          <p:spPr>
            <a:xfrm>
              <a:off x="7370021" y="43848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18" name="Google Shape;518;p32"/>
            <p:cNvSpPr/>
            <p:nvPr/>
          </p:nvSpPr>
          <p:spPr>
            <a:xfrm>
              <a:off x="7397643" y="1330980"/>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19" name="Google Shape;519;p32"/>
            <p:cNvSpPr/>
            <p:nvPr/>
          </p:nvSpPr>
          <p:spPr>
            <a:xfrm>
              <a:off x="8135831" y="918548"/>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20" name="Google Shape;520;p32"/>
            <p:cNvSpPr/>
            <p:nvPr/>
          </p:nvSpPr>
          <p:spPr>
            <a:xfrm>
              <a:off x="8729238" y="41562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21" name="Google Shape;521;p32"/>
            <p:cNvSpPr/>
            <p:nvPr/>
          </p:nvSpPr>
          <p:spPr>
            <a:xfrm>
              <a:off x="8824488" y="1317646"/>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22" name="Google Shape;522;p32"/>
            <p:cNvSpPr/>
            <p:nvPr/>
          </p:nvSpPr>
          <p:spPr>
            <a:xfrm>
              <a:off x="9526481" y="882353"/>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23" name="Google Shape;523;p32"/>
            <p:cNvSpPr/>
            <p:nvPr/>
          </p:nvSpPr>
          <p:spPr>
            <a:xfrm>
              <a:off x="10134176" y="443251"/>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24" name="Google Shape;524;p32"/>
            <p:cNvSpPr/>
            <p:nvPr/>
          </p:nvSpPr>
          <p:spPr>
            <a:xfrm>
              <a:off x="10233236" y="1312883"/>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grpSp>
      <p:grpSp>
        <p:nvGrpSpPr>
          <p:cNvPr id="525" name="Google Shape;525;p32"/>
          <p:cNvGrpSpPr/>
          <p:nvPr/>
        </p:nvGrpSpPr>
        <p:grpSpPr>
          <a:xfrm rot="2112144">
            <a:off x="9561421" y="899391"/>
            <a:ext cx="2529871" cy="579563"/>
            <a:chOff x="5438339" y="233749"/>
            <a:chExt cx="5585545" cy="1279581"/>
          </a:xfrm>
        </p:grpSpPr>
        <p:sp>
          <p:nvSpPr>
            <p:cNvPr id="526" name="Google Shape;526;p32"/>
            <p:cNvSpPr/>
            <p:nvPr/>
          </p:nvSpPr>
          <p:spPr>
            <a:xfrm>
              <a:off x="5438339" y="233749"/>
              <a:ext cx="5585545" cy="1279581"/>
            </a:xfrm>
            <a:custGeom>
              <a:avLst/>
              <a:gdLst/>
              <a:ahLst/>
              <a:cxnLst/>
              <a:rect l="l" t="t" r="r" b="b"/>
              <a:pathLst>
                <a:path w="5585545" h="1279581" extrusionOk="0">
                  <a:moveTo>
                    <a:pt x="50303" y="64721"/>
                  </a:moveTo>
                  <a:cubicBezTo>
                    <a:pt x="-63997" y="80914"/>
                    <a:pt x="184605" y="208549"/>
                    <a:pt x="252233" y="280939"/>
                  </a:cubicBezTo>
                  <a:cubicBezTo>
                    <a:pt x="263663" y="293321"/>
                    <a:pt x="276045" y="306656"/>
                    <a:pt x="276045" y="321896"/>
                  </a:cubicBezTo>
                  <a:cubicBezTo>
                    <a:pt x="276998" y="344756"/>
                    <a:pt x="250328" y="362854"/>
                    <a:pt x="224610" y="375236"/>
                  </a:cubicBezTo>
                  <a:cubicBezTo>
                    <a:pt x="194130" y="389524"/>
                    <a:pt x="161745" y="400954"/>
                    <a:pt x="128408" y="408574"/>
                  </a:cubicBezTo>
                  <a:cubicBezTo>
                    <a:pt x="112215" y="412384"/>
                    <a:pt x="94118" y="416194"/>
                    <a:pt x="83640" y="425719"/>
                  </a:cubicBezTo>
                  <a:cubicBezTo>
                    <a:pt x="63638" y="443816"/>
                    <a:pt x="75068" y="470486"/>
                    <a:pt x="90308" y="491441"/>
                  </a:cubicBezTo>
                  <a:cubicBezTo>
                    <a:pt x="116025" y="526684"/>
                    <a:pt x="148410" y="559069"/>
                    <a:pt x="169365" y="597169"/>
                  </a:cubicBezTo>
                  <a:cubicBezTo>
                    <a:pt x="190320" y="635269"/>
                    <a:pt x="196035" y="679084"/>
                    <a:pt x="168413" y="714326"/>
                  </a:cubicBezTo>
                  <a:cubicBezTo>
                    <a:pt x="140790" y="748616"/>
                    <a:pt x="88403" y="764809"/>
                    <a:pt x="41730" y="782906"/>
                  </a:cubicBezTo>
                  <a:cubicBezTo>
                    <a:pt x="24585" y="789574"/>
                    <a:pt x="6488" y="797194"/>
                    <a:pt x="1725" y="811481"/>
                  </a:cubicBezTo>
                  <a:cubicBezTo>
                    <a:pt x="-3990" y="825769"/>
                    <a:pt x="5535" y="841009"/>
                    <a:pt x="15060" y="853391"/>
                  </a:cubicBezTo>
                  <a:cubicBezTo>
                    <a:pt x="67448" y="925781"/>
                    <a:pt x="118883" y="999124"/>
                    <a:pt x="171270" y="1071514"/>
                  </a:cubicBezTo>
                  <a:cubicBezTo>
                    <a:pt x="102690" y="1118186"/>
                    <a:pt x="48398" y="1177241"/>
                    <a:pt x="14108" y="1241059"/>
                  </a:cubicBezTo>
                  <a:cubicBezTo>
                    <a:pt x="47445" y="1247726"/>
                    <a:pt x="80783" y="1253441"/>
                    <a:pt x="114120" y="1260109"/>
                  </a:cubicBezTo>
                  <a:cubicBezTo>
                    <a:pt x="114120" y="1260109"/>
                    <a:pt x="4496573" y="1303924"/>
                    <a:pt x="5381446" y="1260109"/>
                  </a:cubicBezTo>
                  <a:cubicBezTo>
                    <a:pt x="5408116" y="1259156"/>
                    <a:pt x="5433833" y="1258204"/>
                    <a:pt x="5460503" y="1259156"/>
                  </a:cubicBezTo>
                  <a:cubicBezTo>
                    <a:pt x="5472885" y="1204864"/>
                    <a:pt x="5453835" y="1147714"/>
                    <a:pt x="5408116" y="1103899"/>
                  </a:cubicBezTo>
                  <a:cubicBezTo>
                    <a:pt x="5402401" y="1099136"/>
                    <a:pt x="5396685" y="1093421"/>
                    <a:pt x="5394780" y="1086754"/>
                  </a:cubicBezTo>
                  <a:cubicBezTo>
                    <a:pt x="5391923" y="1076276"/>
                    <a:pt x="5399543" y="1066751"/>
                    <a:pt x="5409068" y="1059131"/>
                  </a:cubicBezTo>
                  <a:cubicBezTo>
                    <a:pt x="5453835" y="1020079"/>
                    <a:pt x="5530035" y="1001029"/>
                    <a:pt x="5554801" y="953404"/>
                  </a:cubicBezTo>
                  <a:cubicBezTo>
                    <a:pt x="5573851" y="917209"/>
                    <a:pt x="5553848" y="874346"/>
                    <a:pt x="5519558" y="844819"/>
                  </a:cubicBezTo>
                  <a:cubicBezTo>
                    <a:pt x="5485268" y="815291"/>
                    <a:pt x="5438596" y="797194"/>
                    <a:pt x="5392876" y="779096"/>
                  </a:cubicBezTo>
                  <a:cubicBezTo>
                    <a:pt x="5364301" y="767666"/>
                    <a:pt x="5330963" y="749569"/>
                    <a:pt x="5336678" y="725756"/>
                  </a:cubicBezTo>
                  <a:cubicBezTo>
                    <a:pt x="5339535" y="712421"/>
                    <a:pt x="5353823" y="701944"/>
                    <a:pt x="5368110" y="694324"/>
                  </a:cubicBezTo>
                  <a:cubicBezTo>
                    <a:pt x="5435738" y="654319"/>
                    <a:pt x="5519558" y="626696"/>
                    <a:pt x="5567183" y="572404"/>
                  </a:cubicBezTo>
                  <a:cubicBezTo>
                    <a:pt x="5578613" y="560021"/>
                    <a:pt x="5587185" y="544781"/>
                    <a:pt x="5585280" y="529541"/>
                  </a:cubicBezTo>
                  <a:cubicBezTo>
                    <a:pt x="5583376" y="507634"/>
                    <a:pt x="5561468" y="490489"/>
                    <a:pt x="5540513" y="476201"/>
                  </a:cubicBezTo>
                  <a:cubicBezTo>
                    <a:pt x="5468123" y="427624"/>
                    <a:pt x="5382398" y="392381"/>
                    <a:pt x="5298578" y="355234"/>
                  </a:cubicBezTo>
                  <a:cubicBezTo>
                    <a:pt x="5290005" y="351424"/>
                    <a:pt x="5280480" y="347614"/>
                    <a:pt x="5277623" y="339994"/>
                  </a:cubicBezTo>
                  <a:cubicBezTo>
                    <a:pt x="5272860" y="330469"/>
                    <a:pt x="5280480" y="320944"/>
                    <a:pt x="5288101" y="312371"/>
                  </a:cubicBezTo>
                  <a:cubicBezTo>
                    <a:pt x="5362396" y="232361"/>
                    <a:pt x="5470028" y="165686"/>
                    <a:pt x="5502413" y="71389"/>
                  </a:cubicBezTo>
                  <a:cubicBezTo>
                    <a:pt x="5433833" y="57101"/>
                    <a:pt x="5360491" y="53291"/>
                    <a:pt x="5290005" y="60911"/>
                  </a:cubicBezTo>
                  <a:cubicBezTo>
                    <a:pt x="5286196" y="59959"/>
                    <a:pt x="1064715" y="-78154"/>
                    <a:pt x="50303" y="64721"/>
                  </a:cubicBezTo>
                  <a:close/>
                </a:path>
              </a:pathLst>
            </a:custGeom>
            <a:solidFill>
              <a:schemeClr val="accent3"/>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27" name="Google Shape;527;p32"/>
            <p:cNvSpPr/>
            <p:nvPr/>
          </p:nvSpPr>
          <p:spPr>
            <a:xfrm>
              <a:off x="6151773" y="1267163"/>
              <a:ext cx="87247" cy="89542"/>
            </a:xfrm>
            <a:custGeom>
              <a:avLst/>
              <a:gdLst/>
              <a:ahLst/>
              <a:cxnLst/>
              <a:rect l="l" t="t" r="r" b="b"/>
              <a:pathLst>
                <a:path w="87247" h="89542" extrusionOk="0">
                  <a:moveTo>
                    <a:pt x="41719" y="0"/>
                  </a:moveTo>
                  <a:cubicBezTo>
                    <a:pt x="-16384" y="0"/>
                    <a:pt x="-12574" y="89535"/>
                    <a:pt x="45529" y="89535"/>
                  </a:cubicBezTo>
                  <a:cubicBezTo>
                    <a:pt x="103631" y="90488"/>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28" name="Google Shape;528;p32"/>
            <p:cNvSpPr/>
            <p:nvPr/>
          </p:nvSpPr>
          <p:spPr>
            <a:xfrm>
              <a:off x="6754706" y="923311"/>
              <a:ext cx="86533" cy="89535"/>
            </a:xfrm>
            <a:custGeom>
              <a:avLst/>
              <a:gdLst/>
              <a:ahLst/>
              <a:cxnLst/>
              <a:rect l="l" t="t" r="r" b="b"/>
              <a:pathLst>
                <a:path w="86533" h="89535" extrusionOk="0">
                  <a:moveTo>
                    <a:pt x="41719" y="0"/>
                  </a:moveTo>
                  <a:cubicBezTo>
                    <a:pt x="-16384" y="0"/>
                    <a:pt x="-12574" y="89535"/>
                    <a:pt x="45529" y="89535"/>
                  </a:cubicBezTo>
                  <a:cubicBezTo>
                    <a:pt x="102679" y="89535"/>
                    <a:pt x="98869"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29" name="Google Shape;529;p32"/>
            <p:cNvSpPr/>
            <p:nvPr/>
          </p:nvSpPr>
          <p:spPr>
            <a:xfrm>
              <a:off x="6287981" y="506116"/>
              <a:ext cx="86879" cy="89542"/>
            </a:xfrm>
            <a:custGeom>
              <a:avLst/>
              <a:gdLst/>
              <a:ahLst/>
              <a:cxnLst/>
              <a:rect l="l" t="t" r="r" b="b"/>
              <a:pathLst>
                <a:path w="86879" h="89542" extrusionOk="0">
                  <a:moveTo>
                    <a:pt x="41719" y="0"/>
                  </a:moveTo>
                  <a:cubicBezTo>
                    <a:pt x="-16384" y="0"/>
                    <a:pt x="-12574" y="89535"/>
                    <a:pt x="45529" y="89535"/>
                  </a:cubicBezTo>
                  <a:cubicBezTo>
                    <a:pt x="102679" y="90487"/>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30" name="Google Shape;530;p32"/>
            <p:cNvSpPr/>
            <p:nvPr/>
          </p:nvSpPr>
          <p:spPr>
            <a:xfrm>
              <a:off x="7370021" y="43848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31" name="Google Shape;531;p32"/>
            <p:cNvSpPr/>
            <p:nvPr/>
          </p:nvSpPr>
          <p:spPr>
            <a:xfrm>
              <a:off x="7397643" y="1330980"/>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32" name="Google Shape;532;p32"/>
            <p:cNvSpPr/>
            <p:nvPr/>
          </p:nvSpPr>
          <p:spPr>
            <a:xfrm>
              <a:off x="8135831" y="918548"/>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33" name="Google Shape;533;p32"/>
            <p:cNvSpPr/>
            <p:nvPr/>
          </p:nvSpPr>
          <p:spPr>
            <a:xfrm>
              <a:off x="8729238" y="41562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34" name="Google Shape;534;p32"/>
            <p:cNvSpPr/>
            <p:nvPr/>
          </p:nvSpPr>
          <p:spPr>
            <a:xfrm>
              <a:off x="8824488" y="1317646"/>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35" name="Google Shape;535;p32"/>
            <p:cNvSpPr/>
            <p:nvPr/>
          </p:nvSpPr>
          <p:spPr>
            <a:xfrm>
              <a:off x="9526481" y="882353"/>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36" name="Google Shape;536;p32"/>
            <p:cNvSpPr/>
            <p:nvPr/>
          </p:nvSpPr>
          <p:spPr>
            <a:xfrm>
              <a:off x="10134176" y="443251"/>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37" name="Google Shape;537;p32"/>
            <p:cNvSpPr/>
            <p:nvPr/>
          </p:nvSpPr>
          <p:spPr>
            <a:xfrm>
              <a:off x="10233236" y="1312883"/>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grpSp>
      <p:sp>
        <p:nvSpPr>
          <p:cNvPr id="4" name="Text Placeholder 3"/>
          <p:cNvSpPr>
            <a:spLocks noGrp="1"/>
          </p:cNvSpPr>
          <p:nvPr>
            <p:ph type="body" idx="1"/>
          </p:nvPr>
        </p:nvSpPr>
        <p:spPr>
          <a:xfrm>
            <a:off x="520051" y="1075393"/>
            <a:ext cx="10909200" cy="5392082"/>
          </a:xfrm>
        </p:spPr>
        <p:txBody>
          <a:bodyPr/>
          <a:lstStyle/>
          <a:p>
            <a:pPr marL="107950" indent="0" algn="just" eaLnBrk="1" hangingPunct="1">
              <a:buNone/>
            </a:pPr>
            <a:r>
              <a:rPr lang="vi-VN" sz="3200" b="0" dirty="0">
                <a:latin typeface="Times New Roman" pitchFamily="18" charset="0"/>
                <a:cs typeface="Times New Roman" pitchFamily="18" charset="0"/>
              </a:rPr>
              <a:t>	</a:t>
            </a:r>
            <a:r>
              <a:rPr lang="en-US" sz="3200" b="0" dirty="0">
                <a:latin typeface="Times New Roman" pitchFamily="18" charset="0"/>
                <a:cs typeface="Times New Roman" pitchFamily="18" charset="0"/>
              </a:rPr>
              <a:t>3. </a:t>
            </a:r>
            <a:r>
              <a:rPr lang="en-US" sz="3200" b="0" dirty="0" err="1">
                <a:latin typeface="Times New Roman" pitchFamily="18" charset="0"/>
                <a:cs typeface="Times New Roman" pitchFamily="18" charset="0"/>
              </a:rPr>
              <a:t>Thầy</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giáo</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nói</a:t>
            </a:r>
            <a:r>
              <a:rPr lang="en-US" sz="3200" b="0" dirty="0">
                <a:latin typeface="Times New Roman" pitchFamily="18" charset="0"/>
                <a:cs typeface="Times New Roman" pitchFamily="18" charset="0"/>
              </a:rPr>
              <a:t> : “</a:t>
            </a:r>
            <a:r>
              <a:rPr lang="en-US" sz="3200" b="0" dirty="0" err="1">
                <a:latin typeface="Times New Roman" pitchFamily="18" charset="0"/>
                <a:cs typeface="Times New Roman" pitchFamily="18" charset="0"/>
              </a:rPr>
              <a:t>Giỏi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lắm</a:t>
            </a:r>
            <a:r>
              <a:rPr lang="en-US" sz="3200" b="0" dirty="0">
                <a:latin typeface="Times New Roman" pitchFamily="18" charset="0"/>
                <a:cs typeface="Times New Roman" pitchFamily="18" charset="0"/>
              </a:rPr>
              <a:t> ! </a:t>
            </a:r>
            <a:r>
              <a:rPr lang="en-US" sz="3200" b="0" dirty="0" err="1">
                <a:latin typeface="Times New Roman" pitchFamily="18" charset="0"/>
                <a:cs typeface="Times New Roman" pitchFamily="18" charset="0"/>
              </a:rPr>
              <a:t>Thôi</a:t>
            </a:r>
            <a:r>
              <a:rPr lang="en-US" sz="3200" b="0" dirty="0">
                <a:latin typeface="Times New Roman" pitchFamily="18" charset="0"/>
                <a:cs typeface="Times New Roman" pitchFamily="18" charset="0"/>
              </a:rPr>
              <a:t>, con </a:t>
            </a:r>
            <a:r>
              <a:rPr lang="en-US" sz="3200" b="0" dirty="0" err="1">
                <a:latin typeface="Times New Roman" pitchFamily="18" charset="0"/>
                <a:cs typeface="Times New Roman" pitchFamily="18" charset="0"/>
              </a:rPr>
              <a:t>xuống</a:t>
            </a:r>
            <a:r>
              <a:rPr lang="en-US" sz="3200" b="0" dirty="0">
                <a:latin typeface="Times New Roman" pitchFamily="18" charset="0"/>
                <a:cs typeface="Times New Roman" pitchFamily="18" charset="0"/>
              </a:rPr>
              <a:t> </a:t>
            </a:r>
            <a:r>
              <a:rPr lang="vi-VN" sz="3200" b="0" dirty="0">
                <a:latin typeface="Times New Roman" pitchFamily="18" charset="0"/>
                <a:cs typeface="Times New Roman" pitchFamily="18" charset="0"/>
              </a:rPr>
              <a:t>đ</a:t>
            </a:r>
            <a:r>
              <a:rPr lang="en-US" sz="3200" b="0" dirty="0">
                <a:latin typeface="Times New Roman" pitchFamily="18" charset="0"/>
                <a:cs typeface="Times New Roman" pitchFamily="18" charset="0"/>
              </a:rPr>
              <a:t>i !” </a:t>
            </a:r>
            <a:r>
              <a:rPr lang="en-US" sz="3200" b="0" dirty="0" err="1">
                <a:latin typeface="Times New Roman" pitchFamily="18" charset="0"/>
                <a:cs typeface="Times New Roman" pitchFamily="18" charset="0"/>
              </a:rPr>
              <a:t>Nh</a:t>
            </a:r>
            <a:r>
              <a:rPr lang="vi-VN" sz="3200" b="0" dirty="0">
                <a:latin typeface="Times New Roman" pitchFamily="18" charset="0"/>
                <a:cs typeface="Times New Roman" pitchFamily="18" charset="0"/>
              </a:rPr>
              <a:t>ưn</a:t>
            </a:r>
            <a:r>
              <a:rPr lang="en-US" sz="3200" b="0" dirty="0">
                <a:latin typeface="Times New Roman" pitchFamily="18" charset="0"/>
                <a:cs typeface="Times New Roman" pitchFamily="18" charset="0"/>
              </a:rPr>
              <a:t>g </a:t>
            </a:r>
            <a:r>
              <a:rPr lang="en-US" sz="3200" b="0" dirty="0" err="1">
                <a:latin typeface="Times New Roman" pitchFamily="18" charset="0"/>
                <a:cs typeface="Times New Roman" pitchFamily="18" charset="0"/>
              </a:rPr>
              <a:t>Nen</a:t>
            </a:r>
            <a:r>
              <a:rPr lang="en-US" sz="3200" b="0" dirty="0">
                <a:latin typeface="Times New Roman" pitchFamily="18" charset="0"/>
                <a:cs typeface="Times New Roman" pitchFamily="18" charset="0"/>
              </a:rPr>
              <a:t>-li </a:t>
            </a:r>
            <a:r>
              <a:rPr lang="en-US" sz="3200" b="0" dirty="0" err="1">
                <a:latin typeface="Times New Roman" pitchFamily="18" charset="0"/>
                <a:cs typeface="Times New Roman" pitchFamily="18" charset="0"/>
              </a:rPr>
              <a:t>còn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muốn</a:t>
            </a:r>
            <a:r>
              <a:rPr lang="en-US" sz="3200" b="0" dirty="0">
                <a:latin typeface="Times New Roman" pitchFamily="18" charset="0"/>
                <a:cs typeface="Times New Roman" pitchFamily="18" charset="0"/>
              </a:rPr>
              <a:t> </a:t>
            </a:r>
            <a:r>
              <a:rPr lang="vi-VN" sz="3200" b="0" dirty="0">
                <a:latin typeface="Times New Roman" pitchFamily="18" charset="0"/>
                <a:cs typeface="Times New Roman" pitchFamily="18" charset="0"/>
              </a:rPr>
              <a:t>đứng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lên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cái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xà</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nh</a:t>
            </a:r>
            <a:r>
              <a:rPr lang="vi-VN" sz="3200" b="0" dirty="0">
                <a:latin typeface="Times New Roman" pitchFamily="18" charset="0"/>
                <a:cs typeface="Times New Roman" pitchFamily="18" charset="0"/>
              </a:rPr>
              <a:t>ư</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những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ng</a:t>
            </a:r>
            <a:r>
              <a:rPr lang="vi-VN" sz="3200" b="0" dirty="0">
                <a:latin typeface="Times New Roman" pitchFamily="18" charset="0"/>
                <a:cs typeface="Times New Roman" pitchFamily="18" charset="0"/>
              </a:rPr>
              <a:t>ười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khác</a:t>
            </a:r>
            <a:r>
              <a:rPr lang="en-US" sz="3200" b="0" dirty="0">
                <a:latin typeface="Times New Roman" pitchFamily="18" charset="0"/>
                <a:cs typeface="Times New Roman" pitchFamily="18" charset="0"/>
              </a:rPr>
              <a:t>.</a:t>
            </a:r>
          </a:p>
          <a:p>
            <a:pPr marL="107950" indent="0" algn="just" eaLnBrk="1" hangingPunct="1">
              <a:buNone/>
            </a:pPr>
            <a:r>
              <a:rPr lang="vi-VN"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Sau</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vài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lần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cố</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gắng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cậu</a:t>
            </a:r>
            <a:r>
              <a:rPr lang="en-US" sz="3200" b="0" dirty="0">
                <a:latin typeface="Times New Roman" pitchFamily="18" charset="0"/>
                <a:cs typeface="Times New Roman" pitchFamily="18" charset="0"/>
              </a:rPr>
              <a:t> </a:t>
            </a:r>
            <a:r>
              <a:rPr lang="vi-VN" sz="3200" b="0" dirty="0">
                <a:latin typeface="Times New Roman" pitchFamily="18" charset="0"/>
                <a:cs typeface="Times New Roman" pitchFamily="18" charset="0"/>
              </a:rPr>
              <a:t>đặ</a:t>
            </a:r>
            <a:r>
              <a:rPr lang="en-US" sz="3200" b="0" dirty="0">
                <a:latin typeface="Times New Roman" pitchFamily="18" charset="0"/>
                <a:cs typeface="Times New Roman" pitchFamily="18" charset="0"/>
              </a:rPr>
              <a:t>t </a:t>
            </a:r>
            <a:r>
              <a:rPr lang="vi-VN" sz="3200" b="0" dirty="0">
                <a:latin typeface="Times New Roman" pitchFamily="18" charset="0"/>
                <a:cs typeface="Times New Roman" pitchFamily="18" charset="0"/>
              </a:rPr>
              <a:t>được</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hai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khuỷu</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tay</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rồi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hai</a:t>
            </a:r>
            <a:r>
              <a:rPr lang="en-US" sz="3200" b="0" dirty="0">
                <a:latin typeface="Times New Roman" pitchFamily="18" charset="0"/>
                <a:cs typeface="Times New Roman" pitchFamily="18" charset="0"/>
              </a:rPr>
              <a:t> </a:t>
            </a:r>
            <a:r>
              <a:rPr lang="vi-VN" sz="3200" b="0" dirty="0">
                <a:latin typeface="Times New Roman" pitchFamily="18" charset="0"/>
                <a:cs typeface="Times New Roman" pitchFamily="18" charset="0"/>
              </a:rPr>
              <a:t>đầ</a:t>
            </a:r>
            <a:r>
              <a:rPr lang="en-US" sz="3200" b="0" dirty="0">
                <a:latin typeface="Times New Roman" pitchFamily="18" charset="0"/>
                <a:cs typeface="Times New Roman" pitchFamily="18" charset="0"/>
              </a:rPr>
              <a:t>u </a:t>
            </a:r>
            <a:r>
              <a:rPr lang="en-US" sz="3200" b="0" dirty="0" err="1">
                <a:latin typeface="Times New Roman" pitchFamily="18" charset="0"/>
                <a:cs typeface="Times New Roman" pitchFamily="18" charset="0"/>
              </a:rPr>
              <a:t>gối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cuối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cùng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là</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hai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bàn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chân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lên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xà</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Thế</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là</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cậu</a:t>
            </a:r>
            <a:r>
              <a:rPr lang="en-US" sz="3200" b="0" dirty="0">
                <a:latin typeface="Times New Roman" pitchFamily="18" charset="0"/>
                <a:cs typeface="Times New Roman" pitchFamily="18" charset="0"/>
              </a:rPr>
              <a:t> </a:t>
            </a:r>
            <a:r>
              <a:rPr lang="vi-VN" sz="3200" b="0" dirty="0">
                <a:latin typeface="Times New Roman" pitchFamily="18" charset="0"/>
                <a:cs typeface="Times New Roman" pitchFamily="18" charset="0"/>
              </a:rPr>
              <a:t>đứng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thẳng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ng</a:t>
            </a:r>
            <a:r>
              <a:rPr lang="vi-VN" sz="3200" b="0" dirty="0">
                <a:latin typeface="Times New Roman" pitchFamily="18" charset="0"/>
                <a:cs typeface="Times New Roman" pitchFamily="18" charset="0"/>
              </a:rPr>
              <a:t>ười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lên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thở</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dốc</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nh</a:t>
            </a:r>
            <a:r>
              <a:rPr lang="vi-VN" sz="3200" b="0" dirty="0">
                <a:latin typeface="Times New Roman" pitchFamily="18" charset="0"/>
                <a:cs typeface="Times New Roman" pitchFamily="18" charset="0"/>
              </a:rPr>
              <a:t>ư</a:t>
            </a:r>
            <a:r>
              <a:rPr lang="en-US" sz="3200" b="0" dirty="0" err="1">
                <a:latin typeface="Times New Roman" pitchFamily="18" charset="0"/>
                <a:cs typeface="Times New Roman" pitchFamily="18" charset="0"/>
              </a:rPr>
              <a:t>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nét</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mặt</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rạng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rỡ</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vẻ</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chiến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thắng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nhìn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xuống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chúng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tôi</a:t>
            </a:r>
            <a:r>
              <a:rPr lang="en-US" sz="3200" b="0" dirty="0">
                <a:latin typeface="Times New Roman" pitchFamily="18" charset="0"/>
                <a:cs typeface="Times New Roman" pitchFamily="18" charset="0"/>
              </a:rPr>
              <a:t>.	</a:t>
            </a:r>
            <a:r>
              <a:rPr lang="en-US" sz="3600" b="0" dirty="0">
                <a:latin typeface="Times New Roman" pitchFamily="18" charset="0"/>
                <a:cs typeface="Times New Roman" pitchFamily="18" charset="0"/>
              </a:rPr>
              <a:t>	 					</a:t>
            </a:r>
            <a:r>
              <a:rPr lang="en-US" sz="3200" b="0" dirty="0">
                <a:latin typeface="Times New Roman" pitchFamily="18" charset="0"/>
                <a:cs typeface="Times New Roman" pitchFamily="18" charset="0"/>
              </a:rPr>
              <a:t>					</a:t>
            </a:r>
            <a:r>
              <a:rPr lang="vi-VN" sz="3200" b="0" dirty="0">
                <a:latin typeface="Times New Roman" pitchFamily="18" charset="0"/>
                <a:cs typeface="Times New Roman" pitchFamily="18" charset="0"/>
              </a:rPr>
              <a:t>			</a:t>
            </a:r>
            <a:r>
              <a:rPr lang="en-US" sz="3200" b="0" i="1" dirty="0">
                <a:latin typeface="Times New Roman" pitchFamily="18" charset="0"/>
                <a:cs typeface="Times New Roman" pitchFamily="18" charset="0"/>
              </a:rPr>
              <a:t>Theo</a:t>
            </a:r>
            <a:r>
              <a:rPr lang="en-US" sz="3200" b="0" dirty="0">
                <a:latin typeface="Times New Roman" pitchFamily="18" charset="0"/>
                <a:cs typeface="Times New Roman" pitchFamily="18" charset="0"/>
              </a:rPr>
              <a:t> </a:t>
            </a:r>
            <a:r>
              <a:rPr lang="en-US" sz="3200" dirty="0">
                <a:latin typeface="Times New Roman" pitchFamily="18" charset="0"/>
                <a:cs typeface="Times New Roman" pitchFamily="18" charset="0"/>
              </a:rPr>
              <a:t>A - MI – XI</a:t>
            </a:r>
            <a:endParaRPr lang="vi-VN" sz="3200" dirty="0">
              <a:latin typeface="Times New Roman" pitchFamily="18" charset="0"/>
              <a:cs typeface="Times New Roman" pitchFamily="18" charset="0"/>
            </a:endParaRPr>
          </a:p>
          <a:p>
            <a:pPr marL="107950" indent="0" algn="just" eaLnBrk="1" hangingPunct="1">
              <a:buNone/>
            </a:pPr>
            <a:r>
              <a:rPr lang="vi-VN" sz="3200" dirty="0">
                <a:latin typeface="Times New Roman" pitchFamily="18" charset="0"/>
                <a:cs typeface="Times New Roman" pitchFamily="18" charset="0"/>
              </a:rPr>
              <a:t>						     </a:t>
            </a:r>
            <a:r>
              <a:rPr lang="vi-VN" sz="3200" b="0" i="1" dirty="0">
                <a:latin typeface="Times New Roman" pitchFamily="18" charset="0"/>
                <a:cs typeface="Times New Roman" pitchFamily="18" charset="0"/>
              </a:rPr>
              <a:t>(Hoàng Thiếu Sơn dịch)</a:t>
            </a:r>
          </a:p>
          <a:p>
            <a:pPr marL="107950" indent="0" algn="just" eaLnBrk="1" hangingPunct="1">
              <a:buNone/>
            </a:pPr>
            <a:r>
              <a:rPr lang="vi-VN" sz="3200" b="0" dirty="0">
                <a:latin typeface="Times New Roman" pitchFamily="18" charset="0"/>
                <a:cs typeface="Times New Roman" pitchFamily="18" charset="0"/>
              </a:rPr>
              <a:t>							</a:t>
            </a:r>
            <a:r>
              <a:rPr lang="en-US" sz="3200" b="0" dirty="0">
                <a:latin typeface="Times New Roman" pitchFamily="18" charset="0"/>
                <a:cs typeface="Times New Roman" pitchFamily="18" charset="0"/>
              </a:rPr>
              <a:t>	</a:t>
            </a:r>
            <a:endParaRPr lang="en-US" sz="3200" b="0" dirty="0"/>
          </a:p>
        </p:txBody>
      </p:sp>
      <p:sp>
        <p:nvSpPr>
          <p:cNvPr id="30" name="文本框 11">
            <a:extLst>
              <a:ext uri="{FF2B5EF4-FFF2-40B4-BE49-F238E27FC236}">
                <a16:creationId xmlns:a16="http://schemas.microsoft.com/office/drawing/2014/main" id="{ACDF48A0-FD39-4554-966C-34B8EFE13D9C}"/>
              </a:ext>
            </a:extLst>
          </p:cNvPr>
          <p:cNvSpPr txBox="1"/>
          <p:nvPr/>
        </p:nvSpPr>
        <p:spPr>
          <a:xfrm rot="2052383">
            <a:off x="9801485" y="785576"/>
            <a:ext cx="1648457" cy="461665"/>
          </a:xfrm>
          <a:prstGeom prst="rect">
            <a:avLst/>
          </a:prstGeom>
          <a:noFill/>
        </p:spPr>
        <p:txBody>
          <a:bodyPr wrap="square" rtlCol="0">
            <a:spAutoFit/>
          </a:bodyPr>
          <a:lstStyle/>
          <a:p>
            <a:pPr defTabSz="457200">
              <a:buClrTx/>
              <a:buFontTx/>
              <a:buNone/>
              <a:defRPr/>
            </a:pPr>
            <a:r>
              <a:rPr lang="vi-VN" altLang="zh-CN" sz="2400" kern="1200" dirty="0">
                <a:solidFill>
                  <a:srgbClr val="008000"/>
                </a:solidFill>
                <a:latin typeface="Calibri"/>
                <a:ea typeface="印品黑体" panose="00000500000000000000" pitchFamily="2" charset="-122"/>
                <a:cs typeface="+mn-cs"/>
                <a:sym typeface="印品黑体" panose="00000500000000000000" pitchFamily="2" charset="-122"/>
              </a:rPr>
              <a:t>SGK/90</a:t>
            </a:r>
            <a:endParaRPr lang="zh-CN" altLang="en-US" sz="2400" kern="1200" dirty="0">
              <a:solidFill>
                <a:srgbClr val="008000"/>
              </a:solidFill>
              <a:latin typeface="Calibri"/>
              <a:ea typeface="印品黑体" panose="00000500000000000000" pitchFamily="2" charset="-122"/>
              <a:cs typeface="+mn-cs"/>
              <a:sym typeface="印品黑体" panose="00000500000000000000" pitchFamily="2" charset="-122"/>
            </a:endParaRPr>
          </a:p>
        </p:txBody>
      </p:sp>
    </p:spTree>
    <p:extLst>
      <p:ext uri="{BB962C8B-B14F-4D97-AF65-F5344CB8AC3E}">
        <p14:creationId xmlns:p14="http://schemas.microsoft.com/office/powerpoint/2010/main" val="157985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6"/>
          <p:cNvSpPr txBox="1">
            <a:spLocks noChangeArrowheads="1"/>
          </p:cNvSpPr>
          <p:nvPr/>
        </p:nvSpPr>
        <p:spPr bwMode="auto">
          <a:xfrm>
            <a:off x="1981200" y="1021630"/>
            <a:ext cx="3453533"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500" b="1" u="sng" dirty="0" err="1">
                <a:solidFill>
                  <a:srgbClr val="FF6600"/>
                </a:solidFill>
              </a:rPr>
              <a:t>Luyện</a:t>
            </a:r>
            <a:r>
              <a:rPr lang="en-US" sz="3500" b="1" u="sng" dirty="0">
                <a:solidFill>
                  <a:srgbClr val="FF6600"/>
                </a:solidFill>
              </a:rPr>
              <a:t> </a:t>
            </a:r>
            <a:r>
              <a:rPr lang="en-US" sz="3500" b="1" u="sng" dirty="0" err="1">
                <a:solidFill>
                  <a:srgbClr val="FF6600"/>
                </a:solidFill>
              </a:rPr>
              <a:t>đọc</a:t>
            </a:r>
            <a:endParaRPr lang="en-US" sz="3500" b="1" u="sng" dirty="0">
              <a:solidFill>
                <a:srgbClr val="FF6600"/>
              </a:solidFill>
            </a:endParaRPr>
          </a:p>
        </p:txBody>
      </p:sp>
      <p:sp>
        <p:nvSpPr>
          <p:cNvPr id="13" name="Text Box 7"/>
          <p:cNvSpPr txBox="1">
            <a:spLocks noChangeArrowheads="1"/>
          </p:cNvSpPr>
          <p:nvPr/>
        </p:nvSpPr>
        <p:spPr bwMode="auto">
          <a:xfrm>
            <a:off x="7507666" y="1042960"/>
            <a:ext cx="2855535"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500" b="1" u="sng" dirty="0" err="1">
                <a:solidFill>
                  <a:srgbClr val="FF6600"/>
                </a:solidFill>
              </a:rPr>
              <a:t>Tìm</a:t>
            </a:r>
            <a:r>
              <a:rPr lang="en-US" sz="3500" b="1" u="sng" dirty="0">
                <a:solidFill>
                  <a:srgbClr val="FF6600"/>
                </a:solidFill>
              </a:rPr>
              <a:t> </a:t>
            </a:r>
            <a:r>
              <a:rPr lang="en-US" sz="3500" b="1" u="sng" dirty="0" err="1">
                <a:solidFill>
                  <a:srgbClr val="FF6600"/>
                </a:solidFill>
              </a:rPr>
              <a:t>hiểu</a:t>
            </a:r>
            <a:r>
              <a:rPr lang="en-US" sz="3500" b="1" u="sng" dirty="0">
                <a:solidFill>
                  <a:srgbClr val="FF6600"/>
                </a:solidFill>
              </a:rPr>
              <a:t> </a:t>
            </a:r>
            <a:r>
              <a:rPr lang="en-US" sz="3500" b="1" u="sng" dirty="0" err="1">
                <a:solidFill>
                  <a:srgbClr val="FF6600"/>
                </a:solidFill>
              </a:rPr>
              <a:t>bài</a:t>
            </a:r>
            <a:endParaRPr lang="en-US" sz="3500" b="1" u="sng" dirty="0">
              <a:solidFill>
                <a:srgbClr val="FF6600"/>
              </a:solidFill>
            </a:endParaRPr>
          </a:p>
        </p:txBody>
      </p:sp>
      <p:sp>
        <p:nvSpPr>
          <p:cNvPr id="15" name="Line 8"/>
          <p:cNvSpPr>
            <a:spLocks noChangeShapeType="1"/>
          </p:cNvSpPr>
          <p:nvPr/>
        </p:nvSpPr>
        <p:spPr bwMode="auto">
          <a:xfrm>
            <a:off x="6172200" y="1664402"/>
            <a:ext cx="0" cy="3057147"/>
          </a:xfrm>
          <a:prstGeom prst="line">
            <a:avLst/>
          </a:prstGeom>
          <a:noFill/>
          <a:ln w="38100">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200"/>
          </a:p>
        </p:txBody>
      </p:sp>
      <p:sp>
        <p:nvSpPr>
          <p:cNvPr id="16" name="Text Box 35"/>
          <p:cNvSpPr txBox="1">
            <a:spLocks noChangeArrowheads="1"/>
          </p:cNvSpPr>
          <p:nvPr/>
        </p:nvSpPr>
        <p:spPr bwMode="auto">
          <a:xfrm>
            <a:off x="2" y="1765527"/>
            <a:ext cx="287771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600" dirty="0">
                <a:solidFill>
                  <a:srgbClr val="0000FF"/>
                </a:solidFill>
              </a:rPr>
              <a:t> - </a:t>
            </a:r>
            <a:r>
              <a:rPr lang="en-US" sz="3600" b="1" dirty="0" err="1">
                <a:solidFill>
                  <a:srgbClr val="0000FF"/>
                </a:solidFill>
              </a:rPr>
              <a:t>Đê</a:t>
            </a:r>
            <a:r>
              <a:rPr lang="en-US" sz="3600" b="1" dirty="0">
                <a:solidFill>
                  <a:srgbClr val="0000FF"/>
                </a:solidFill>
              </a:rPr>
              <a:t>- </a:t>
            </a:r>
            <a:r>
              <a:rPr lang="en-US" sz="3600" b="1" dirty="0" err="1">
                <a:solidFill>
                  <a:srgbClr val="0000FF"/>
                </a:solidFill>
              </a:rPr>
              <a:t>rốt</a:t>
            </a:r>
            <a:r>
              <a:rPr lang="en-US" sz="3600" b="1" dirty="0">
                <a:solidFill>
                  <a:srgbClr val="0000FF"/>
                </a:solidFill>
              </a:rPr>
              <a:t>- xi,</a:t>
            </a:r>
          </a:p>
        </p:txBody>
      </p:sp>
      <p:sp>
        <p:nvSpPr>
          <p:cNvPr id="17" name="Text Box 36"/>
          <p:cNvSpPr txBox="1">
            <a:spLocks noChangeArrowheads="1"/>
          </p:cNvSpPr>
          <p:nvPr/>
        </p:nvSpPr>
        <p:spPr bwMode="auto">
          <a:xfrm>
            <a:off x="266701" y="3246237"/>
            <a:ext cx="44577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4200" b="1" dirty="0">
                <a:solidFill>
                  <a:srgbClr val="0000FF"/>
                </a:solidFill>
              </a:rPr>
              <a:t>- </a:t>
            </a:r>
            <a:r>
              <a:rPr lang="en-US" sz="4200" b="1" dirty="0" err="1">
                <a:solidFill>
                  <a:srgbClr val="0000FF"/>
                </a:solidFill>
              </a:rPr>
              <a:t>khuyến</a:t>
            </a:r>
            <a:r>
              <a:rPr lang="en-US" sz="4200" b="1" dirty="0">
                <a:solidFill>
                  <a:srgbClr val="0000FF"/>
                </a:solidFill>
              </a:rPr>
              <a:t> </a:t>
            </a:r>
            <a:r>
              <a:rPr lang="en-US" sz="4200" b="1" dirty="0" err="1">
                <a:solidFill>
                  <a:srgbClr val="0000FF"/>
                </a:solidFill>
              </a:rPr>
              <a:t>khích</a:t>
            </a:r>
            <a:r>
              <a:rPr lang="en-US" sz="4200" b="1" dirty="0">
                <a:solidFill>
                  <a:srgbClr val="0000FF"/>
                </a:solidFill>
              </a:rPr>
              <a:t>,</a:t>
            </a:r>
          </a:p>
        </p:txBody>
      </p:sp>
      <p:sp>
        <p:nvSpPr>
          <p:cNvPr id="18" name="Text Box 40"/>
          <p:cNvSpPr txBox="1">
            <a:spLocks noChangeArrowheads="1"/>
          </p:cNvSpPr>
          <p:nvPr/>
        </p:nvSpPr>
        <p:spPr bwMode="auto">
          <a:xfrm>
            <a:off x="286331" y="3982885"/>
            <a:ext cx="2996333"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4200" dirty="0">
                <a:solidFill>
                  <a:srgbClr val="0000FF"/>
                </a:solidFill>
              </a:rPr>
              <a:t>  </a:t>
            </a:r>
            <a:r>
              <a:rPr lang="en-US" sz="4200" b="1" dirty="0" err="1">
                <a:solidFill>
                  <a:srgbClr val="0000FF"/>
                </a:solidFill>
              </a:rPr>
              <a:t>khuỷu</a:t>
            </a:r>
            <a:r>
              <a:rPr lang="en-US" sz="4200" b="1" dirty="0">
                <a:solidFill>
                  <a:srgbClr val="0000FF"/>
                </a:solidFill>
              </a:rPr>
              <a:t> </a:t>
            </a:r>
            <a:r>
              <a:rPr lang="en-US" sz="4200" b="1" dirty="0" err="1">
                <a:solidFill>
                  <a:srgbClr val="0000FF"/>
                </a:solidFill>
              </a:rPr>
              <a:t>tay</a:t>
            </a:r>
            <a:endParaRPr lang="en-US" sz="4200" b="1" dirty="0">
              <a:solidFill>
                <a:srgbClr val="0000FF"/>
              </a:solidFill>
            </a:endParaRPr>
          </a:p>
        </p:txBody>
      </p:sp>
      <p:sp>
        <p:nvSpPr>
          <p:cNvPr id="19" name="Text Box 52"/>
          <p:cNvSpPr txBox="1">
            <a:spLocks noChangeArrowheads="1"/>
          </p:cNvSpPr>
          <p:nvPr/>
        </p:nvSpPr>
        <p:spPr bwMode="auto">
          <a:xfrm>
            <a:off x="3771900" y="-17738"/>
            <a:ext cx="5410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4000" b="1" dirty="0" err="1">
                <a:solidFill>
                  <a:srgbClr val="33CC33"/>
                </a:solidFill>
                <a:latin typeface="Times New Roman" pitchFamily="18" charset="0"/>
              </a:rPr>
              <a:t>Buổi</a:t>
            </a:r>
            <a:r>
              <a:rPr lang="en-US" sz="4000" b="1" dirty="0">
                <a:solidFill>
                  <a:srgbClr val="33CC33"/>
                </a:solidFill>
                <a:latin typeface="Times New Roman" pitchFamily="18" charset="0"/>
              </a:rPr>
              <a:t> </a:t>
            </a:r>
            <a:r>
              <a:rPr lang="en-US" sz="4000" b="1" dirty="0" err="1">
                <a:solidFill>
                  <a:srgbClr val="33CC33"/>
                </a:solidFill>
                <a:latin typeface="Times New Roman" pitchFamily="18" charset="0"/>
              </a:rPr>
              <a:t>học</a:t>
            </a:r>
            <a:r>
              <a:rPr lang="en-US" sz="4000" b="1" dirty="0">
                <a:solidFill>
                  <a:srgbClr val="33CC33"/>
                </a:solidFill>
                <a:latin typeface="Times New Roman" pitchFamily="18" charset="0"/>
              </a:rPr>
              <a:t> </a:t>
            </a:r>
            <a:r>
              <a:rPr lang="en-US" sz="4000" b="1" dirty="0" err="1">
                <a:solidFill>
                  <a:srgbClr val="33CC33"/>
                </a:solidFill>
                <a:latin typeface="Times New Roman" pitchFamily="18" charset="0"/>
              </a:rPr>
              <a:t>thể</a:t>
            </a:r>
            <a:r>
              <a:rPr lang="en-US" sz="4000" b="1" dirty="0">
                <a:solidFill>
                  <a:srgbClr val="33CC33"/>
                </a:solidFill>
                <a:latin typeface="Times New Roman" pitchFamily="18" charset="0"/>
              </a:rPr>
              <a:t> </a:t>
            </a:r>
            <a:r>
              <a:rPr lang="en-US" sz="4000" b="1" dirty="0" err="1">
                <a:solidFill>
                  <a:srgbClr val="33CC33"/>
                </a:solidFill>
                <a:latin typeface="Times New Roman" pitchFamily="18" charset="0"/>
              </a:rPr>
              <a:t>dục</a:t>
            </a:r>
            <a:r>
              <a:rPr lang="en-US" sz="4000" b="1" dirty="0">
                <a:solidFill>
                  <a:srgbClr val="33CC33"/>
                </a:solidFill>
                <a:latin typeface=".VnTime" pitchFamily="34" charset="0"/>
              </a:rPr>
              <a:t> </a:t>
            </a:r>
          </a:p>
        </p:txBody>
      </p:sp>
      <p:sp>
        <p:nvSpPr>
          <p:cNvPr id="20" name="Text Box 53"/>
          <p:cNvSpPr txBox="1">
            <a:spLocks noChangeArrowheads="1"/>
          </p:cNvSpPr>
          <p:nvPr/>
        </p:nvSpPr>
        <p:spPr bwMode="auto">
          <a:xfrm>
            <a:off x="2031565" y="2475060"/>
            <a:ext cx="23647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600" dirty="0">
                <a:solidFill>
                  <a:srgbClr val="0000FF"/>
                </a:solidFill>
              </a:rPr>
              <a:t> </a:t>
            </a:r>
            <a:r>
              <a:rPr lang="en-US" sz="3600" b="1" dirty="0" err="1">
                <a:solidFill>
                  <a:srgbClr val="0000FF"/>
                </a:solidFill>
              </a:rPr>
              <a:t>Ga-rô-nê</a:t>
            </a:r>
            <a:r>
              <a:rPr lang="en-US" sz="3600" b="1" dirty="0">
                <a:solidFill>
                  <a:srgbClr val="0000FF"/>
                </a:solidFill>
              </a:rPr>
              <a:t>,</a:t>
            </a:r>
          </a:p>
        </p:txBody>
      </p:sp>
      <p:sp>
        <p:nvSpPr>
          <p:cNvPr id="21" name="Text Box 54"/>
          <p:cNvSpPr txBox="1">
            <a:spLocks noChangeArrowheads="1"/>
          </p:cNvSpPr>
          <p:nvPr/>
        </p:nvSpPr>
        <p:spPr bwMode="auto">
          <a:xfrm>
            <a:off x="381001" y="2475616"/>
            <a:ext cx="272415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600" b="1" dirty="0" err="1">
                <a:solidFill>
                  <a:srgbClr val="0000FF"/>
                </a:solidFill>
              </a:rPr>
              <a:t>Xtác-đi</a:t>
            </a:r>
            <a:r>
              <a:rPr lang="en-US" sz="3600" b="1" dirty="0">
                <a:solidFill>
                  <a:srgbClr val="0000FF"/>
                </a:solidFill>
              </a:rPr>
              <a:t>,</a:t>
            </a:r>
          </a:p>
        </p:txBody>
      </p:sp>
      <p:sp>
        <p:nvSpPr>
          <p:cNvPr id="22" name="Text Box 55"/>
          <p:cNvSpPr txBox="1">
            <a:spLocks noChangeArrowheads="1"/>
          </p:cNvSpPr>
          <p:nvPr/>
        </p:nvSpPr>
        <p:spPr bwMode="auto">
          <a:xfrm>
            <a:off x="4396317" y="2477203"/>
            <a:ext cx="159530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600" b="1" dirty="0" err="1">
                <a:solidFill>
                  <a:srgbClr val="0000FF"/>
                </a:solidFill>
              </a:rPr>
              <a:t>Nen</a:t>
            </a:r>
            <a:r>
              <a:rPr lang="en-US" sz="3600" b="1" dirty="0">
                <a:solidFill>
                  <a:srgbClr val="0000FF"/>
                </a:solidFill>
              </a:rPr>
              <a:t>- li</a:t>
            </a:r>
          </a:p>
        </p:txBody>
      </p:sp>
      <p:sp>
        <p:nvSpPr>
          <p:cNvPr id="23" name="Text Box 56"/>
          <p:cNvSpPr txBox="1">
            <a:spLocks noChangeArrowheads="1"/>
          </p:cNvSpPr>
          <p:nvPr/>
        </p:nvSpPr>
        <p:spPr bwMode="auto">
          <a:xfrm>
            <a:off x="2877711" y="1765527"/>
            <a:ext cx="223651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600" b="1" dirty="0" err="1">
                <a:solidFill>
                  <a:srgbClr val="0000FF"/>
                </a:solidFill>
              </a:rPr>
              <a:t>Cô</a:t>
            </a:r>
            <a:r>
              <a:rPr lang="en-US" sz="3600" b="1" dirty="0">
                <a:solidFill>
                  <a:srgbClr val="0000FF"/>
                </a:solidFill>
              </a:rPr>
              <a:t>- </a:t>
            </a:r>
            <a:r>
              <a:rPr lang="en-US" sz="3600" b="1" dirty="0" err="1">
                <a:solidFill>
                  <a:srgbClr val="0000FF"/>
                </a:solidFill>
              </a:rPr>
              <a:t>rét</a:t>
            </a:r>
            <a:r>
              <a:rPr lang="en-US" sz="3600" b="1" dirty="0">
                <a:solidFill>
                  <a:srgbClr val="0000FF"/>
                </a:solidFill>
              </a:rPr>
              <a:t>- </a:t>
            </a:r>
            <a:r>
              <a:rPr lang="en-US" sz="3600" b="1" dirty="0" err="1">
                <a:solidFill>
                  <a:srgbClr val="0000FF"/>
                </a:solidFill>
              </a:rPr>
              <a:t>ti</a:t>
            </a:r>
            <a:endParaRPr lang="en-US" sz="3600" b="1" dirty="0">
              <a:solidFill>
                <a:srgbClr val="0000FF"/>
              </a:solidFill>
            </a:endParaRPr>
          </a:p>
        </p:txBody>
      </p:sp>
      <p:sp>
        <p:nvSpPr>
          <p:cNvPr id="24" name="Text Box 70"/>
          <p:cNvSpPr txBox="1">
            <a:spLocks noChangeArrowheads="1"/>
          </p:cNvSpPr>
          <p:nvPr/>
        </p:nvSpPr>
        <p:spPr bwMode="auto">
          <a:xfrm>
            <a:off x="9982200" y="2502602"/>
            <a:ext cx="3810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sz="4200"/>
          </a:p>
        </p:txBody>
      </p:sp>
      <p:sp>
        <p:nvSpPr>
          <p:cNvPr id="25" name="Text Box 74"/>
          <p:cNvSpPr txBox="1">
            <a:spLocks noChangeArrowheads="1"/>
          </p:cNvSpPr>
          <p:nvPr/>
        </p:nvSpPr>
        <p:spPr bwMode="auto">
          <a:xfrm>
            <a:off x="8153400" y="621520"/>
            <a:ext cx="25908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i="1" dirty="0">
                <a:solidFill>
                  <a:srgbClr val="0000FF"/>
                </a:solidFill>
              </a:rPr>
              <a:t>(Theo A – MI – XI)</a:t>
            </a:r>
          </a:p>
        </p:txBody>
      </p:sp>
      <p:sp>
        <p:nvSpPr>
          <p:cNvPr id="26" name="Text Box 76"/>
          <p:cNvSpPr txBox="1">
            <a:spLocks noChangeArrowheads="1"/>
          </p:cNvSpPr>
          <p:nvPr/>
        </p:nvSpPr>
        <p:spPr bwMode="auto">
          <a:xfrm>
            <a:off x="4250995" y="3246237"/>
            <a:ext cx="17526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4200" b="1" dirty="0" err="1">
                <a:solidFill>
                  <a:srgbClr val="0000FF"/>
                </a:solidFill>
              </a:rPr>
              <a:t>rướn</a:t>
            </a:r>
            <a:endParaRPr lang="en-US" sz="4200" b="1" dirty="0">
              <a:solidFill>
                <a:srgbClr val="0000FF"/>
              </a:solidFill>
            </a:endParaRPr>
          </a:p>
        </p:txBody>
      </p:sp>
      <p:sp>
        <p:nvSpPr>
          <p:cNvPr id="32" name="Text Box 89"/>
          <p:cNvSpPr txBox="1">
            <a:spLocks noChangeArrowheads="1"/>
          </p:cNvSpPr>
          <p:nvPr/>
        </p:nvSpPr>
        <p:spPr bwMode="auto">
          <a:xfrm>
            <a:off x="6799632" y="1727627"/>
            <a:ext cx="23622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vi-VN" sz="4200" b="1" dirty="0">
                <a:solidFill>
                  <a:srgbClr val="0000FF"/>
                </a:solidFill>
              </a:rPr>
              <a:t>- </a:t>
            </a:r>
            <a:r>
              <a:rPr lang="en-US" sz="4200" b="1" dirty="0" err="1">
                <a:solidFill>
                  <a:srgbClr val="0000FF"/>
                </a:solidFill>
              </a:rPr>
              <a:t>gà</a:t>
            </a:r>
            <a:r>
              <a:rPr lang="en-US" sz="4200" b="1" dirty="0">
                <a:solidFill>
                  <a:srgbClr val="0000FF"/>
                </a:solidFill>
              </a:rPr>
              <a:t> </a:t>
            </a:r>
            <a:r>
              <a:rPr lang="en-US" sz="4200" b="1" dirty="0" err="1">
                <a:solidFill>
                  <a:srgbClr val="0000FF"/>
                </a:solidFill>
              </a:rPr>
              <a:t>tây</a:t>
            </a:r>
            <a:endParaRPr lang="en-US" sz="4200" b="1" dirty="0">
              <a:solidFill>
                <a:srgbClr val="0000FF"/>
              </a:solidFill>
            </a:endParaRPr>
          </a:p>
        </p:txBody>
      </p:sp>
      <p:sp>
        <p:nvSpPr>
          <p:cNvPr id="33" name="Text Box 90"/>
          <p:cNvSpPr txBox="1">
            <a:spLocks noChangeArrowheads="1"/>
          </p:cNvSpPr>
          <p:nvPr/>
        </p:nvSpPr>
        <p:spPr bwMode="auto">
          <a:xfrm>
            <a:off x="6781800" y="2565827"/>
            <a:ext cx="283845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vi-VN" sz="4200" b="1" dirty="0">
                <a:solidFill>
                  <a:srgbClr val="0000FF"/>
                </a:solidFill>
              </a:rPr>
              <a:t>- </a:t>
            </a:r>
            <a:r>
              <a:rPr lang="en-US" sz="4200" b="1" dirty="0" err="1">
                <a:solidFill>
                  <a:srgbClr val="0000FF"/>
                </a:solidFill>
              </a:rPr>
              <a:t>bò</a:t>
            </a:r>
            <a:r>
              <a:rPr lang="en-US" sz="4200" b="1" dirty="0">
                <a:solidFill>
                  <a:srgbClr val="0000FF"/>
                </a:solidFill>
              </a:rPr>
              <a:t> </a:t>
            </a:r>
            <a:r>
              <a:rPr lang="en-US" sz="4200" b="1" dirty="0" err="1">
                <a:solidFill>
                  <a:srgbClr val="0000FF"/>
                </a:solidFill>
              </a:rPr>
              <a:t>mộng</a:t>
            </a:r>
            <a:endParaRPr lang="en-US" sz="4200" b="1" dirty="0">
              <a:solidFill>
                <a:srgbClr val="0000FF"/>
              </a:solidFill>
            </a:endParaRPr>
          </a:p>
        </p:txBody>
      </p:sp>
      <p:sp>
        <p:nvSpPr>
          <p:cNvPr id="34" name="Text Box 91"/>
          <p:cNvSpPr txBox="1">
            <a:spLocks noChangeArrowheads="1"/>
          </p:cNvSpPr>
          <p:nvPr/>
        </p:nvSpPr>
        <p:spPr bwMode="auto">
          <a:xfrm>
            <a:off x="6810375" y="3416904"/>
            <a:ext cx="30480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vi-VN" sz="4200" b="1" dirty="0">
                <a:solidFill>
                  <a:srgbClr val="0000FF"/>
                </a:solidFill>
              </a:rPr>
              <a:t>- </a:t>
            </a:r>
            <a:r>
              <a:rPr lang="en-US" sz="4200" b="1" dirty="0" err="1">
                <a:solidFill>
                  <a:srgbClr val="0000FF"/>
                </a:solidFill>
              </a:rPr>
              <a:t>chật</a:t>
            </a:r>
            <a:r>
              <a:rPr lang="en-US" sz="4200" b="1" dirty="0">
                <a:solidFill>
                  <a:srgbClr val="0000FF"/>
                </a:solidFill>
              </a:rPr>
              <a:t> </a:t>
            </a:r>
            <a:r>
              <a:rPr lang="en-US" sz="4200" b="1" dirty="0" err="1">
                <a:solidFill>
                  <a:srgbClr val="0000FF"/>
                </a:solidFill>
              </a:rPr>
              <a:t>vật</a:t>
            </a:r>
            <a:endParaRPr lang="en-US" sz="4200" b="1" dirty="0">
              <a:solidFill>
                <a:srgbClr val="0000FF"/>
              </a:solidFill>
            </a:endParaRPr>
          </a:p>
        </p:txBody>
      </p:sp>
      <p:sp>
        <p:nvSpPr>
          <p:cNvPr id="35" name="Text Box 77"/>
          <p:cNvSpPr txBox="1">
            <a:spLocks noChangeArrowheads="1"/>
          </p:cNvSpPr>
          <p:nvPr/>
        </p:nvSpPr>
        <p:spPr bwMode="auto">
          <a:xfrm>
            <a:off x="376237" y="4777197"/>
            <a:ext cx="1143952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vi-VN" sz="3200" dirty="0"/>
              <a:t>- </a:t>
            </a:r>
            <a:r>
              <a:rPr lang="en-US" sz="3200" dirty="0" err="1"/>
              <a:t>Tưởng</a:t>
            </a:r>
            <a:r>
              <a:rPr lang="en-US" sz="3200" dirty="0"/>
              <a:t> </a:t>
            </a:r>
            <a:r>
              <a:rPr lang="en-US" sz="3200" dirty="0" err="1"/>
              <a:t>chừng</a:t>
            </a:r>
            <a:r>
              <a:rPr lang="en-US" sz="3200" dirty="0"/>
              <a:t> </a:t>
            </a:r>
            <a:r>
              <a:rPr lang="en-US" sz="3200" dirty="0" err="1"/>
              <a:t>cậu</a:t>
            </a:r>
            <a:r>
              <a:rPr lang="en-US" sz="3200" dirty="0"/>
              <a:t> </a:t>
            </a:r>
            <a:r>
              <a:rPr lang="en-US" sz="3200" dirty="0" err="1"/>
              <a:t>có</a:t>
            </a:r>
            <a:r>
              <a:rPr lang="en-US" sz="3200" dirty="0"/>
              <a:t> </a:t>
            </a:r>
            <a:r>
              <a:rPr lang="en-US" sz="3200" dirty="0" err="1"/>
              <a:t>thể</a:t>
            </a:r>
            <a:r>
              <a:rPr lang="en-US" sz="3200" dirty="0"/>
              <a:t> </a:t>
            </a:r>
            <a:r>
              <a:rPr lang="en-US" sz="3200" dirty="0" err="1"/>
              <a:t>vác</a:t>
            </a:r>
            <a:r>
              <a:rPr lang="en-US" sz="3200" dirty="0"/>
              <a:t> </a:t>
            </a:r>
            <a:r>
              <a:rPr lang="en-US" sz="3200" dirty="0" err="1"/>
              <a:t>thêm</a:t>
            </a:r>
            <a:r>
              <a:rPr lang="en-US" sz="3200" dirty="0"/>
              <a:t> </a:t>
            </a:r>
            <a:r>
              <a:rPr lang="en-US" sz="3200" dirty="0" err="1"/>
              <a:t>một</a:t>
            </a:r>
            <a:r>
              <a:rPr lang="en-US" sz="3200" dirty="0"/>
              <a:t> </a:t>
            </a:r>
            <a:r>
              <a:rPr lang="en-US" sz="3200" dirty="0" err="1"/>
              <a:t>người</a:t>
            </a:r>
            <a:r>
              <a:rPr lang="en-US" sz="3200" dirty="0"/>
              <a:t> </a:t>
            </a:r>
            <a:r>
              <a:rPr lang="en-US" sz="3200" dirty="0" err="1"/>
              <a:t>nữa</a:t>
            </a:r>
            <a:r>
              <a:rPr lang="en-US" sz="3200" dirty="0"/>
              <a:t> </a:t>
            </a:r>
            <a:r>
              <a:rPr lang="en-US" sz="3200" dirty="0" err="1"/>
              <a:t>trên</a:t>
            </a:r>
            <a:r>
              <a:rPr lang="en-US" sz="3200" dirty="0"/>
              <a:t> </a:t>
            </a:r>
            <a:r>
              <a:rPr lang="en-US" sz="3200" dirty="0" err="1"/>
              <a:t>vai</a:t>
            </a:r>
            <a:r>
              <a:rPr lang="vi-VN" sz="3200" dirty="0"/>
              <a:t>,</a:t>
            </a:r>
            <a:r>
              <a:rPr lang="en-US" sz="3200" dirty="0"/>
              <a:t> </a:t>
            </a:r>
            <a:r>
              <a:rPr lang="en-US" sz="3200" dirty="0" err="1"/>
              <a:t>vì</a:t>
            </a:r>
            <a:r>
              <a:rPr lang="en-US" sz="3200" dirty="0"/>
              <a:t> </a:t>
            </a:r>
            <a:r>
              <a:rPr lang="en-US" sz="3200" dirty="0" err="1"/>
              <a:t>cậu</a:t>
            </a:r>
            <a:r>
              <a:rPr lang="en-US" sz="3200" dirty="0"/>
              <a:t> </a:t>
            </a:r>
            <a:r>
              <a:rPr lang="en-US" sz="3200" dirty="0" err="1"/>
              <a:t>khoẻ</a:t>
            </a:r>
            <a:r>
              <a:rPr lang="en-US" sz="3200" dirty="0"/>
              <a:t> </a:t>
            </a:r>
            <a:r>
              <a:rPr lang="en-US" sz="3200" dirty="0" err="1"/>
              <a:t>chẳng</a:t>
            </a:r>
            <a:r>
              <a:rPr lang="en-US" sz="3200" dirty="0"/>
              <a:t> </a:t>
            </a:r>
            <a:r>
              <a:rPr lang="en-US" sz="3200" dirty="0" err="1"/>
              <a:t>khác</a:t>
            </a:r>
            <a:r>
              <a:rPr lang="en-US" sz="3200" dirty="0"/>
              <a:t> </a:t>
            </a:r>
            <a:r>
              <a:rPr lang="en-US" sz="3200" dirty="0" err="1"/>
              <a:t>gì</a:t>
            </a:r>
            <a:r>
              <a:rPr lang="en-US" sz="3200" dirty="0"/>
              <a:t> </a:t>
            </a:r>
            <a:r>
              <a:rPr lang="en-US" sz="3200" dirty="0" err="1"/>
              <a:t>một</a:t>
            </a:r>
            <a:r>
              <a:rPr lang="en-US" sz="3200" dirty="0"/>
              <a:t> con </a:t>
            </a:r>
            <a:r>
              <a:rPr lang="en-US" sz="3200" dirty="0" err="1"/>
              <a:t>bò</a:t>
            </a:r>
            <a:r>
              <a:rPr lang="en-US" sz="3200" dirty="0"/>
              <a:t> </a:t>
            </a:r>
            <a:r>
              <a:rPr lang="en-US" sz="3200" dirty="0" err="1"/>
              <a:t>mộng</a:t>
            </a:r>
            <a:r>
              <a:rPr lang="en-US" sz="3200" dirty="0"/>
              <a:t> non.</a:t>
            </a:r>
          </a:p>
        </p:txBody>
      </p:sp>
      <p:sp>
        <p:nvSpPr>
          <p:cNvPr id="36" name="Line 85"/>
          <p:cNvSpPr>
            <a:spLocks noChangeShapeType="1"/>
          </p:cNvSpPr>
          <p:nvPr/>
        </p:nvSpPr>
        <p:spPr bwMode="auto">
          <a:xfrm flipH="1">
            <a:off x="3233777" y="4934806"/>
            <a:ext cx="97774" cy="3810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a:p>
        </p:txBody>
      </p:sp>
      <p:sp>
        <p:nvSpPr>
          <p:cNvPr id="38" name="Line 87"/>
          <p:cNvSpPr>
            <a:spLocks noChangeShapeType="1"/>
          </p:cNvSpPr>
          <p:nvPr/>
        </p:nvSpPr>
        <p:spPr bwMode="auto">
          <a:xfrm flipH="1">
            <a:off x="9375470" y="5415142"/>
            <a:ext cx="146660" cy="3810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a:p>
        </p:txBody>
      </p:sp>
      <p:sp>
        <p:nvSpPr>
          <p:cNvPr id="39" name="Line 88"/>
          <p:cNvSpPr>
            <a:spLocks noChangeShapeType="1"/>
          </p:cNvSpPr>
          <p:nvPr/>
        </p:nvSpPr>
        <p:spPr bwMode="auto">
          <a:xfrm flipH="1">
            <a:off x="9302138" y="5415142"/>
            <a:ext cx="146661" cy="3810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a:p>
        </p:txBody>
      </p:sp>
      <p:sp>
        <p:nvSpPr>
          <p:cNvPr id="40" name="Text Box 77"/>
          <p:cNvSpPr txBox="1">
            <a:spLocks noChangeArrowheads="1"/>
          </p:cNvSpPr>
          <p:nvPr/>
        </p:nvSpPr>
        <p:spPr bwMode="auto">
          <a:xfrm>
            <a:off x="452436" y="5805870"/>
            <a:ext cx="1143952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vi-VN" sz="3200" dirty="0"/>
              <a:t>- Bạn này được miễn học thể dục vì bị tật từ nhỏ, nhưng cố xin thầy cho được tập như mọi người.  </a:t>
            </a:r>
            <a:endParaRPr lang="en-US" sz="3200" dirty="0"/>
          </a:p>
        </p:txBody>
      </p:sp>
      <p:sp>
        <p:nvSpPr>
          <p:cNvPr id="41" name="Line 85"/>
          <p:cNvSpPr>
            <a:spLocks noChangeShapeType="1"/>
          </p:cNvSpPr>
          <p:nvPr/>
        </p:nvSpPr>
        <p:spPr bwMode="auto">
          <a:xfrm flipH="1">
            <a:off x="6586252" y="5937555"/>
            <a:ext cx="97773" cy="3810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a:p>
        </p:txBody>
      </p:sp>
    </p:spTree>
    <p:extLst>
      <p:ext uri="{BB962C8B-B14F-4D97-AF65-F5344CB8AC3E}">
        <p14:creationId xmlns:p14="http://schemas.microsoft.com/office/powerpoint/2010/main" val="2848207554"/>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linds(horizontal)">
                                      <p:cBhvr>
                                        <p:cTn id="11" dur="500"/>
                                        <p:tgtEl>
                                          <p:spTgt spid="15"/>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linds(horizont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80">
                                          <p:stCondLst>
                                            <p:cond delay="0"/>
                                          </p:stCondLst>
                                        </p:cTn>
                                        <p:tgtEl>
                                          <p:spTgt spid="16"/>
                                        </p:tgtEl>
                                      </p:cBhvr>
                                    </p:animEffect>
                                    <p:anim calcmode="lin" valueType="num">
                                      <p:cBhvr>
                                        <p:cTn id="21"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6" dur="26">
                                          <p:stCondLst>
                                            <p:cond delay="650"/>
                                          </p:stCondLst>
                                        </p:cTn>
                                        <p:tgtEl>
                                          <p:spTgt spid="16"/>
                                        </p:tgtEl>
                                      </p:cBhvr>
                                      <p:to x="100000" y="60000"/>
                                    </p:animScale>
                                    <p:animScale>
                                      <p:cBhvr>
                                        <p:cTn id="27" dur="166" decel="50000">
                                          <p:stCondLst>
                                            <p:cond delay="676"/>
                                          </p:stCondLst>
                                        </p:cTn>
                                        <p:tgtEl>
                                          <p:spTgt spid="16"/>
                                        </p:tgtEl>
                                      </p:cBhvr>
                                      <p:to x="100000" y="100000"/>
                                    </p:animScale>
                                    <p:animScale>
                                      <p:cBhvr>
                                        <p:cTn id="28" dur="26">
                                          <p:stCondLst>
                                            <p:cond delay="1312"/>
                                          </p:stCondLst>
                                        </p:cTn>
                                        <p:tgtEl>
                                          <p:spTgt spid="16"/>
                                        </p:tgtEl>
                                      </p:cBhvr>
                                      <p:to x="100000" y="80000"/>
                                    </p:animScale>
                                    <p:animScale>
                                      <p:cBhvr>
                                        <p:cTn id="29" dur="166" decel="50000">
                                          <p:stCondLst>
                                            <p:cond delay="1338"/>
                                          </p:stCondLst>
                                        </p:cTn>
                                        <p:tgtEl>
                                          <p:spTgt spid="16"/>
                                        </p:tgtEl>
                                      </p:cBhvr>
                                      <p:to x="100000" y="100000"/>
                                    </p:animScale>
                                    <p:animScale>
                                      <p:cBhvr>
                                        <p:cTn id="30" dur="26">
                                          <p:stCondLst>
                                            <p:cond delay="1642"/>
                                          </p:stCondLst>
                                        </p:cTn>
                                        <p:tgtEl>
                                          <p:spTgt spid="16"/>
                                        </p:tgtEl>
                                      </p:cBhvr>
                                      <p:to x="100000" y="90000"/>
                                    </p:animScale>
                                    <p:animScale>
                                      <p:cBhvr>
                                        <p:cTn id="31" dur="166" decel="50000">
                                          <p:stCondLst>
                                            <p:cond delay="1668"/>
                                          </p:stCondLst>
                                        </p:cTn>
                                        <p:tgtEl>
                                          <p:spTgt spid="16"/>
                                        </p:tgtEl>
                                      </p:cBhvr>
                                      <p:to x="100000" y="100000"/>
                                    </p:animScale>
                                    <p:animScale>
                                      <p:cBhvr>
                                        <p:cTn id="32" dur="26">
                                          <p:stCondLst>
                                            <p:cond delay="1808"/>
                                          </p:stCondLst>
                                        </p:cTn>
                                        <p:tgtEl>
                                          <p:spTgt spid="16"/>
                                        </p:tgtEl>
                                      </p:cBhvr>
                                      <p:to x="100000" y="95000"/>
                                    </p:animScale>
                                    <p:animScale>
                                      <p:cBhvr>
                                        <p:cTn id="33" dur="166" decel="50000">
                                          <p:stCondLst>
                                            <p:cond delay="1834"/>
                                          </p:stCondLst>
                                        </p:cTn>
                                        <p:tgtEl>
                                          <p:spTgt spid="16"/>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blinds(horizontal)">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linds(horizontal)">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blinds(horizontal)">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blinds(horizontal)">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linds(horizontal)">
                                      <p:cBhvr>
                                        <p:cTn id="58" dur="50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blinds(horizontal)">
                                      <p:cBhvr>
                                        <p:cTn id="63" dur="500"/>
                                        <p:tgtEl>
                                          <p:spTgt spid="26"/>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grpId="0"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blinds(horizontal)">
                                      <p:cBhvr>
                                        <p:cTn id="68" dur="500"/>
                                        <p:tgtEl>
                                          <p:spTgt spid="18"/>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5"/>
                                        </p:tgtEl>
                                        <p:attrNameLst>
                                          <p:attrName>style.visibility</p:attrName>
                                        </p:attrNameLst>
                                      </p:cBhvr>
                                      <p:to>
                                        <p:strVal val="visible"/>
                                      </p:to>
                                    </p:set>
                                    <p:anim calcmode="lin" valueType="num">
                                      <p:cBhvr additive="base">
                                        <p:cTn id="73" dur="500" fill="hold"/>
                                        <p:tgtEl>
                                          <p:spTgt spid="35"/>
                                        </p:tgtEl>
                                        <p:attrNameLst>
                                          <p:attrName>ppt_x</p:attrName>
                                        </p:attrNameLst>
                                      </p:cBhvr>
                                      <p:tavLst>
                                        <p:tav tm="0">
                                          <p:val>
                                            <p:strVal val="#ppt_x"/>
                                          </p:val>
                                        </p:tav>
                                        <p:tav tm="100000">
                                          <p:val>
                                            <p:strVal val="#ppt_x"/>
                                          </p:val>
                                        </p:tav>
                                      </p:tavLst>
                                    </p:anim>
                                    <p:anim calcmode="lin" valueType="num">
                                      <p:cBhvr additive="base">
                                        <p:cTn id="7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3" presetClass="entr" presetSubtype="10"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blinds(horizontal)">
                                      <p:cBhvr>
                                        <p:cTn id="79" dur="500"/>
                                        <p:tgtEl>
                                          <p:spTgt spid="36"/>
                                        </p:tgtEl>
                                      </p:cBhvr>
                                    </p:animEffect>
                                  </p:childTnLst>
                                </p:cTn>
                              </p:par>
                            </p:childTnLst>
                          </p:cTn>
                        </p:par>
                      </p:childTnLst>
                    </p:cTn>
                  </p:par>
                  <p:par>
                    <p:cTn id="80" fill="hold">
                      <p:stCondLst>
                        <p:cond delay="indefinite"/>
                      </p:stCondLst>
                      <p:childTnLst>
                        <p:par>
                          <p:cTn id="81" fill="hold">
                            <p:stCondLst>
                              <p:cond delay="0"/>
                            </p:stCondLst>
                            <p:childTnLst>
                              <p:par>
                                <p:cTn id="82" presetID="3" presetClass="entr" presetSubtype="10" fill="hold" grpId="0" nodeType="clickEffect">
                                  <p:stCondLst>
                                    <p:cond delay="0"/>
                                  </p:stCondLst>
                                  <p:childTnLst>
                                    <p:set>
                                      <p:cBhvr>
                                        <p:cTn id="83" dur="1" fill="hold">
                                          <p:stCondLst>
                                            <p:cond delay="0"/>
                                          </p:stCondLst>
                                        </p:cTn>
                                        <p:tgtEl>
                                          <p:spTgt spid="38"/>
                                        </p:tgtEl>
                                        <p:attrNameLst>
                                          <p:attrName>style.visibility</p:attrName>
                                        </p:attrNameLst>
                                      </p:cBhvr>
                                      <p:to>
                                        <p:strVal val="visible"/>
                                      </p:to>
                                    </p:set>
                                    <p:animEffect transition="in" filter="blinds(horizontal)">
                                      <p:cBhvr>
                                        <p:cTn id="84" dur="500"/>
                                        <p:tgtEl>
                                          <p:spTgt spid="38"/>
                                        </p:tgtEl>
                                      </p:cBhvr>
                                    </p:animEffect>
                                  </p:childTnLst>
                                </p:cTn>
                              </p:par>
                              <p:par>
                                <p:cTn id="85" presetID="3" presetClass="entr" presetSubtype="10" fill="hold" grpId="0" nodeType="with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blinds(horizontal)">
                                      <p:cBhvr>
                                        <p:cTn id="87" dur="500"/>
                                        <p:tgtEl>
                                          <p:spTgt spid="39"/>
                                        </p:tgtEl>
                                      </p:cBhvr>
                                    </p:animEffect>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40"/>
                                        </p:tgtEl>
                                        <p:attrNameLst>
                                          <p:attrName>style.visibility</p:attrName>
                                        </p:attrNameLst>
                                      </p:cBhvr>
                                      <p:to>
                                        <p:strVal val="visible"/>
                                      </p:to>
                                    </p:set>
                                    <p:anim calcmode="lin" valueType="num">
                                      <p:cBhvr additive="base">
                                        <p:cTn id="92" dur="500" fill="hold"/>
                                        <p:tgtEl>
                                          <p:spTgt spid="40"/>
                                        </p:tgtEl>
                                        <p:attrNameLst>
                                          <p:attrName>ppt_x</p:attrName>
                                        </p:attrNameLst>
                                      </p:cBhvr>
                                      <p:tavLst>
                                        <p:tav tm="0">
                                          <p:val>
                                            <p:strVal val="#ppt_x"/>
                                          </p:val>
                                        </p:tav>
                                        <p:tav tm="100000">
                                          <p:val>
                                            <p:strVal val="#ppt_x"/>
                                          </p:val>
                                        </p:tav>
                                      </p:tavLst>
                                    </p:anim>
                                    <p:anim calcmode="lin" valueType="num">
                                      <p:cBhvr additive="base">
                                        <p:cTn id="93"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3" presetClass="entr" presetSubtype="10" fill="hold" grpId="0" nodeType="clickEffect">
                                  <p:stCondLst>
                                    <p:cond delay="0"/>
                                  </p:stCondLst>
                                  <p:childTnLst>
                                    <p:set>
                                      <p:cBhvr>
                                        <p:cTn id="97" dur="1" fill="hold">
                                          <p:stCondLst>
                                            <p:cond delay="0"/>
                                          </p:stCondLst>
                                        </p:cTn>
                                        <p:tgtEl>
                                          <p:spTgt spid="41"/>
                                        </p:tgtEl>
                                        <p:attrNameLst>
                                          <p:attrName>style.visibility</p:attrName>
                                        </p:attrNameLst>
                                      </p:cBhvr>
                                      <p:to>
                                        <p:strVal val="visible"/>
                                      </p:to>
                                    </p:set>
                                    <p:animEffect transition="in" filter="blinds(horizontal)">
                                      <p:cBhvr>
                                        <p:cTn id="98" dur="500"/>
                                        <p:tgtEl>
                                          <p:spTgt spid="41"/>
                                        </p:tgtEl>
                                      </p:cBhvr>
                                    </p:animEffect>
                                  </p:childTnLst>
                                </p:cTn>
                              </p:par>
                            </p:childTnLst>
                          </p:cTn>
                        </p:par>
                      </p:childTnLst>
                    </p:cTn>
                  </p:par>
                  <p:par>
                    <p:cTn id="99" fill="hold">
                      <p:stCondLst>
                        <p:cond delay="indefinite"/>
                      </p:stCondLst>
                      <p:childTnLst>
                        <p:par>
                          <p:cTn id="100" fill="hold">
                            <p:stCondLst>
                              <p:cond delay="0"/>
                            </p:stCondLst>
                            <p:childTnLst>
                              <p:par>
                                <p:cTn id="101" presetID="3" presetClass="entr" presetSubtype="10" fill="hold" grpId="0" nodeType="clickEffect">
                                  <p:stCondLst>
                                    <p:cond delay="0"/>
                                  </p:stCondLst>
                                  <p:childTnLst>
                                    <p:set>
                                      <p:cBhvr>
                                        <p:cTn id="102" dur="1" fill="hold">
                                          <p:stCondLst>
                                            <p:cond delay="0"/>
                                          </p:stCondLst>
                                        </p:cTn>
                                        <p:tgtEl>
                                          <p:spTgt spid="32"/>
                                        </p:tgtEl>
                                        <p:attrNameLst>
                                          <p:attrName>style.visibility</p:attrName>
                                        </p:attrNameLst>
                                      </p:cBhvr>
                                      <p:to>
                                        <p:strVal val="visible"/>
                                      </p:to>
                                    </p:set>
                                    <p:animEffect transition="in" filter="blinds(horizontal)">
                                      <p:cBhvr>
                                        <p:cTn id="103" dur="500"/>
                                        <p:tgtEl>
                                          <p:spTgt spid="32"/>
                                        </p:tgtEl>
                                      </p:cBhvr>
                                    </p:animEffect>
                                  </p:childTnLst>
                                </p:cTn>
                              </p:par>
                            </p:childTnLst>
                          </p:cTn>
                        </p:par>
                      </p:childTnLst>
                    </p:cTn>
                  </p:par>
                  <p:par>
                    <p:cTn id="104" fill="hold">
                      <p:stCondLst>
                        <p:cond delay="indefinite"/>
                      </p:stCondLst>
                      <p:childTnLst>
                        <p:par>
                          <p:cTn id="105" fill="hold">
                            <p:stCondLst>
                              <p:cond delay="0"/>
                            </p:stCondLst>
                            <p:childTnLst>
                              <p:par>
                                <p:cTn id="106" presetID="3" presetClass="entr" presetSubtype="10" fill="hold" grpId="0" nodeType="clickEffect">
                                  <p:stCondLst>
                                    <p:cond delay="0"/>
                                  </p:stCondLst>
                                  <p:childTnLst>
                                    <p:set>
                                      <p:cBhvr>
                                        <p:cTn id="107" dur="1" fill="hold">
                                          <p:stCondLst>
                                            <p:cond delay="0"/>
                                          </p:stCondLst>
                                        </p:cTn>
                                        <p:tgtEl>
                                          <p:spTgt spid="33"/>
                                        </p:tgtEl>
                                        <p:attrNameLst>
                                          <p:attrName>style.visibility</p:attrName>
                                        </p:attrNameLst>
                                      </p:cBhvr>
                                      <p:to>
                                        <p:strVal val="visible"/>
                                      </p:to>
                                    </p:set>
                                    <p:animEffect transition="in" filter="blinds(horizontal)">
                                      <p:cBhvr>
                                        <p:cTn id="108" dur="500"/>
                                        <p:tgtEl>
                                          <p:spTgt spid="33"/>
                                        </p:tgtEl>
                                      </p:cBhvr>
                                    </p:animEffect>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34"/>
                                        </p:tgtEl>
                                        <p:attrNameLst>
                                          <p:attrName>style.visibility</p:attrName>
                                        </p:attrNameLst>
                                      </p:cBhvr>
                                      <p:to>
                                        <p:strVal val="visible"/>
                                      </p:to>
                                    </p:set>
                                    <p:anim calcmode="lin" valueType="num">
                                      <p:cBhvr additive="base">
                                        <p:cTn id="113" dur="500" fill="hold"/>
                                        <p:tgtEl>
                                          <p:spTgt spid="34"/>
                                        </p:tgtEl>
                                        <p:attrNameLst>
                                          <p:attrName>ppt_x</p:attrName>
                                        </p:attrNameLst>
                                      </p:cBhvr>
                                      <p:tavLst>
                                        <p:tav tm="0">
                                          <p:val>
                                            <p:strVal val="#ppt_x"/>
                                          </p:val>
                                        </p:tav>
                                        <p:tav tm="100000">
                                          <p:val>
                                            <p:strVal val="#ppt_x"/>
                                          </p:val>
                                        </p:tav>
                                      </p:tavLst>
                                    </p:anim>
                                    <p:anim calcmode="lin" valueType="num">
                                      <p:cBhvr additive="base">
                                        <p:cTn id="11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5" grpId="0" animBg="1"/>
      <p:bldP spid="16" grpId="0"/>
      <p:bldP spid="17" grpId="0"/>
      <p:bldP spid="18" grpId="0"/>
      <p:bldP spid="20" grpId="0"/>
      <p:bldP spid="21" grpId="0"/>
      <p:bldP spid="22" grpId="0"/>
      <p:bldP spid="23" grpId="0"/>
      <p:bldP spid="26" grpId="0"/>
      <p:bldP spid="32" grpId="0"/>
      <p:bldP spid="33" grpId="0"/>
      <p:bldP spid="34" grpId="0"/>
      <p:bldP spid="35" grpId="0"/>
      <p:bldP spid="36" grpId="0" animBg="1"/>
      <p:bldP spid="38" grpId="0" animBg="1"/>
      <p:bldP spid="39" grpId="0" animBg="1"/>
      <p:bldP spid="40" grpId="0"/>
      <p:bldP spid="4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9" descr="ga tay">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l="6522" t="6061" r="6522" b="5051"/>
          <a:stretch>
            <a:fillRect/>
          </a:stretch>
        </p:blipFill>
        <p:spPr bwMode="auto">
          <a:xfrm>
            <a:off x="5892800" y="609600"/>
            <a:ext cx="5994400" cy="4876800"/>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pic>
        <p:nvPicPr>
          <p:cNvPr id="6147" name="Picture 10" descr="galoi[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9600"/>
            <a:ext cx="5486400" cy="4876800"/>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267325" y="5924550"/>
            <a:ext cx="1393330" cy="630942"/>
          </a:xfrm>
          <a:prstGeom prst="rect">
            <a:avLst/>
          </a:prstGeom>
          <a:noFill/>
        </p:spPr>
        <p:txBody>
          <a:bodyPr wrap="none" rtlCol="0">
            <a:spAutoFit/>
          </a:bodyPr>
          <a:lstStyle/>
          <a:p>
            <a:r>
              <a:rPr lang="vi-VN" sz="3500" i="1" dirty="0">
                <a:latin typeface="Times New Roman" pitchFamily="18" charset="0"/>
                <a:cs typeface="Times New Roman" pitchFamily="18" charset="0"/>
              </a:rPr>
              <a:t>Gà tây</a:t>
            </a:r>
            <a:endParaRPr lang="en-US" sz="3500" i="1" dirty="0">
              <a:latin typeface="Times New Roman" pitchFamily="18" charset="0"/>
              <a:cs typeface="Times New Roman" pitchFamily="18" charset="0"/>
            </a:endParaRPr>
          </a:p>
        </p:txBody>
      </p:sp>
    </p:spTree>
    <p:extLst>
      <p:ext uri="{BB962C8B-B14F-4D97-AF65-F5344CB8AC3E}">
        <p14:creationId xmlns:p14="http://schemas.microsoft.com/office/powerpoint/2010/main" val="173434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SlidesMania">
  <a:themeElements>
    <a:clrScheme name="Simple Light">
      <a:dk1>
        <a:srgbClr val="000000"/>
      </a:dk1>
      <a:lt1>
        <a:srgbClr val="FFFFFF"/>
      </a:lt1>
      <a:dk2>
        <a:srgbClr val="3B3B3B"/>
      </a:dk2>
      <a:lt2>
        <a:srgbClr val="D8D8D8"/>
      </a:lt2>
      <a:accent1>
        <a:srgbClr val="D9EAD3"/>
      </a:accent1>
      <a:accent2>
        <a:srgbClr val="F9E6AB"/>
      </a:accent2>
      <a:accent3>
        <a:srgbClr val="CFE2F3"/>
      </a:accent3>
      <a:accent4>
        <a:srgbClr val="EAD1DC"/>
      </a:accent4>
      <a:accent5>
        <a:srgbClr val="D9D2E9"/>
      </a:accent5>
      <a:accent6>
        <a:srgbClr val="C1E6EA"/>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lidesMania">
  <a:themeElements>
    <a:clrScheme name="Simple Light">
      <a:dk1>
        <a:srgbClr val="000000"/>
      </a:dk1>
      <a:lt1>
        <a:srgbClr val="FFFFFF"/>
      </a:lt1>
      <a:dk2>
        <a:srgbClr val="3B3B3B"/>
      </a:dk2>
      <a:lt2>
        <a:srgbClr val="D8D8D8"/>
      </a:lt2>
      <a:accent1>
        <a:srgbClr val="D9EAD3"/>
      </a:accent1>
      <a:accent2>
        <a:srgbClr val="F9E6AB"/>
      </a:accent2>
      <a:accent3>
        <a:srgbClr val="CFE2F3"/>
      </a:accent3>
      <a:accent4>
        <a:srgbClr val="EAD1DC"/>
      </a:accent4>
      <a:accent5>
        <a:srgbClr val="D9D2E9"/>
      </a:accent5>
      <a:accent6>
        <a:srgbClr val="C1E6EA"/>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模块">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ack from Winter Break">
  <a:themeElements>
    <a:clrScheme name="Simple Light">
      <a:dk1>
        <a:srgbClr val="000000"/>
      </a:dk1>
      <a:lt1>
        <a:srgbClr val="FFFFFF"/>
      </a:lt1>
      <a:dk2>
        <a:srgbClr val="595959"/>
      </a:dk2>
      <a:lt2>
        <a:srgbClr val="EEEEEE"/>
      </a:lt2>
      <a:accent1>
        <a:srgbClr val="90D1D3"/>
      </a:accent1>
      <a:accent2>
        <a:srgbClr val="FFB94D"/>
      </a:accent2>
      <a:accent3>
        <a:srgbClr val="F4805D"/>
      </a:accent3>
      <a:accent4>
        <a:srgbClr val="385054"/>
      </a:accent4>
      <a:accent5>
        <a:srgbClr val="5B2F20"/>
      </a:accent5>
      <a:accent6>
        <a:srgbClr val="FFD2B3"/>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自定义 10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92D050"/>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自定义 10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92D050"/>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564</TotalTime>
  <Words>1432</Words>
  <Application>Microsoft Office PowerPoint</Application>
  <PresentationFormat>Widescreen</PresentationFormat>
  <Paragraphs>113</Paragraphs>
  <Slides>30</Slides>
  <Notes>15</Notes>
  <HiddenSlides>0</HiddenSlides>
  <MMClips>19</MMClips>
  <ScaleCrop>false</ScaleCrop>
  <HeadingPairs>
    <vt:vector size="6" baseType="variant">
      <vt:variant>
        <vt:lpstr>Fonts Used</vt:lpstr>
      </vt:variant>
      <vt:variant>
        <vt:i4>26</vt:i4>
      </vt:variant>
      <vt:variant>
        <vt:lpstr>Theme</vt:lpstr>
      </vt:variant>
      <vt:variant>
        <vt:i4>9</vt:i4>
      </vt:variant>
      <vt:variant>
        <vt:lpstr>Slide Titles</vt:lpstr>
      </vt:variant>
      <vt:variant>
        <vt:i4>30</vt:i4>
      </vt:variant>
    </vt:vector>
  </HeadingPairs>
  <TitlesOfParts>
    <vt:vector size="65" baseType="lpstr">
      <vt:lpstr>Gloria Hallelujah</vt:lpstr>
      <vt:lpstr>印品黑体</vt:lpstr>
      <vt:lpstr>Bebas Neue</vt:lpstr>
      <vt:lpstr>HP001 4 hang 1 ô ly</vt:lpstr>
      <vt:lpstr>Times New Roman</vt:lpstr>
      <vt:lpstr>Lato Hairline</vt:lpstr>
      <vt:lpstr>Calibri</vt:lpstr>
      <vt:lpstr>Nunito</vt:lpstr>
      <vt:lpstr>Calibri Light</vt:lpstr>
      <vt:lpstr>Helvetica Light</vt:lpstr>
      <vt:lpstr>Lato Light</vt:lpstr>
      <vt:lpstr>等线</vt:lpstr>
      <vt:lpstr>Coming Soon</vt:lpstr>
      <vt:lpstr>Abril Fatface</vt:lpstr>
      <vt:lpstr>Barlow Condensed</vt:lpstr>
      <vt:lpstr>Aldrich</vt:lpstr>
      <vt:lpstr>HP001</vt:lpstr>
      <vt:lpstr>Arial</vt:lpstr>
      <vt:lpstr>Lato Bold</vt:lpstr>
      <vt:lpstr>Just Another Hand</vt:lpstr>
      <vt:lpstr>微软雅黑</vt:lpstr>
      <vt:lpstr>.VnTime</vt:lpstr>
      <vt:lpstr>Lato Regular</vt:lpstr>
      <vt:lpstr>字魂36号-正文宋楷</vt:lpstr>
      <vt:lpstr>Dancing Script</vt:lpstr>
      <vt:lpstr>Tahoma</vt:lpstr>
      <vt:lpstr>SlidesMania</vt:lpstr>
      <vt:lpstr>1_SlidesMania</vt:lpstr>
      <vt:lpstr>1_Office 主题​​</vt:lpstr>
      <vt:lpstr>Back from Winter Break</vt:lpstr>
      <vt:lpstr>1_Office Theme</vt:lpstr>
      <vt:lpstr>Default Design</vt:lpstr>
      <vt:lpstr>2_Office Theme</vt:lpstr>
      <vt:lpstr>3_Office Theme</vt:lpstr>
      <vt:lpstr>4_Office Theme</vt:lpstr>
      <vt:lpstr>Thứ       ngày    tháng     năm 2022 Tập đọc - Kể chuyện Buổi học thể dục</vt:lpstr>
      <vt:lpstr>1. Luyện đọc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Tìm hiểu bài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Luyện đọc lại</vt:lpstr>
      <vt:lpstr>PowerPoint Presentation</vt:lpstr>
      <vt:lpstr>4. Kể chuyện</vt:lpstr>
      <vt:lpstr>PowerPoint Presentation</vt:lpstr>
      <vt:lpstr>PowerPoint Presentation</vt:lpstr>
      <vt:lpstr>PowerPoint Presentation</vt:lpstr>
      <vt:lpstr>PowerPoint Presentation</vt:lpstr>
      <vt:lpstr>PowerPoint Presentation</vt:lpstr>
      <vt:lpstr>PowerPoint Presentation</vt:lpstr>
      <vt:lpstr>5. Vận dụng Em hãy sưu tầm những tấm gương sáng về ý chí, nghị lực vượt lên tật nguyền trong cuộc sống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Here goes your presentation title.</dc:title>
  <dc:creator>VitinhNV</dc:creator>
  <cp:lastModifiedBy>Nguyễn Thu Trang</cp:lastModifiedBy>
  <cp:revision>80</cp:revision>
  <dcterms:modified xsi:type="dcterms:W3CDTF">2022-03-27T13:47:19Z</dcterms:modified>
</cp:coreProperties>
</file>