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9" r:id="rId2"/>
    <p:sldId id="294" r:id="rId3"/>
    <p:sldId id="271" r:id="rId4"/>
    <p:sldId id="295" r:id="rId5"/>
    <p:sldId id="279" r:id="rId6"/>
    <p:sldId id="288" r:id="rId7"/>
    <p:sldId id="290" r:id="rId8"/>
    <p:sldId id="291" r:id="rId9"/>
    <p:sldId id="292" r:id="rId10"/>
    <p:sldId id="293" r:id="rId11"/>
    <p:sldId id="265" r:id="rId12"/>
    <p:sldId id="270" r:id="rId13"/>
    <p:sldId id="267" r:id="rId14"/>
    <p:sldId id="266" r:id="rId15"/>
    <p:sldId id="273" r:id="rId16"/>
    <p:sldId id="275" r:id="rId17"/>
    <p:sldId id="276" r:id="rId18"/>
    <p:sldId id="269" r:id="rId19"/>
    <p:sldId id="296" r:id="rId20"/>
    <p:sldId id="312" r:id="rId21"/>
    <p:sldId id="314" r:id="rId22"/>
    <p:sldId id="316" r:id="rId23"/>
    <p:sldId id="317" r:id="rId24"/>
    <p:sldId id="277" r:id="rId25"/>
    <p:sldId id="282" r:id="rId26"/>
    <p:sldId id="278" r:id="rId27"/>
  </p:sldIdLst>
  <p:sldSz cx="9144000" cy="6858000" type="screen4x3"/>
  <p:notesSz cx="6858000" cy="9144000"/>
  <p:custDataLst>
    <p:tags r:id="rId2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161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90E367-9F99-4052-8EDF-462CCD1E6ECD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9BD200-28F1-4102-836E-B3194EE4EA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035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9BD200-28F1-4102-836E-B3194EE4EA2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8372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9BD200-28F1-4102-836E-B3194EE4EA2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4573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9BD200-28F1-4102-836E-B3194EE4EA2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6911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5E66FC2-09CF-4928-928F-40957E6FE764}" type="slidenum">
              <a:rPr lang="en-US" sz="1200" smtClean="0">
                <a:latin typeface="Arial" charset="0"/>
              </a:rPr>
              <a:pPr eaLnBrk="1" hangingPunct="1"/>
              <a:t>24</a:t>
            </a:fld>
            <a:endParaRPr lang="en-US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9BD200-28F1-4102-836E-B3194EE4EA2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7046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71A1486-E704-466B-8A76-54906C0C69A5}" type="slidenum">
              <a:rPr lang="en-US" sz="1200" smtClean="0">
                <a:latin typeface="Arial" charset="0"/>
              </a:rPr>
              <a:pPr eaLnBrk="1" hangingPunct="1"/>
              <a:t>26</a:t>
            </a:fld>
            <a:endParaRPr lang="en-US" sz="1200">
              <a:latin typeface="Arial" charset="0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9BD200-28F1-4102-836E-B3194EE4EA2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4603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9BD200-28F1-4102-836E-B3194EE4EA2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183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9BD200-28F1-4102-836E-B3194EE4EA2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5461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9BD200-28F1-4102-836E-B3194EE4EA2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3445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9BD200-28F1-4102-836E-B3194EE4EA2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5921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9BD200-28F1-4102-836E-B3194EE4EA2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1196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9BD200-28F1-4102-836E-B3194EE4EA2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7902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9BD200-28F1-4102-836E-B3194EE4EA2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4705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171BC-1E75-4F03-8C28-7E3F094CDF24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E6701-F65D-43FF-890A-1CCC68916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953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171BC-1E75-4F03-8C28-7E3F094CDF24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E6701-F65D-43FF-890A-1CCC68916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458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171BC-1E75-4F03-8C28-7E3F094CDF24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E6701-F65D-43FF-890A-1CCC68916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009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171BC-1E75-4F03-8C28-7E3F094CDF24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E6701-F65D-43FF-890A-1CCC68916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166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171BC-1E75-4F03-8C28-7E3F094CDF24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E6701-F65D-43FF-890A-1CCC68916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15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171BC-1E75-4F03-8C28-7E3F094CDF24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E6701-F65D-43FF-890A-1CCC68916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648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171BC-1E75-4F03-8C28-7E3F094CDF24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E6701-F65D-43FF-890A-1CCC68916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8024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171BC-1E75-4F03-8C28-7E3F094CDF24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E6701-F65D-43FF-890A-1CCC68916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514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171BC-1E75-4F03-8C28-7E3F094CDF24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E6701-F65D-43FF-890A-1CCC68916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511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171BC-1E75-4F03-8C28-7E3F094CDF24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E6701-F65D-43FF-890A-1CCC68916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525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171BC-1E75-4F03-8C28-7E3F094CDF24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E6701-F65D-43FF-890A-1CCC68916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234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3171BC-1E75-4F03-8C28-7E3F094CDF24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5E6701-F65D-43FF-890A-1CCC68916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847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5" Type="http://schemas.openxmlformats.org/officeDocument/2006/relationships/image" Target="../media/image42.jpg"/><Relationship Id="rId4" Type="http://schemas.openxmlformats.org/officeDocument/2006/relationships/image" Target="../media/image4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jpeg"/><Relationship Id="rId18" Type="http://schemas.openxmlformats.org/officeDocument/2006/relationships/image" Target="../media/image2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17" Type="http://schemas.openxmlformats.org/officeDocument/2006/relationships/image" Target="../media/image19.jpeg"/><Relationship Id="rId2" Type="http://schemas.openxmlformats.org/officeDocument/2006/relationships/image" Target="../media/image4.jpeg"/><Relationship Id="rId16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5" Type="http://schemas.openxmlformats.org/officeDocument/2006/relationships/image" Target="../media/image17.jpeg"/><Relationship Id="rId10" Type="http://schemas.openxmlformats.org/officeDocument/2006/relationships/image" Target="../media/image12.jpeg"/><Relationship Id="rId19" Type="http://schemas.openxmlformats.org/officeDocument/2006/relationships/image" Target="../media/image21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Relationship Id="rId1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0" y="7267575"/>
            <a:ext cx="9144000" cy="657225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000076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14949" tIns="57475" rIns="114949" bIns="57475">
            <a:spAutoFit/>
          </a:bodyPr>
          <a:lstStyle>
            <a:lvl1pPr defTabSz="11493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1493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1493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1493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1493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149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149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149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149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3500"/>
          </a:p>
        </p:txBody>
      </p:sp>
      <p:pic>
        <p:nvPicPr>
          <p:cNvPr id="2051" name="Picture 3" descr="gras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9144000" cy="6858000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2" name="Text Box 6"/>
          <p:cNvSpPr txBox="1">
            <a:spLocks noChangeArrowheads="1"/>
          </p:cNvSpPr>
          <p:nvPr/>
        </p:nvSpPr>
        <p:spPr bwMode="auto">
          <a:xfrm>
            <a:off x="177800" y="3733800"/>
            <a:ext cx="8763000" cy="2215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3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3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lý</a:t>
            </a:r>
            <a:endParaRPr lang="en-US" sz="34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sz="3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Đỗ</a:t>
            </a:r>
            <a:r>
              <a:rPr lang="en-US" sz="3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3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endParaRPr lang="en-US" sz="34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endParaRPr lang="en-US" sz="3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08644" y="228600"/>
            <a:ext cx="8763000" cy="1600200"/>
          </a:xfrm>
          <a:prstGeom prst="rect">
            <a:avLst/>
          </a:prstGeom>
          <a:noFill/>
          <a:ln>
            <a:noFill/>
          </a:ln>
        </p:spPr>
        <p:txBody>
          <a:bodyPr wrap="none">
            <a:prstTxWarp prst="textStop">
              <a:avLst/>
            </a:prstTxWarp>
            <a:spAutoFit/>
          </a:bodyPr>
          <a:lstStyle/>
          <a:p>
            <a:pPr algn="ctr">
              <a:defRPr/>
            </a:pPr>
            <a:r>
              <a:rPr lang="en-US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dự</a:t>
            </a: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5b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7718952"/>
      </p:ext>
    </p:extLst>
  </p:cSld>
  <p:clrMapOvr>
    <a:masterClrMapping/>
  </p:clrMapOvr>
  <p:transition>
    <p:zo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 2"/>
          <p:cNvGrpSpPr>
            <a:grpSpLocks/>
          </p:cNvGrpSpPr>
          <p:nvPr/>
        </p:nvGrpSpPr>
        <p:grpSpPr bwMode="auto">
          <a:xfrm>
            <a:off x="0" y="161925"/>
            <a:ext cx="3124200" cy="3289300"/>
            <a:chOff x="480" y="240"/>
            <a:chExt cx="1379" cy="1831"/>
          </a:xfrm>
        </p:grpSpPr>
        <p:pic>
          <p:nvPicPr>
            <p:cNvPr id="15378" name="Picture 3" descr="dtv1710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240"/>
              <a:ext cx="1379" cy="1762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283" name="Text Box 4"/>
            <p:cNvSpPr txBox="1">
              <a:spLocks noChangeArrowheads="1"/>
            </p:cNvSpPr>
            <p:nvPr/>
          </p:nvSpPr>
          <p:spPr bwMode="auto">
            <a:xfrm>
              <a:off x="535" y="1814"/>
              <a:ext cx="419" cy="257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b="1" dirty="0">
                  <a:solidFill>
                    <a:srgbClr val="FF0000"/>
                  </a:solidFill>
                  <a:latin typeface=".VnTime" pitchFamily="34" charset="0"/>
                </a:rPr>
                <a:t> </a:t>
              </a:r>
              <a:r>
                <a:rPr lang="en-US" b="1" dirty="0" err="1">
                  <a:solidFill>
                    <a:srgbClr val="FF0000"/>
                  </a:solidFill>
                </a:rPr>
                <a:t>Giáy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5363" name="Group 5"/>
          <p:cNvGrpSpPr>
            <a:grpSpLocks/>
          </p:cNvGrpSpPr>
          <p:nvPr/>
        </p:nvGrpSpPr>
        <p:grpSpPr bwMode="auto">
          <a:xfrm>
            <a:off x="3276600" y="161925"/>
            <a:ext cx="2667000" cy="3290888"/>
            <a:chOff x="2969" y="144"/>
            <a:chExt cx="1351" cy="1946"/>
          </a:xfrm>
        </p:grpSpPr>
        <p:pic>
          <p:nvPicPr>
            <p:cNvPr id="15376" name="Picture 6" descr="dtv3810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6" y="144"/>
              <a:ext cx="1344" cy="1872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281" name="Text Box 7"/>
            <p:cNvSpPr txBox="1">
              <a:spLocks noChangeArrowheads="1"/>
            </p:cNvSpPr>
            <p:nvPr/>
          </p:nvSpPr>
          <p:spPr bwMode="auto">
            <a:xfrm>
              <a:off x="2969" y="1817"/>
              <a:ext cx="579" cy="273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b="1">
                  <a:solidFill>
                    <a:srgbClr val="0000CC"/>
                  </a:solidFill>
                  <a:latin typeface=".VnTime" pitchFamily="34" charset="0"/>
                </a:rPr>
                <a:t> </a:t>
              </a:r>
              <a:r>
                <a:rPr lang="en-US" b="1">
                  <a:solidFill>
                    <a:srgbClr val="FF0000"/>
                  </a:solidFill>
                </a:rPr>
                <a:t>Nùng</a:t>
              </a:r>
            </a:p>
          </p:txBody>
        </p:sp>
      </p:grpSp>
      <p:grpSp>
        <p:nvGrpSpPr>
          <p:cNvPr id="15364" name="Group 8"/>
          <p:cNvGrpSpPr>
            <a:grpSpLocks/>
          </p:cNvGrpSpPr>
          <p:nvPr/>
        </p:nvGrpSpPr>
        <p:grpSpPr bwMode="auto">
          <a:xfrm>
            <a:off x="6172200" y="161925"/>
            <a:ext cx="2819400" cy="3290888"/>
            <a:chOff x="3312" y="2304"/>
            <a:chExt cx="1432" cy="1886"/>
          </a:xfrm>
        </p:grpSpPr>
        <p:pic>
          <p:nvPicPr>
            <p:cNvPr id="15374" name="Picture 9" descr="Trang phuc cua nguoi Co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2" y="2304"/>
              <a:ext cx="1432" cy="1784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279" name="Text Box 10"/>
            <p:cNvSpPr txBox="1">
              <a:spLocks noChangeArrowheads="1"/>
            </p:cNvSpPr>
            <p:nvPr/>
          </p:nvSpPr>
          <p:spPr bwMode="auto">
            <a:xfrm>
              <a:off x="3337" y="3925"/>
              <a:ext cx="517" cy="265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b="1">
                  <a:solidFill>
                    <a:srgbClr val="FF0000"/>
                  </a:solidFill>
                </a:rPr>
                <a:t>Cống</a:t>
              </a:r>
            </a:p>
          </p:txBody>
        </p:sp>
      </p:grpSp>
      <p:grpSp>
        <p:nvGrpSpPr>
          <p:cNvPr id="15365" name="Group 11"/>
          <p:cNvGrpSpPr>
            <a:grpSpLocks/>
          </p:cNvGrpSpPr>
          <p:nvPr/>
        </p:nvGrpSpPr>
        <p:grpSpPr bwMode="auto">
          <a:xfrm>
            <a:off x="2895600" y="3657600"/>
            <a:ext cx="2286000" cy="2971800"/>
            <a:chOff x="384" y="144"/>
            <a:chExt cx="1392" cy="1872"/>
          </a:xfrm>
        </p:grpSpPr>
        <p:pic>
          <p:nvPicPr>
            <p:cNvPr id="15372" name="Picture 12" descr="Dan toc Ma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" y="144"/>
              <a:ext cx="1392" cy="1872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277" name="Text Box 13"/>
            <p:cNvSpPr txBox="1">
              <a:spLocks noChangeArrowheads="1"/>
            </p:cNvSpPr>
            <p:nvPr/>
          </p:nvSpPr>
          <p:spPr bwMode="auto">
            <a:xfrm>
              <a:off x="463" y="1676"/>
              <a:ext cx="617" cy="291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b="1">
                  <a:solidFill>
                    <a:srgbClr val="FF0000"/>
                  </a:solidFill>
                </a:rPr>
                <a:t>Mảng</a:t>
              </a:r>
            </a:p>
          </p:txBody>
        </p:sp>
      </p:grpSp>
      <p:grpSp>
        <p:nvGrpSpPr>
          <p:cNvPr id="15366" name="Group 14"/>
          <p:cNvGrpSpPr>
            <a:grpSpLocks/>
          </p:cNvGrpSpPr>
          <p:nvPr/>
        </p:nvGrpSpPr>
        <p:grpSpPr bwMode="auto">
          <a:xfrm>
            <a:off x="5292725" y="3654425"/>
            <a:ext cx="3698875" cy="2971800"/>
            <a:chOff x="2592" y="2304"/>
            <a:chExt cx="2520" cy="1572"/>
          </a:xfrm>
        </p:grpSpPr>
        <p:pic>
          <p:nvPicPr>
            <p:cNvPr id="15370" name="Picture 15" descr="tn1414_phu-la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2" y="2304"/>
              <a:ext cx="2520" cy="1572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275" name="Text Box 16"/>
            <p:cNvSpPr txBox="1">
              <a:spLocks noChangeArrowheads="1"/>
            </p:cNvSpPr>
            <p:nvPr/>
          </p:nvSpPr>
          <p:spPr bwMode="auto">
            <a:xfrm>
              <a:off x="2630" y="3600"/>
              <a:ext cx="821" cy="244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b="1">
                  <a:solidFill>
                    <a:srgbClr val="FF0000"/>
                  </a:solidFill>
                </a:rPr>
                <a:t>Phù Lá</a:t>
              </a:r>
            </a:p>
          </p:txBody>
        </p:sp>
      </p:grpSp>
      <p:grpSp>
        <p:nvGrpSpPr>
          <p:cNvPr id="15367" name="Group 17"/>
          <p:cNvGrpSpPr>
            <a:grpSpLocks/>
          </p:cNvGrpSpPr>
          <p:nvPr/>
        </p:nvGrpSpPr>
        <p:grpSpPr bwMode="auto">
          <a:xfrm>
            <a:off x="117475" y="3667125"/>
            <a:ext cx="2549525" cy="2960688"/>
            <a:chOff x="480" y="2352"/>
            <a:chExt cx="1044" cy="1578"/>
          </a:xfrm>
        </p:grpSpPr>
        <p:pic>
          <p:nvPicPr>
            <p:cNvPr id="15368" name="Picture 18" descr="Dan toc Ngai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2352"/>
              <a:ext cx="1044" cy="1578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273" name="Text Box 19"/>
            <p:cNvSpPr txBox="1">
              <a:spLocks noChangeArrowheads="1"/>
            </p:cNvSpPr>
            <p:nvPr/>
          </p:nvSpPr>
          <p:spPr bwMode="auto">
            <a:xfrm>
              <a:off x="494" y="3652"/>
              <a:ext cx="378" cy="256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b="1">
                  <a:solidFill>
                    <a:srgbClr val="FF0000"/>
                  </a:solidFill>
                </a:rPr>
                <a:t>Ngái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27899444"/>
      </p:ext>
    </p:extLst>
  </p:cSld>
  <p:clrMapOvr>
    <a:masterClrMapping/>
  </p:clrMapOvr>
  <p:transition>
    <p:diamond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spect="1" noChangeArrowheads="1"/>
          </p:cNvSpPr>
          <p:nvPr/>
        </p:nvSpPr>
        <p:spPr bwMode="auto">
          <a:xfrm>
            <a:off x="455613" y="1296988"/>
            <a:ext cx="1587" cy="1587"/>
          </a:xfrm>
          <a:prstGeom prst="rect">
            <a:avLst/>
          </a:prstGeom>
          <a:solidFill>
            <a:schemeClr val="accent1">
              <a:alpha val="96861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2400" b="1">
                <a:solidFill>
                  <a:srgbClr val="FF0000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61449" name="Text Box 9"/>
          <p:cNvSpPr txBox="1">
            <a:spLocks noChangeArrowheads="1"/>
          </p:cNvSpPr>
          <p:nvPr/>
        </p:nvSpPr>
        <p:spPr bwMode="auto">
          <a:xfrm>
            <a:off x="228600" y="2590800"/>
            <a:ext cx="86487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99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u="sng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800" b="1" u="sng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2019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Huyện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Gia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Lâm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298 830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108,44 km</a:t>
            </a:r>
            <a:r>
              <a:rPr lang="en-US" sz="2800" b="1" baseline="30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Mật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huyện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Gia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Lâm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bao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61450" name="Text Box 10"/>
          <p:cNvSpPr txBox="1">
            <a:spLocks noChangeArrowheads="1"/>
          </p:cNvSpPr>
          <p:nvPr/>
        </p:nvSpPr>
        <p:spPr bwMode="auto">
          <a:xfrm>
            <a:off x="1352550" y="4267200"/>
            <a:ext cx="6400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8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Mật độ dân số của huyện Gia Lâm :</a:t>
            </a:r>
            <a:endParaRPr lang="en-US" sz="2800" b="1" baseline="3000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56" name="Rectangle 16"/>
          <p:cNvSpPr>
            <a:spLocks noChangeArrowheads="1"/>
          </p:cNvSpPr>
          <p:nvPr/>
        </p:nvSpPr>
        <p:spPr bwMode="auto">
          <a:xfrm>
            <a:off x="228600" y="714375"/>
            <a:ext cx="25908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Mật độ dân số</a:t>
            </a:r>
          </a:p>
        </p:txBody>
      </p:sp>
      <p:sp>
        <p:nvSpPr>
          <p:cNvPr id="61460" name="Rectangle 20"/>
          <p:cNvSpPr>
            <a:spLocks noChangeArrowheads="1"/>
          </p:cNvSpPr>
          <p:nvPr/>
        </p:nvSpPr>
        <p:spPr bwMode="auto">
          <a:xfrm>
            <a:off x="2122488" y="-1588"/>
            <a:ext cx="4511675" cy="460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CÁCH TÍNH MẬT ĐỘ DÂN SỐ</a:t>
            </a:r>
          </a:p>
        </p:txBody>
      </p:sp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1447800" y="4840288"/>
            <a:ext cx="64008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8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298 830 : 108,44 = 2 756(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/km</a:t>
            </a:r>
            <a:r>
              <a:rPr lang="en-US" sz="2800" b="1" baseline="30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549275" y="1252538"/>
            <a:ext cx="1797050" cy="914400"/>
            <a:chOff x="549275" y="1252562"/>
            <a:chExt cx="1797050" cy="914059"/>
          </a:xfrm>
        </p:grpSpPr>
        <p:sp>
          <p:nvSpPr>
            <p:cNvPr id="15377" name="Rectangle 17"/>
            <p:cNvSpPr>
              <a:spLocks noChangeArrowheads="1"/>
            </p:cNvSpPr>
            <p:nvPr/>
          </p:nvSpPr>
          <p:spPr bwMode="auto">
            <a:xfrm>
              <a:off x="549275" y="1642746"/>
              <a:ext cx="1797050" cy="523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 b="1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người/km</a:t>
              </a:r>
              <a:r>
                <a:rPr lang="en-US" sz="2800" b="1" baseline="3000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en-US" sz="28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5378" name="Straight Arrow Connector 3"/>
            <p:cNvCxnSpPr>
              <a:cxnSpLocks noChangeShapeType="1"/>
            </p:cNvCxnSpPr>
            <p:nvPr/>
          </p:nvCxnSpPr>
          <p:spPr bwMode="auto">
            <a:xfrm>
              <a:off x="1520371" y="1252562"/>
              <a:ext cx="0" cy="369093"/>
            </a:xfrm>
            <a:prstGeom prst="straightConnector1">
              <a:avLst/>
            </a:prstGeom>
            <a:noFill/>
            <a:ln w="28575" cap="sq" algn="ctr">
              <a:solidFill>
                <a:srgbClr val="FF0000"/>
              </a:solidFill>
              <a:round/>
              <a:headEnd type="none" w="sm" len="sm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4" name="Rectangle 16"/>
          <p:cNvSpPr>
            <a:spLocks noChangeArrowheads="1"/>
          </p:cNvSpPr>
          <p:nvPr/>
        </p:nvSpPr>
        <p:spPr bwMode="auto">
          <a:xfrm>
            <a:off x="2732088" y="728663"/>
            <a:ext cx="25908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= Tổng số dân</a:t>
            </a:r>
          </a:p>
        </p:txBody>
      </p:sp>
      <p:sp>
        <p:nvSpPr>
          <p:cNvPr id="15" name="Rectangle 16"/>
          <p:cNvSpPr>
            <a:spLocks noChangeArrowheads="1"/>
          </p:cNvSpPr>
          <p:nvPr/>
        </p:nvSpPr>
        <p:spPr bwMode="auto">
          <a:xfrm>
            <a:off x="5062538" y="717550"/>
            <a:ext cx="38862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 diện tích đất tự nhiên</a:t>
            </a:r>
          </a:p>
        </p:txBody>
      </p:sp>
      <p:grpSp>
        <p:nvGrpSpPr>
          <p:cNvPr id="18" name="Group 17"/>
          <p:cNvGrpSpPr>
            <a:grpSpLocks/>
          </p:cNvGrpSpPr>
          <p:nvPr/>
        </p:nvGrpSpPr>
        <p:grpSpPr bwMode="auto">
          <a:xfrm>
            <a:off x="2971800" y="1252538"/>
            <a:ext cx="1436688" cy="912812"/>
            <a:chOff x="549275" y="1252562"/>
            <a:chExt cx="1436612" cy="913404"/>
          </a:xfrm>
        </p:grpSpPr>
        <p:sp>
          <p:nvSpPr>
            <p:cNvPr id="15375" name="Rectangle 17"/>
            <p:cNvSpPr>
              <a:spLocks noChangeArrowheads="1"/>
            </p:cNvSpPr>
            <p:nvPr/>
          </p:nvSpPr>
          <p:spPr bwMode="auto">
            <a:xfrm>
              <a:off x="549275" y="1642746"/>
              <a:ext cx="1436612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 b="1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    người</a:t>
              </a:r>
            </a:p>
          </p:txBody>
        </p:sp>
        <p:cxnSp>
          <p:nvCxnSpPr>
            <p:cNvPr id="15376" name="Straight Arrow Connector 19"/>
            <p:cNvCxnSpPr>
              <a:cxnSpLocks noChangeShapeType="1"/>
            </p:cNvCxnSpPr>
            <p:nvPr/>
          </p:nvCxnSpPr>
          <p:spPr bwMode="auto">
            <a:xfrm>
              <a:off x="1520371" y="1252562"/>
              <a:ext cx="0" cy="369093"/>
            </a:xfrm>
            <a:prstGeom prst="straightConnector1">
              <a:avLst/>
            </a:prstGeom>
            <a:noFill/>
            <a:ln w="28575" cap="sq" algn="ctr">
              <a:solidFill>
                <a:srgbClr val="FF0000"/>
              </a:solidFill>
              <a:round/>
              <a:headEnd type="none" w="sm" len="sm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1" name="Group 20"/>
          <p:cNvGrpSpPr>
            <a:grpSpLocks/>
          </p:cNvGrpSpPr>
          <p:nvPr/>
        </p:nvGrpSpPr>
        <p:grpSpPr bwMode="auto">
          <a:xfrm>
            <a:off x="5692775" y="1252538"/>
            <a:ext cx="1433513" cy="912812"/>
            <a:chOff x="549275" y="1252562"/>
            <a:chExt cx="1433406" cy="913404"/>
          </a:xfrm>
        </p:grpSpPr>
        <p:sp>
          <p:nvSpPr>
            <p:cNvPr id="15373" name="Rectangle 17"/>
            <p:cNvSpPr>
              <a:spLocks noChangeArrowheads="1"/>
            </p:cNvSpPr>
            <p:nvPr/>
          </p:nvSpPr>
          <p:spPr bwMode="auto">
            <a:xfrm>
              <a:off x="549275" y="1642746"/>
              <a:ext cx="1433406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 b="1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       km</a:t>
              </a:r>
              <a:r>
                <a:rPr lang="en-US" sz="2800" b="1" baseline="3000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en-US" sz="28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5374" name="Straight Arrow Connector 22"/>
            <p:cNvCxnSpPr>
              <a:cxnSpLocks noChangeShapeType="1"/>
            </p:cNvCxnSpPr>
            <p:nvPr/>
          </p:nvCxnSpPr>
          <p:spPr bwMode="auto">
            <a:xfrm>
              <a:off x="1520371" y="1252562"/>
              <a:ext cx="0" cy="369093"/>
            </a:xfrm>
            <a:prstGeom prst="straightConnector1">
              <a:avLst/>
            </a:prstGeom>
            <a:noFill/>
            <a:ln w="28575" cap="sq" algn="ctr">
              <a:solidFill>
                <a:srgbClr val="FF0000"/>
              </a:solidFill>
              <a:round/>
              <a:headEnd type="none" w="sm" len="sm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3099531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1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61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61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9" grpId="0"/>
      <p:bldP spid="61450" grpId="0"/>
      <p:bldP spid="61456" grpId="0"/>
      <p:bldP spid="61460" grpId="0"/>
      <p:bldP spid="17" grpId="0"/>
      <p:bldP spid="14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1"/>
          <p:cNvSpPr txBox="1">
            <a:spLocks noChangeArrowheads="1"/>
          </p:cNvSpPr>
          <p:nvPr/>
        </p:nvSpPr>
        <p:spPr bwMode="auto">
          <a:xfrm>
            <a:off x="838200" y="3657600"/>
            <a:ext cx="74676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mật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châu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Á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649742"/>
              </p:ext>
            </p:extLst>
          </p:nvPr>
        </p:nvGraphicFramePr>
        <p:xfrm>
          <a:off x="76200" y="2460"/>
          <a:ext cx="8991600" cy="3688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9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72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Tên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nước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Mật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độ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dân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tháng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10 năm2020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/km</a:t>
                      </a:r>
                      <a:r>
                        <a:rPr kumimoji="0" lang="en-US" sz="2800" b="1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Toàn</a:t>
                      </a:r>
                      <a:r>
                        <a:rPr kumimoji="0" lang="en-US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thế</a:t>
                      </a:r>
                      <a:r>
                        <a:rPr kumimoji="0" lang="en-US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giới</a:t>
                      </a:r>
                      <a:endParaRPr kumimoji="0" lang="en-US" sz="3000" b="1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Cam-</a:t>
                      </a:r>
                      <a:r>
                        <a:rPr kumimoji="0" lang="en-US" sz="3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pu</a:t>
                      </a:r>
                      <a:r>
                        <a:rPr kumimoji="0" lang="en-US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-chia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Lào</a:t>
                      </a:r>
                      <a:endParaRPr kumimoji="0" lang="en-US" sz="3000" b="1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Trung</a:t>
                      </a:r>
                      <a:r>
                        <a:rPr kumimoji="0" lang="en-US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Quốc</a:t>
                      </a:r>
                      <a:endParaRPr kumimoji="0" lang="en-US" sz="3000" b="1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Việt</a:t>
                      </a:r>
                      <a:r>
                        <a:rPr kumimoji="0" lang="en-US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Nam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Text Box 40"/>
          <p:cNvSpPr txBox="1">
            <a:spLocks noChangeArrowheads="1"/>
          </p:cNvSpPr>
          <p:nvPr/>
        </p:nvSpPr>
        <p:spPr bwMode="auto">
          <a:xfrm>
            <a:off x="73740" y="4953000"/>
            <a:ext cx="91440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mật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ta so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mật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châu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Á.</a:t>
            </a: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238432" y="4228743"/>
            <a:ext cx="8667135" cy="240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3000" b="1" i="1" dirty="0">
                <a:solidFill>
                  <a:srgbClr val="FF0000"/>
                </a:solidFill>
                <a:cs typeface="Arial" charset="0"/>
              </a:rPr>
              <a:t>             </a:t>
            </a:r>
            <a:r>
              <a:rPr lang="en-US" sz="3000" b="1" i="1" dirty="0">
                <a:solidFill>
                  <a:srgbClr val="FF0000"/>
                </a:solidFill>
              </a:rPr>
              <a:t> </a:t>
            </a:r>
            <a:r>
              <a:rPr lang="en-US" sz="3000" b="1" i="1" dirty="0" err="1">
                <a:solidFill>
                  <a:srgbClr val="002060"/>
                </a:solidFill>
              </a:rPr>
              <a:t>Mật</a:t>
            </a:r>
            <a:r>
              <a:rPr lang="en-US" sz="3000" b="1" i="1" dirty="0">
                <a:solidFill>
                  <a:srgbClr val="002060"/>
                </a:solidFill>
              </a:rPr>
              <a:t> </a:t>
            </a:r>
            <a:r>
              <a:rPr lang="en-US" sz="3000" b="1" i="1" dirty="0" err="1">
                <a:solidFill>
                  <a:srgbClr val="002060"/>
                </a:solidFill>
              </a:rPr>
              <a:t>độ</a:t>
            </a:r>
            <a:r>
              <a:rPr lang="en-US" sz="3000" b="1" i="1" dirty="0">
                <a:solidFill>
                  <a:srgbClr val="002060"/>
                </a:solidFill>
              </a:rPr>
              <a:t> </a:t>
            </a:r>
            <a:r>
              <a:rPr lang="en-US" sz="3000" b="1" i="1" dirty="0" err="1">
                <a:solidFill>
                  <a:srgbClr val="002060"/>
                </a:solidFill>
              </a:rPr>
              <a:t>dân</a:t>
            </a:r>
            <a:r>
              <a:rPr lang="en-US" sz="3000" b="1" i="1" dirty="0">
                <a:solidFill>
                  <a:srgbClr val="002060"/>
                </a:solidFill>
              </a:rPr>
              <a:t> </a:t>
            </a:r>
            <a:r>
              <a:rPr lang="en-US" sz="3000" b="1" i="1" dirty="0" err="1">
                <a:solidFill>
                  <a:srgbClr val="002060"/>
                </a:solidFill>
              </a:rPr>
              <a:t>số</a:t>
            </a:r>
            <a:r>
              <a:rPr lang="en-US" sz="3000" b="1" i="1" dirty="0">
                <a:solidFill>
                  <a:srgbClr val="002060"/>
                </a:solidFill>
              </a:rPr>
              <a:t> </a:t>
            </a:r>
            <a:r>
              <a:rPr lang="en-US" sz="3000" b="1" i="1" dirty="0" err="1">
                <a:solidFill>
                  <a:srgbClr val="002060"/>
                </a:solidFill>
              </a:rPr>
              <a:t>nước</a:t>
            </a:r>
            <a:r>
              <a:rPr lang="en-US" sz="3000" b="1" i="1" dirty="0">
                <a:solidFill>
                  <a:srgbClr val="002060"/>
                </a:solidFill>
              </a:rPr>
              <a:t> ta </a:t>
            </a:r>
            <a:r>
              <a:rPr lang="en-US" sz="3000" b="1" i="1" dirty="0" err="1">
                <a:solidFill>
                  <a:srgbClr val="002060"/>
                </a:solidFill>
              </a:rPr>
              <a:t>gấp</a:t>
            </a:r>
            <a:r>
              <a:rPr lang="en-US" sz="3000" b="1" i="1" dirty="0">
                <a:solidFill>
                  <a:srgbClr val="002060"/>
                </a:solidFill>
              </a:rPr>
              <a:t> </a:t>
            </a:r>
            <a:r>
              <a:rPr lang="en-US" sz="3000" b="1" i="1" dirty="0" err="1">
                <a:solidFill>
                  <a:srgbClr val="002060"/>
                </a:solidFill>
              </a:rPr>
              <a:t>khoảng</a:t>
            </a:r>
            <a:r>
              <a:rPr lang="en-US" sz="3000" b="1" i="1" dirty="0">
                <a:solidFill>
                  <a:srgbClr val="002060"/>
                </a:solidFill>
              </a:rPr>
              <a:t>:</a:t>
            </a:r>
          </a:p>
          <a:p>
            <a:pPr indent="280988" eaLnBrk="1" hangingPunct="1"/>
            <a:r>
              <a:rPr lang="en-US" sz="3000" b="1" dirty="0">
                <a:solidFill>
                  <a:srgbClr val="002060"/>
                </a:solidFill>
              </a:rPr>
              <a:t>5,5  </a:t>
            </a:r>
            <a:r>
              <a:rPr lang="en-US" sz="3000" b="1" dirty="0" err="1">
                <a:solidFill>
                  <a:srgbClr val="002060"/>
                </a:solidFill>
              </a:rPr>
              <a:t>lần</a:t>
            </a:r>
            <a:r>
              <a:rPr lang="en-US" sz="3000" b="1" dirty="0">
                <a:solidFill>
                  <a:srgbClr val="002060"/>
                </a:solidFill>
              </a:rPr>
              <a:t> </a:t>
            </a:r>
            <a:r>
              <a:rPr lang="en-US" sz="3000" b="1" dirty="0" err="1">
                <a:solidFill>
                  <a:srgbClr val="002060"/>
                </a:solidFill>
              </a:rPr>
              <a:t>mật</a:t>
            </a:r>
            <a:r>
              <a:rPr lang="en-US" sz="3000" b="1" dirty="0">
                <a:solidFill>
                  <a:srgbClr val="002060"/>
                </a:solidFill>
              </a:rPr>
              <a:t> </a:t>
            </a:r>
            <a:r>
              <a:rPr lang="en-US" sz="3000" b="1" dirty="0" err="1">
                <a:solidFill>
                  <a:srgbClr val="002060"/>
                </a:solidFill>
              </a:rPr>
              <a:t>độ</a:t>
            </a:r>
            <a:r>
              <a:rPr lang="en-US" sz="3000" b="1" dirty="0">
                <a:solidFill>
                  <a:srgbClr val="002060"/>
                </a:solidFill>
              </a:rPr>
              <a:t> </a:t>
            </a:r>
            <a:r>
              <a:rPr lang="en-US" sz="3000" b="1" dirty="0" err="1">
                <a:solidFill>
                  <a:srgbClr val="002060"/>
                </a:solidFill>
              </a:rPr>
              <a:t>dân</a:t>
            </a:r>
            <a:r>
              <a:rPr lang="en-US" sz="3000" b="1" dirty="0">
                <a:solidFill>
                  <a:srgbClr val="002060"/>
                </a:solidFill>
              </a:rPr>
              <a:t> </a:t>
            </a:r>
            <a:r>
              <a:rPr lang="en-US" sz="3000" b="1" dirty="0" err="1">
                <a:solidFill>
                  <a:srgbClr val="002060"/>
                </a:solidFill>
              </a:rPr>
              <a:t>số</a:t>
            </a:r>
            <a:r>
              <a:rPr lang="en-US" sz="3000" b="1" dirty="0">
                <a:solidFill>
                  <a:srgbClr val="002060"/>
                </a:solidFill>
              </a:rPr>
              <a:t> </a:t>
            </a:r>
            <a:r>
              <a:rPr lang="en-US" sz="3000" b="1" dirty="0" err="1">
                <a:solidFill>
                  <a:srgbClr val="002060"/>
                </a:solidFill>
              </a:rPr>
              <a:t>thế</a:t>
            </a:r>
            <a:r>
              <a:rPr lang="en-US" sz="3000" b="1" dirty="0">
                <a:solidFill>
                  <a:srgbClr val="002060"/>
                </a:solidFill>
              </a:rPr>
              <a:t> </a:t>
            </a:r>
            <a:r>
              <a:rPr lang="en-US" sz="3000" b="1" dirty="0" err="1">
                <a:solidFill>
                  <a:srgbClr val="002060"/>
                </a:solidFill>
              </a:rPr>
              <a:t>giới</a:t>
            </a:r>
            <a:r>
              <a:rPr lang="en-US" sz="3000" b="1" dirty="0">
                <a:solidFill>
                  <a:srgbClr val="002060"/>
                </a:solidFill>
              </a:rPr>
              <a:t>.</a:t>
            </a:r>
          </a:p>
          <a:p>
            <a:pPr indent="280988" eaLnBrk="1" hangingPunct="1"/>
            <a:r>
              <a:rPr lang="en-US" sz="3000" b="1" dirty="0">
                <a:solidFill>
                  <a:srgbClr val="002060"/>
                </a:solidFill>
              </a:rPr>
              <a:t>3,3  </a:t>
            </a:r>
            <a:r>
              <a:rPr lang="en-US" sz="3000" b="1" dirty="0" err="1">
                <a:solidFill>
                  <a:srgbClr val="002060"/>
                </a:solidFill>
              </a:rPr>
              <a:t>lần</a:t>
            </a:r>
            <a:r>
              <a:rPr lang="en-US" sz="3000" b="1" dirty="0">
                <a:solidFill>
                  <a:srgbClr val="002060"/>
                </a:solidFill>
              </a:rPr>
              <a:t> </a:t>
            </a:r>
            <a:r>
              <a:rPr lang="en-US" sz="3000" b="1" dirty="0" err="1">
                <a:solidFill>
                  <a:srgbClr val="002060"/>
                </a:solidFill>
              </a:rPr>
              <a:t>mật</a:t>
            </a:r>
            <a:r>
              <a:rPr lang="en-US" sz="3000" b="1" dirty="0">
                <a:solidFill>
                  <a:srgbClr val="002060"/>
                </a:solidFill>
              </a:rPr>
              <a:t> </a:t>
            </a:r>
            <a:r>
              <a:rPr lang="en-US" sz="3000" b="1" dirty="0" err="1">
                <a:solidFill>
                  <a:srgbClr val="002060"/>
                </a:solidFill>
              </a:rPr>
              <a:t>độ</a:t>
            </a:r>
            <a:r>
              <a:rPr lang="en-US" sz="3000" b="1" dirty="0">
                <a:solidFill>
                  <a:srgbClr val="002060"/>
                </a:solidFill>
              </a:rPr>
              <a:t> </a:t>
            </a:r>
            <a:r>
              <a:rPr lang="en-US" sz="3000" b="1" dirty="0" err="1">
                <a:solidFill>
                  <a:srgbClr val="002060"/>
                </a:solidFill>
              </a:rPr>
              <a:t>dân</a:t>
            </a:r>
            <a:r>
              <a:rPr lang="en-US" sz="3000" b="1" dirty="0">
                <a:solidFill>
                  <a:srgbClr val="002060"/>
                </a:solidFill>
              </a:rPr>
              <a:t> </a:t>
            </a:r>
            <a:r>
              <a:rPr lang="en-US" sz="3000" b="1" dirty="0" err="1">
                <a:solidFill>
                  <a:srgbClr val="002060"/>
                </a:solidFill>
              </a:rPr>
              <a:t>số</a:t>
            </a:r>
            <a:r>
              <a:rPr lang="en-US" sz="3000" b="1" dirty="0">
                <a:solidFill>
                  <a:srgbClr val="002060"/>
                </a:solidFill>
              </a:rPr>
              <a:t> </a:t>
            </a:r>
            <a:r>
              <a:rPr lang="en-US" sz="3000" b="1" dirty="0" err="1">
                <a:solidFill>
                  <a:srgbClr val="002060"/>
                </a:solidFill>
              </a:rPr>
              <a:t>của</a:t>
            </a:r>
            <a:r>
              <a:rPr lang="en-US" sz="3000" b="1" dirty="0">
                <a:solidFill>
                  <a:srgbClr val="002060"/>
                </a:solidFill>
              </a:rPr>
              <a:t> Cam – </a:t>
            </a:r>
            <a:r>
              <a:rPr lang="en-US" sz="3000" b="1" dirty="0" err="1">
                <a:solidFill>
                  <a:srgbClr val="002060"/>
                </a:solidFill>
              </a:rPr>
              <a:t>pu</a:t>
            </a:r>
            <a:r>
              <a:rPr lang="en-US" sz="3000" b="1" dirty="0">
                <a:solidFill>
                  <a:srgbClr val="002060"/>
                </a:solidFill>
              </a:rPr>
              <a:t> – chia.</a:t>
            </a:r>
          </a:p>
          <a:p>
            <a:pPr indent="280988" eaLnBrk="1" hangingPunct="1"/>
            <a:r>
              <a:rPr lang="en-US" sz="3000" b="1" dirty="0">
                <a:solidFill>
                  <a:srgbClr val="002060"/>
                </a:solidFill>
              </a:rPr>
              <a:t>10   </a:t>
            </a:r>
            <a:r>
              <a:rPr lang="en-US" sz="3000" b="1" dirty="0" err="1">
                <a:solidFill>
                  <a:srgbClr val="002060"/>
                </a:solidFill>
              </a:rPr>
              <a:t>lần</a:t>
            </a:r>
            <a:r>
              <a:rPr lang="en-US" sz="3000" b="1" dirty="0">
                <a:solidFill>
                  <a:srgbClr val="002060"/>
                </a:solidFill>
              </a:rPr>
              <a:t> </a:t>
            </a:r>
            <a:r>
              <a:rPr lang="en-US" sz="3000" b="1" dirty="0" err="1">
                <a:solidFill>
                  <a:srgbClr val="002060"/>
                </a:solidFill>
              </a:rPr>
              <a:t>mật</a:t>
            </a:r>
            <a:r>
              <a:rPr lang="en-US" sz="3000" b="1" dirty="0">
                <a:solidFill>
                  <a:srgbClr val="002060"/>
                </a:solidFill>
              </a:rPr>
              <a:t> </a:t>
            </a:r>
            <a:r>
              <a:rPr lang="en-US" sz="3000" b="1" dirty="0" err="1">
                <a:solidFill>
                  <a:srgbClr val="002060"/>
                </a:solidFill>
              </a:rPr>
              <a:t>độ</a:t>
            </a:r>
            <a:r>
              <a:rPr lang="en-US" sz="3000" b="1" dirty="0">
                <a:solidFill>
                  <a:srgbClr val="002060"/>
                </a:solidFill>
              </a:rPr>
              <a:t> </a:t>
            </a:r>
            <a:r>
              <a:rPr lang="en-US" sz="3000" b="1" dirty="0" err="1">
                <a:solidFill>
                  <a:srgbClr val="002060"/>
                </a:solidFill>
              </a:rPr>
              <a:t>dân</a:t>
            </a:r>
            <a:r>
              <a:rPr lang="en-US" sz="3000" b="1" dirty="0">
                <a:solidFill>
                  <a:srgbClr val="002060"/>
                </a:solidFill>
              </a:rPr>
              <a:t> </a:t>
            </a:r>
            <a:r>
              <a:rPr lang="en-US" sz="3000" b="1" dirty="0" err="1">
                <a:solidFill>
                  <a:srgbClr val="002060"/>
                </a:solidFill>
              </a:rPr>
              <a:t>số</a:t>
            </a:r>
            <a:r>
              <a:rPr lang="en-US" sz="3000" b="1" dirty="0">
                <a:solidFill>
                  <a:srgbClr val="002060"/>
                </a:solidFill>
              </a:rPr>
              <a:t> </a:t>
            </a:r>
            <a:r>
              <a:rPr lang="en-US" sz="3000" b="1" dirty="0" err="1">
                <a:solidFill>
                  <a:srgbClr val="002060"/>
                </a:solidFill>
              </a:rPr>
              <a:t>của</a:t>
            </a:r>
            <a:r>
              <a:rPr lang="en-US" sz="3000" b="1" dirty="0">
                <a:solidFill>
                  <a:srgbClr val="002060"/>
                </a:solidFill>
              </a:rPr>
              <a:t> </a:t>
            </a:r>
            <a:r>
              <a:rPr lang="en-US" sz="3000" b="1" dirty="0" err="1">
                <a:solidFill>
                  <a:srgbClr val="002060"/>
                </a:solidFill>
              </a:rPr>
              <a:t>Lào</a:t>
            </a:r>
            <a:r>
              <a:rPr lang="en-US" sz="3000" b="1" dirty="0">
                <a:solidFill>
                  <a:srgbClr val="002060"/>
                </a:solidFill>
              </a:rPr>
              <a:t>.</a:t>
            </a:r>
          </a:p>
          <a:p>
            <a:pPr indent="280988" eaLnBrk="1" hangingPunct="1"/>
            <a:r>
              <a:rPr lang="en-US" sz="3000" b="1" dirty="0">
                <a:solidFill>
                  <a:srgbClr val="002060"/>
                </a:solidFill>
              </a:rPr>
              <a:t>2  </a:t>
            </a:r>
            <a:r>
              <a:rPr lang="en-US" sz="3000" b="1" dirty="0" err="1">
                <a:solidFill>
                  <a:srgbClr val="002060"/>
                </a:solidFill>
              </a:rPr>
              <a:t>lần</a:t>
            </a:r>
            <a:r>
              <a:rPr lang="en-US" sz="3000" b="1" dirty="0">
                <a:solidFill>
                  <a:srgbClr val="002060"/>
                </a:solidFill>
              </a:rPr>
              <a:t> </a:t>
            </a:r>
            <a:r>
              <a:rPr lang="en-US" sz="3000" b="1" dirty="0" err="1">
                <a:solidFill>
                  <a:srgbClr val="002060"/>
                </a:solidFill>
              </a:rPr>
              <a:t>mật</a:t>
            </a:r>
            <a:r>
              <a:rPr lang="en-US" sz="3000" b="1" dirty="0">
                <a:solidFill>
                  <a:srgbClr val="002060"/>
                </a:solidFill>
              </a:rPr>
              <a:t> </a:t>
            </a:r>
            <a:r>
              <a:rPr lang="en-US" sz="3000" b="1" dirty="0" err="1">
                <a:solidFill>
                  <a:srgbClr val="002060"/>
                </a:solidFill>
              </a:rPr>
              <a:t>độ</a:t>
            </a:r>
            <a:r>
              <a:rPr lang="en-US" sz="3000" b="1" dirty="0">
                <a:solidFill>
                  <a:srgbClr val="002060"/>
                </a:solidFill>
              </a:rPr>
              <a:t> </a:t>
            </a:r>
            <a:r>
              <a:rPr lang="en-US" sz="3000" b="1" dirty="0" err="1">
                <a:solidFill>
                  <a:srgbClr val="002060"/>
                </a:solidFill>
              </a:rPr>
              <a:t>dân</a:t>
            </a:r>
            <a:r>
              <a:rPr lang="en-US" sz="3000" b="1" dirty="0">
                <a:solidFill>
                  <a:srgbClr val="002060"/>
                </a:solidFill>
              </a:rPr>
              <a:t> </a:t>
            </a:r>
            <a:r>
              <a:rPr lang="en-US" sz="3000" b="1" dirty="0" err="1">
                <a:solidFill>
                  <a:srgbClr val="002060"/>
                </a:solidFill>
              </a:rPr>
              <a:t>số</a:t>
            </a:r>
            <a:r>
              <a:rPr lang="en-US" sz="3000" b="1" dirty="0">
                <a:solidFill>
                  <a:srgbClr val="002060"/>
                </a:solidFill>
              </a:rPr>
              <a:t> </a:t>
            </a:r>
            <a:r>
              <a:rPr lang="en-US" sz="3000" b="1" dirty="0" err="1">
                <a:solidFill>
                  <a:srgbClr val="002060"/>
                </a:solidFill>
              </a:rPr>
              <a:t>của</a:t>
            </a:r>
            <a:r>
              <a:rPr lang="en-US" sz="3000" b="1" dirty="0">
                <a:solidFill>
                  <a:srgbClr val="002060"/>
                </a:solidFill>
              </a:rPr>
              <a:t> </a:t>
            </a:r>
            <a:r>
              <a:rPr lang="en-US" sz="3000" b="1" dirty="0" err="1">
                <a:solidFill>
                  <a:srgbClr val="002060"/>
                </a:solidFill>
              </a:rPr>
              <a:t>Trung</a:t>
            </a:r>
            <a:r>
              <a:rPr lang="en-US" sz="3000" b="1" dirty="0">
                <a:solidFill>
                  <a:srgbClr val="002060"/>
                </a:solidFill>
              </a:rPr>
              <a:t> </a:t>
            </a:r>
            <a:r>
              <a:rPr lang="en-US" sz="3000" b="1" dirty="0" err="1">
                <a:solidFill>
                  <a:srgbClr val="002060"/>
                </a:solidFill>
              </a:rPr>
              <a:t>Quốc</a:t>
            </a:r>
            <a:r>
              <a:rPr lang="en-US" sz="3000" b="1" dirty="0">
                <a:solidFill>
                  <a:srgbClr val="002060"/>
                </a:solidFill>
              </a:rPr>
              <a:t>.</a:t>
            </a:r>
            <a:endParaRPr lang="en-US" sz="3000" b="1" dirty="0">
              <a:solidFill>
                <a:srgbClr val="00206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0431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9" grpId="1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609600"/>
            <a:ext cx="6858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2 398  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/km</a:t>
            </a:r>
            <a:r>
              <a:rPr lang="en-US" sz="3000" b="1" baseline="30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3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1524000"/>
            <a:ext cx="6858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TP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Minh: 4 363  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/km</a:t>
            </a:r>
            <a:r>
              <a:rPr lang="en-US" sz="3000" b="1" baseline="30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3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2514600"/>
            <a:ext cx="6858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Huyện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Gia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Lâm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: 2 756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/km</a:t>
            </a:r>
            <a:r>
              <a:rPr lang="en-US" sz="3000" b="1" baseline="30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3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3049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4" name="Picture 4" descr="Luoc do mat do dan so Viet N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0"/>
            <a:ext cx="5486400" cy="653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ext Box 8"/>
          <p:cNvSpPr txBox="1">
            <a:spLocks noChangeArrowheads="1"/>
          </p:cNvSpPr>
          <p:nvPr/>
        </p:nvSpPr>
        <p:spPr bwMode="auto">
          <a:xfrm>
            <a:off x="533400" y="1219200"/>
            <a:ext cx="1676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en-GB" sz="3200">
              <a:latin typeface="VNI-Times" pitchFamily="2" charset="0"/>
            </a:endParaRPr>
          </a:p>
        </p:txBody>
      </p:sp>
      <p:sp>
        <p:nvSpPr>
          <p:cNvPr id="40971" name="Text Box 11"/>
          <p:cNvSpPr txBox="1">
            <a:spLocks noChangeArrowheads="1"/>
          </p:cNvSpPr>
          <p:nvPr/>
        </p:nvSpPr>
        <p:spPr bwMode="auto">
          <a:xfrm>
            <a:off x="609600" y="6537325"/>
            <a:ext cx="5029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dirty="0" err="1"/>
              <a:t>Hình</a:t>
            </a:r>
            <a:r>
              <a:rPr lang="en-US" sz="2000" dirty="0"/>
              <a:t> 2: </a:t>
            </a:r>
            <a:r>
              <a:rPr lang="en-US" sz="2000" dirty="0" err="1"/>
              <a:t>Lược</a:t>
            </a:r>
            <a:r>
              <a:rPr lang="en-US" sz="2000" dirty="0"/>
              <a:t> </a:t>
            </a:r>
            <a:r>
              <a:rPr lang="en-US" sz="2000" dirty="0" err="1"/>
              <a:t>đồ</a:t>
            </a:r>
            <a:r>
              <a:rPr lang="en-US" sz="2000" dirty="0"/>
              <a:t> </a:t>
            </a:r>
            <a:r>
              <a:rPr lang="en-US" sz="2000" dirty="0" err="1"/>
              <a:t>mật</a:t>
            </a:r>
            <a:r>
              <a:rPr lang="en-US" sz="2000" dirty="0"/>
              <a:t> </a:t>
            </a:r>
            <a:r>
              <a:rPr lang="en-US" sz="2000" dirty="0" err="1"/>
              <a:t>độ</a:t>
            </a:r>
            <a:r>
              <a:rPr lang="en-US" sz="2000" dirty="0"/>
              <a:t> </a:t>
            </a:r>
            <a:r>
              <a:rPr lang="en-US" sz="2000" dirty="0" err="1"/>
              <a:t>dân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Việt</a:t>
            </a:r>
            <a:r>
              <a:rPr lang="en-US" sz="2000" dirty="0"/>
              <a:t> Nam</a:t>
            </a:r>
          </a:p>
        </p:txBody>
      </p:sp>
      <p:sp>
        <p:nvSpPr>
          <p:cNvPr id="5" name="Text Box 15"/>
          <p:cNvSpPr txBox="1">
            <a:spLocks noChangeArrowheads="1"/>
          </p:cNvSpPr>
          <p:nvPr/>
        </p:nvSpPr>
        <p:spPr bwMode="auto">
          <a:xfrm>
            <a:off x="5943600" y="250031"/>
            <a:ext cx="3048000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800" b="1" i="1" dirty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    </a:t>
            </a:r>
            <a:r>
              <a:rPr lang="en-US" sz="2800" b="1" i="1" dirty="0" err="1">
                <a:solidFill>
                  <a:schemeClr val="accent1">
                    <a:lumMod val="75000"/>
                  </a:schemeClr>
                </a:solidFill>
              </a:rPr>
              <a:t>Quan</a:t>
            </a:r>
            <a:r>
              <a:rPr lang="en-US" sz="2800" b="1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800" b="1" i="1" dirty="0" err="1">
                <a:solidFill>
                  <a:schemeClr val="accent1">
                    <a:lumMod val="75000"/>
                  </a:schemeClr>
                </a:solidFill>
              </a:rPr>
              <a:t>sát</a:t>
            </a:r>
            <a:r>
              <a:rPr lang="en-US" sz="2800" b="1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800" b="1" i="1" dirty="0" err="1">
                <a:solidFill>
                  <a:schemeClr val="accent1">
                    <a:lumMod val="75000"/>
                  </a:schemeClr>
                </a:solidFill>
              </a:rPr>
              <a:t>lược</a:t>
            </a:r>
            <a:r>
              <a:rPr lang="en-US" sz="2800" b="1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800" b="1" i="1" dirty="0" err="1">
                <a:solidFill>
                  <a:schemeClr val="accent1">
                    <a:lumMod val="75000"/>
                  </a:schemeClr>
                </a:solidFill>
              </a:rPr>
              <a:t>đồ</a:t>
            </a:r>
            <a:r>
              <a:rPr lang="en-US" sz="2800" b="1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800" b="1" i="1" dirty="0" err="1">
                <a:solidFill>
                  <a:schemeClr val="accent1">
                    <a:lumMod val="75000"/>
                  </a:schemeClr>
                </a:solidFill>
              </a:rPr>
              <a:t>mật</a:t>
            </a:r>
            <a:r>
              <a:rPr lang="en-US" sz="2800" b="1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800" b="1" i="1" dirty="0" err="1">
                <a:solidFill>
                  <a:schemeClr val="accent1">
                    <a:lumMod val="75000"/>
                  </a:schemeClr>
                </a:solidFill>
              </a:rPr>
              <a:t>độ</a:t>
            </a:r>
            <a:r>
              <a:rPr lang="en-US" sz="2800" b="1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800" b="1" i="1" dirty="0" err="1">
                <a:solidFill>
                  <a:schemeClr val="accent1">
                    <a:lumMod val="75000"/>
                  </a:schemeClr>
                </a:solidFill>
              </a:rPr>
              <a:t>dân</a:t>
            </a:r>
            <a:r>
              <a:rPr lang="en-US" sz="2800" b="1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800" b="1" i="1" dirty="0" err="1">
                <a:solidFill>
                  <a:schemeClr val="accent1">
                    <a:lumMod val="75000"/>
                  </a:schemeClr>
                </a:solidFill>
              </a:rPr>
              <a:t>số</a:t>
            </a:r>
            <a:r>
              <a:rPr lang="en-US" sz="2800" b="1" i="1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sz="2800" b="1" i="1" dirty="0" err="1">
                <a:solidFill>
                  <a:schemeClr val="accent1">
                    <a:lumMod val="75000"/>
                  </a:schemeClr>
                </a:solidFill>
              </a:rPr>
              <a:t>cho</a:t>
            </a:r>
            <a:r>
              <a:rPr lang="en-US" sz="2800" b="1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800" b="1" i="1" dirty="0" err="1">
                <a:solidFill>
                  <a:schemeClr val="accent1">
                    <a:lumMod val="75000"/>
                  </a:schemeClr>
                </a:solidFill>
              </a:rPr>
              <a:t>biết</a:t>
            </a:r>
            <a:r>
              <a:rPr lang="en-US" sz="2800" b="1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800" b="1" i="1" dirty="0" err="1">
                <a:solidFill>
                  <a:schemeClr val="accent1">
                    <a:lumMod val="75000"/>
                  </a:schemeClr>
                </a:solidFill>
              </a:rPr>
              <a:t>dân</a:t>
            </a:r>
            <a:r>
              <a:rPr lang="en-US" sz="2800" b="1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800" b="1" i="1" dirty="0" err="1">
                <a:solidFill>
                  <a:schemeClr val="accent1">
                    <a:lumMod val="75000"/>
                  </a:schemeClr>
                </a:solidFill>
              </a:rPr>
              <a:t>cư</a:t>
            </a:r>
            <a:r>
              <a:rPr lang="en-US" sz="2800" b="1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800" b="1" i="1" dirty="0" err="1">
                <a:solidFill>
                  <a:schemeClr val="accent1">
                    <a:lumMod val="75000"/>
                  </a:schemeClr>
                </a:solidFill>
              </a:rPr>
              <a:t>tập</a:t>
            </a:r>
            <a:r>
              <a:rPr lang="en-US" sz="2800" b="1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800" b="1" i="1" dirty="0" err="1">
                <a:solidFill>
                  <a:schemeClr val="accent1">
                    <a:lumMod val="75000"/>
                  </a:schemeClr>
                </a:solidFill>
              </a:rPr>
              <a:t>trung</a:t>
            </a:r>
            <a:r>
              <a:rPr lang="en-US" sz="2800" b="1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800" b="1" i="1" dirty="0" err="1">
                <a:solidFill>
                  <a:schemeClr val="accent1">
                    <a:lumMod val="75000"/>
                  </a:schemeClr>
                </a:solidFill>
              </a:rPr>
              <a:t>đông</a:t>
            </a:r>
            <a:r>
              <a:rPr lang="en-US" sz="2800" b="1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800" b="1" i="1" dirty="0" err="1">
                <a:solidFill>
                  <a:schemeClr val="accent1">
                    <a:lumMod val="75000"/>
                  </a:schemeClr>
                </a:solidFill>
              </a:rPr>
              <a:t>đúc</a:t>
            </a:r>
            <a:r>
              <a:rPr lang="en-US" sz="2800" b="1" i="1" dirty="0">
                <a:solidFill>
                  <a:schemeClr val="accent1">
                    <a:lumMod val="75000"/>
                  </a:schemeClr>
                </a:solidFill>
              </a:rPr>
              <a:t> ở </a:t>
            </a:r>
            <a:r>
              <a:rPr lang="en-US" sz="2800" b="1" i="1" dirty="0" err="1">
                <a:solidFill>
                  <a:schemeClr val="accent1">
                    <a:lumMod val="75000"/>
                  </a:schemeClr>
                </a:solidFill>
              </a:rPr>
              <a:t>những</a:t>
            </a:r>
            <a:r>
              <a:rPr lang="en-US" sz="2800" b="1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800" b="1" i="1" dirty="0" err="1">
                <a:solidFill>
                  <a:schemeClr val="accent1">
                    <a:lumMod val="75000"/>
                  </a:schemeClr>
                </a:solidFill>
              </a:rPr>
              <a:t>vùng</a:t>
            </a:r>
            <a:r>
              <a:rPr lang="en-US" sz="2800" b="1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800" b="1" i="1" dirty="0" err="1">
                <a:solidFill>
                  <a:schemeClr val="accent1">
                    <a:lumMod val="75000"/>
                  </a:schemeClr>
                </a:solidFill>
              </a:rPr>
              <a:t>nào</a:t>
            </a:r>
            <a:r>
              <a:rPr lang="en-US" sz="2800" b="1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800" b="1" i="1" dirty="0" err="1">
                <a:solidFill>
                  <a:schemeClr val="accent1">
                    <a:lumMod val="75000"/>
                  </a:schemeClr>
                </a:solidFill>
              </a:rPr>
              <a:t>và</a:t>
            </a:r>
            <a:r>
              <a:rPr lang="en-US" sz="2800" b="1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800" b="1" i="1" dirty="0" err="1">
                <a:solidFill>
                  <a:schemeClr val="accent1">
                    <a:lumMod val="75000"/>
                  </a:schemeClr>
                </a:solidFill>
              </a:rPr>
              <a:t>thưa</a:t>
            </a:r>
            <a:r>
              <a:rPr lang="en-US" sz="2800" b="1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800" b="1" i="1" dirty="0" err="1">
                <a:solidFill>
                  <a:schemeClr val="accent1">
                    <a:lumMod val="75000"/>
                  </a:schemeClr>
                </a:solidFill>
              </a:rPr>
              <a:t>thớt</a:t>
            </a:r>
            <a:r>
              <a:rPr lang="en-US" sz="2800" b="1" i="1" dirty="0">
                <a:solidFill>
                  <a:schemeClr val="accent1">
                    <a:lumMod val="75000"/>
                  </a:schemeClr>
                </a:solidFill>
              </a:rPr>
              <a:t> ở </a:t>
            </a:r>
            <a:r>
              <a:rPr lang="en-US" sz="2800" b="1" i="1" dirty="0" err="1">
                <a:solidFill>
                  <a:schemeClr val="accent1">
                    <a:lumMod val="75000"/>
                  </a:schemeClr>
                </a:solidFill>
              </a:rPr>
              <a:t>những</a:t>
            </a:r>
            <a:r>
              <a:rPr lang="en-US" sz="2800" b="1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800" b="1" i="1" dirty="0" err="1">
                <a:solidFill>
                  <a:schemeClr val="accent1">
                    <a:lumMod val="75000"/>
                  </a:schemeClr>
                </a:solidFill>
              </a:rPr>
              <a:t>vùng</a:t>
            </a:r>
            <a:r>
              <a:rPr lang="en-US" sz="2800" b="1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800" b="1" i="1" dirty="0" err="1">
                <a:solidFill>
                  <a:schemeClr val="accent1">
                    <a:lumMod val="75000"/>
                  </a:schemeClr>
                </a:solidFill>
              </a:rPr>
              <a:t>nào</a:t>
            </a:r>
            <a:r>
              <a:rPr lang="en-US" sz="2800" b="1" i="1" dirty="0">
                <a:solidFill>
                  <a:schemeClr val="accent1">
                    <a:lumMod val="75000"/>
                  </a:schemeClr>
                </a:solidFill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39824336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0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1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4" name="Picture 4" descr="Luoc do mat do dan so Viet N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-1"/>
            <a:ext cx="5486400" cy="653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ext Box 8"/>
          <p:cNvSpPr txBox="1">
            <a:spLocks noChangeArrowheads="1"/>
          </p:cNvSpPr>
          <p:nvPr/>
        </p:nvSpPr>
        <p:spPr bwMode="auto">
          <a:xfrm>
            <a:off x="533400" y="1219200"/>
            <a:ext cx="1676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en-GB" sz="3200">
              <a:latin typeface="VNI-Times" pitchFamily="2" charset="0"/>
            </a:endParaRPr>
          </a:p>
        </p:txBody>
      </p:sp>
      <p:sp>
        <p:nvSpPr>
          <p:cNvPr id="40971" name="Text Box 11"/>
          <p:cNvSpPr txBox="1">
            <a:spLocks noChangeArrowheads="1"/>
          </p:cNvSpPr>
          <p:nvPr/>
        </p:nvSpPr>
        <p:spPr bwMode="auto">
          <a:xfrm>
            <a:off x="1600200" y="6537325"/>
            <a:ext cx="5029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dirty="0" err="1"/>
              <a:t>Hình</a:t>
            </a:r>
            <a:r>
              <a:rPr lang="en-US" sz="2000" dirty="0"/>
              <a:t> 2: </a:t>
            </a:r>
            <a:r>
              <a:rPr lang="en-US" sz="2000" dirty="0" err="1"/>
              <a:t>Lược</a:t>
            </a:r>
            <a:r>
              <a:rPr lang="en-US" sz="2000" dirty="0"/>
              <a:t> </a:t>
            </a:r>
            <a:r>
              <a:rPr lang="en-US" sz="2000" dirty="0" err="1"/>
              <a:t>đồ</a:t>
            </a:r>
            <a:r>
              <a:rPr lang="en-US" sz="2000" dirty="0"/>
              <a:t> </a:t>
            </a:r>
            <a:r>
              <a:rPr lang="en-US" sz="2000" dirty="0" err="1"/>
              <a:t>mật</a:t>
            </a:r>
            <a:r>
              <a:rPr lang="en-US" sz="2000" dirty="0"/>
              <a:t> </a:t>
            </a:r>
            <a:r>
              <a:rPr lang="en-US" sz="2000" dirty="0" err="1"/>
              <a:t>độ</a:t>
            </a:r>
            <a:r>
              <a:rPr lang="en-US" sz="2000" dirty="0"/>
              <a:t> </a:t>
            </a:r>
            <a:r>
              <a:rPr lang="en-US" sz="2000" dirty="0" err="1"/>
              <a:t>dân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Việt</a:t>
            </a:r>
            <a:r>
              <a:rPr lang="en-US" sz="2000" dirty="0"/>
              <a:t> Nam</a:t>
            </a:r>
          </a:p>
        </p:txBody>
      </p:sp>
    </p:spTree>
    <p:extLst>
      <p:ext uri="{BB962C8B-B14F-4D97-AF65-F5344CB8AC3E}">
        <p14:creationId xmlns:p14="http://schemas.microsoft.com/office/powerpoint/2010/main" val="3917142770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3401962"/>
            <a:ext cx="4672782" cy="33798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1218" y="22123"/>
            <a:ext cx="4655576" cy="32274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637"/>
            <a:ext cx="4279900" cy="32099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 descr="C:\Users\4t\Desktop\mong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665" y="3370006"/>
            <a:ext cx="4299565" cy="34117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209248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415" y="-1"/>
            <a:ext cx="5635293" cy="336691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292" y="3505199"/>
            <a:ext cx="5657416" cy="317736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02416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IMG_096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57200"/>
            <a:ext cx="4191000" cy="28956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7" name="Picture 3" descr="TAYNGUYEN(web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433387"/>
            <a:ext cx="4114800" cy="2919413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8" name="Picture 4" descr="e3d20d19a95f8aaeec77d6f8609f63f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581400"/>
            <a:ext cx="4162425" cy="30480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2057400" y="-147480"/>
            <a:ext cx="4876800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3000" b="1" dirty="0" err="1">
                <a:solidFill>
                  <a:srgbClr val="FF0000"/>
                </a:solidFill>
              </a:rPr>
              <a:t>Khu</a:t>
            </a:r>
            <a:r>
              <a:rPr lang="en-US" sz="3000" b="1" dirty="0">
                <a:solidFill>
                  <a:srgbClr val="FF0000"/>
                </a:solidFill>
              </a:rPr>
              <a:t> </a:t>
            </a:r>
            <a:r>
              <a:rPr lang="en-US" sz="3000" b="1" dirty="0" err="1">
                <a:solidFill>
                  <a:srgbClr val="FF0000"/>
                </a:solidFill>
              </a:rPr>
              <a:t>kinh</a:t>
            </a:r>
            <a:r>
              <a:rPr lang="en-US" sz="3000" b="1" dirty="0">
                <a:solidFill>
                  <a:srgbClr val="FF0000"/>
                </a:solidFill>
              </a:rPr>
              <a:t> </a:t>
            </a:r>
            <a:r>
              <a:rPr lang="en-US" sz="3000" b="1" dirty="0" err="1">
                <a:solidFill>
                  <a:srgbClr val="FF0000"/>
                </a:solidFill>
              </a:rPr>
              <a:t>tế</a:t>
            </a:r>
            <a:r>
              <a:rPr lang="en-US" sz="3000" b="1" dirty="0">
                <a:solidFill>
                  <a:srgbClr val="FF0000"/>
                </a:solidFill>
              </a:rPr>
              <a:t> </a:t>
            </a:r>
            <a:r>
              <a:rPr lang="en-US" sz="3000" b="1" dirty="0" err="1">
                <a:solidFill>
                  <a:srgbClr val="FF0000"/>
                </a:solidFill>
              </a:rPr>
              <a:t>mới</a:t>
            </a:r>
            <a:r>
              <a:rPr lang="en-US" sz="3000" b="1" dirty="0">
                <a:solidFill>
                  <a:srgbClr val="FF0000"/>
                </a:solidFill>
              </a:rPr>
              <a:t> </a:t>
            </a:r>
            <a:r>
              <a:rPr lang="en-US" sz="3000" b="1" dirty="0" err="1">
                <a:solidFill>
                  <a:srgbClr val="FF0000"/>
                </a:solidFill>
              </a:rPr>
              <a:t>Lâm</a:t>
            </a:r>
            <a:r>
              <a:rPr lang="en-US" sz="3000" b="1" dirty="0">
                <a:solidFill>
                  <a:srgbClr val="FF0000"/>
                </a:solidFill>
              </a:rPr>
              <a:t> </a:t>
            </a:r>
            <a:r>
              <a:rPr lang="en-US" sz="3000" b="1" dirty="0" err="1">
                <a:solidFill>
                  <a:srgbClr val="FF0000"/>
                </a:solidFill>
              </a:rPr>
              <a:t>Đồng</a:t>
            </a:r>
            <a:endParaRPr lang="en-US" sz="3000" b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C:\Users\4t\Desktop\cafe-buon-ma-thuot-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8175" y="3581400"/>
            <a:ext cx="4391025" cy="3048000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81894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22181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74664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Kết quả hình ảnh cho cao tốc hà nội lào cai">
            <a:extLst>
              <a:ext uri="{FF2B5EF4-FFF2-40B4-BE49-F238E27FC236}">
                <a16:creationId xmlns:a16="http://schemas.microsoft.com/office/drawing/2014/main" id="{7A193AE8-B364-4FAC-84B7-46CD2A4FB5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50" y="381000"/>
            <a:ext cx="8455025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7">
            <a:extLst>
              <a:ext uri="{FF2B5EF4-FFF2-40B4-BE49-F238E27FC236}">
                <a16:creationId xmlns:a16="http://schemas.microsoft.com/office/drawing/2014/main" id="{E3471743-5DAC-41E5-9829-1A7D024798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6172200"/>
            <a:ext cx="5486400" cy="46196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2400" b="1" dirty="0" err="1">
                <a:solidFill>
                  <a:srgbClr val="FF0000"/>
                </a:solidFill>
              </a:rPr>
              <a:t>Đường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cao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tốc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Hà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Nội</a:t>
            </a:r>
            <a:r>
              <a:rPr lang="en-US" sz="2400" b="1" dirty="0">
                <a:solidFill>
                  <a:srgbClr val="FF0000"/>
                </a:solidFill>
              </a:rPr>
              <a:t> – </a:t>
            </a:r>
            <a:r>
              <a:rPr lang="en-US" sz="2400" b="1" dirty="0" err="1">
                <a:solidFill>
                  <a:srgbClr val="FF0000"/>
                </a:solidFill>
              </a:rPr>
              <a:t>Lào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Cai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Kết quả hình ảnh cho cao tốc hà nội thái nguyên">
            <a:extLst>
              <a:ext uri="{FF2B5EF4-FFF2-40B4-BE49-F238E27FC236}">
                <a16:creationId xmlns:a16="http://schemas.microsoft.com/office/drawing/2014/main" id="{88B22742-99B4-4ADA-ADA1-D102BEF4A1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0" y="484188"/>
            <a:ext cx="8856663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7">
            <a:extLst>
              <a:ext uri="{FF2B5EF4-FFF2-40B4-BE49-F238E27FC236}">
                <a16:creationId xmlns:a16="http://schemas.microsoft.com/office/drawing/2014/main" id="{6536B4F5-6516-4EAB-8E17-5639B25AF7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6172200"/>
            <a:ext cx="5715000" cy="46196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2400" b="1" dirty="0" err="1">
                <a:solidFill>
                  <a:srgbClr val="FF0000"/>
                </a:solidFill>
              </a:rPr>
              <a:t>Đường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cao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tốc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Hà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Nội</a:t>
            </a:r>
            <a:r>
              <a:rPr lang="en-US" sz="2400" b="1" dirty="0">
                <a:solidFill>
                  <a:srgbClr val="FF0000"/>
                </a:solidFill>
              </a:rPr>
              <a:t> – </a:t>
            </a:r>
            <a:r>
              <a:rPr lang="en-US" sz="2400" b="1" dirty="0" err="1">
                <a:solidFill>
                  <a:srgbClr val="FF0000"/>
                </a:solidFill>
              </a:rPr>
              <a:t>Thái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Nguyên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Kết quả hình ảnh cho Đường Hồ chí Minh">
            <a:extLst>
              <a:ext uri="{FF2B5EF4-FFF2-40B4-BE49-F238E27FC236}">
                <a16:creationId xmlns:a16="http://schemas.microsoft.com/office/drawing/2014/main" id="{63D40F7A-90FD-4C15-B00F-5F70CF04B0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52400"/>
            <a:ext cx="79248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7">
            <a:extLst>
              <a:ext uri="{FF2B5EF4-FFF2-40B4-BE49-F238E27FC236}">
                <a16:creationId xmlns:a16="http://schemas.microsoft.com/office/drawing/2014/main" id="{67664134-0963-4751-B58B-0E9F599CCE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6172200"/>
            <a:ext cx="5715000" cy="46196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2400" b="1" dirty="0" err="1">
                <a:solidFill>
                  <a:srgbClr val="FF0000"/>
                </a:solidFill>
              </a:rPr>
              <a:t>Đường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Hồ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Chí</a:t>
            </a:r>
            <a:r>
              <a:rPr lang="en-US" sz="2400" b="1" dirty="0">
                <a:solidFill>
                  <a:srgbClr val="FF0000"/>
                </a:solidFill>
              </a:rPr>
              <a:t> Minh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80367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0963" name="Text Box 6"/>
              <p:cNvSpPr txBox="1">
                <a:spLocks noChangeArrowheads="1"/>
              </p:cNvSpPr>
              <p:nvPr/>
            </p:nvSpPr>
            <p:spPr bwMode="auto">
              <a:xfrm>
                <a:off x="0" y="228600"/>
                <a:ext cx="8991600" cy="365991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indent="398463" algn="just" eaLnBrk="1" hangingPunct="1">
                  <a:spcBef>
                    <a:spcPct val="50000"/>
                  </a:spcBef>
                </a:pPr>
                <a:r>
                  <a:rPr lang="en-US" sz="3600" b="1" dirty="0" err="1">
                    <a:solidFill>
                      <a:srgbClr val="0000FF"/>
                    </a:solidFill>
                    <a:cs typeface="Times New Roman" pitchFamily="18" charset="0"/>
                  </a:rPr>
                  <a:t>Việt</a:t>
                </a:r>
                <a:r>
                  <a:rPr lang="en-US" sz="3600" b="1" dirty="0">
                    <a:solidFill>
                      <a:srgbClr val="0000FF"/>
                    </a:solidFill>
                    <a:cs typeface="Times New Roman" pitchFamily="18" charset="0"/>
                  </a:rPr>
                  <a:t> Nam </a:t>
                </a:r>
                <a:r>
                  <a:rPr lang="en-US" sz="3600" b="1" dirty="0" err="1">
                    <a:solidFill>
                      <a:srgbClr val="0000FF"/>
                    </a:solidFill>
                    <a:cs typeface="Times New Roman" pitchFamily="18" charset="0"/>
                  </a:rPr>
                  <a:t>là</a:t>
                </a:r>
                <a:r>
                  <a:rPr lang="en-US" sz="3600" b="1" dirty="0">
                    <a:solidFill>
                      <a:srgbClr val="0000FF"/>
                    </a:solidFill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0000FF"/>
                    </a:solidFill>
                    <a:cs typeface="Times New Roman" pitchFamily="18" charset="0"/>
                  </a:rPr>
                  <a:t>nước</a:t>
                </a:r>
                <a:r>
                  <a:rPr lang="en-US" sz="3600" b="1" dirty="0">
                    <a:solidFill>
                      <a:srgbClr val="0000FF"/>
                    </a:solidFill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0000FF"/>
                    </a:solidFill>
                    <a:cs typeface="Times New Roman" pitchFamily="18" charset="0"/>
                  </a:rPr>
                  <a:t>có</a:t>
                </a:r>
                <a:r>
                  <a:rPr lang="en-US" sz="3600" b="1" dirty="0">
                    <a:solidFill>
                      <a:srgbClr val="0000FF"/>
                    </a:solidFill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0000FF"/>
                    </a:solidFill>
                    <a:cs typeface="Times New Roman" pitchFamily="18" charset="0"/>
                  </a:rPr>
                  <a:t>nhiều</a:t>
                </a:r>
                <a:r>
                  <a:rPr lang="en-US" sz="3600" b="1" dirty="0">
                    <a:solidFill>
                      <a:srgbClr val="0000FF"/>
                    </a:solidFill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0000FF"/>
                    </a:solidFill>
                    <a:cs typeface="Times New Roman" pitchFamily="18" charset="0"/>
                  </a:rPr>
                  <a:t>dân</a:t>
                </a:r>
                <a:r>
                  <a:rPr lang="en-US" sz="3600" b="1" dirty="0">
                    <a:solidFill>
                      <a:srgbClr val="0000FF"/>
                    </a:solidFill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0000FF"/>
                    </a:solidFill>
                    <a:cs typeface="Times New Roman" pitchFamily="18" charset="0"/>
                  </a:rPr>
                  <a:t>tộc</a:t>
                </a:r>
                <a:r>
                  <a:rPr lang="en-US" sz="3600" b="1" dirty="0">
                    <a:solidFill>
                      <a:srgbClr val="0000FF"/>
                    </a:solidFill>
                    <a:cs typeface="Times New Roman" pitchFamily="18" charset="0"/>
                  </a:rPr>
                  <a:t>, </a:t>
                </a:r>
                <a:r>
                  <a:rPr lang="en-US" sz="3600" b="1" dirty="0" err="1">
                    <a:solidFill>
                      <a:srgbClr val="0000FF"/>
                    </a:solidFill>
                    <a:cs typeface="Times New Roman" pitchFamily="18" charset="0"/>
                  </a:rPr>
                  <a:t>trong</a:t>
                </a:r>
                <a:r>
                  <a:rPr lang="en-US" sz="3600" b="1" dirty="0">
                    <a:solidFill>
                      <a:srgbClr val="0000FF"/>
                    </a:solidFill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0000FF"/>
                    </a:solidFill>
                    <a:cs typeface="Times New Roman" pitchFamily="18" charset="0"/>
                  </a:rPr>
                  <a:t>đó</a:t>
                </a:r>
                <a:r>
                  <a:rPr lang="en-US" sz="3600" b="1" dirty="0">
                    <a:solidFill>
                      <a:srgbClr val="0000FF"/>
                    </a:solidFill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0000FF"/>
                    </a:solidFill>
                    <a:cs typeface="Times New Roman" pitchFamily="18" charset="0"/>
                  </a:rPr>
                  <a:t>người</a:t>
                </a:r>
                <a:r>
                  <a:rPr lang="en-US" sz="3600" b="1" dirty="0">
                    <a:solidFill>
                      <a:srgbClr val="0000FF"/>
                    </a:solidFill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0000FF"/>
                    </a:solidFill>
                    <a:cs typeface="Times New Roman" pitchFamily="18" charset="0"/>
                  </a:rPr>
                  <a:t>Kinh</a:t>
                </a:r>
                <a:r>
                  <a:rPr lang="en-US" sz="3600" b="1" dirty="0">
                    <a:solidFill>
                      <a:srgbClr val="0000FF"/>
                    </a:solidFill>
                    <a:cs typeface="Times New Roman" pitchFamily="18" charset="0"/>
                  </a:rPr>
                  <a:t> (</a:t>
                </a:r>
                <a:r>
                  <a:rPr lang="en-US" sz="3600" b="1" dirty="0" err="1">
                    <a:solidFill>
                      <a:srgbClr val="0000FF"/>
                    </a:solidFill>
                    <a:cs typeface="Times New Roman" pitchFamily="18" charset="0"/>
                  </a:rPr>
                  <a:t>Việt</a:t>
                </a:r>
                <a:r>
                  <a:rPr lang="en-US" sz="3600" b="1" dirty="0">
                    <a:solidFill>
                      <a:srgbClr val="0000FF"/>
                    </a:solidFill>
                    <a:cs typeface="Times New Roman" pitchFamily="18" charset="0"/>
                  </a:rPr>
                  <a:t>) </a:t>
                </a:r>
                <a:r>
                  <a:rPr lang="en-US" sz="3600" b="1" dirty="0" err="1">
                    <a:solidFill>
                      <a:srgbClr val="0000FF"/>
                    </a:solidFill>
                    <a:cs typeface="Times New Roman" pitchFamily="18" charset="0"/>
                  </a:rPr>
                  <a:t>có</a:t>
                </a:r>
                <a:r>
                  <a:rPr lang="en-US" sz="3600" b="1" dirty="0">
                    <a:solidFill>
                      <a:srgbClr val="0000FF"/>
                    </a:solidFill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0000FF"/>
                    </a:solidFill>
                    <a:cs typeface="Times New Roman" pitchFamily="18" charset="0"/>
                  </a:rPr>
                  <a:t>số</a:t>
                </a:r>
                <a:r>
                  <a:rPr lang="en-US" sz="3600" b="1" dirty="0">
                    <a:solidFill>
                      <a:srgbClr val="0000FF"/>
                    </a:solidFill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0000FF"/>
                    </a:solidFill>
                    <a:cs typeface="Times New Roman" pitchFamily="18" charset="0"/>
                  </a:rPr>
                  <a:t>dân</a:t>
                </a:r>
                <a:r>
                  <a:rPr lang="en-US" sz="3600" b="1" dirty="0">
                    <a:solidFill>
                      <a:srgbClr val="0000FF"/>
                    </a:solidFill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0000FF"/>
                    </a:solidFill>
                    <a:cs typeface="Times New Roman" pitchFamily="18" charset="0"/>
                  </a:rPr>
                  <a:t>đông</a:t>
                </a:r>
                <a:r>
                  <a:rPr lang="en-US" sz="3600" b="1" dirty="0">
                    <a:solidFill>
                      <a:srgbClr val="0000FF"/>
                    </a:solidFill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0000FF"/>
                    </a:solidFill>
                    <a:cs typeface="Times New Roman" pitchFamily="18" charset="0"/>
                  </a:rPr>
                  <a:t>nhất</a:t>
                </a:r>
                <a:r>
                  <a:rPr lang="en-US" sz="3600" b="1" dirty="0">
                    <a:solidFill>
                      <a:srgbClr val="0000FF"/>
                    </a:solidFill>
                    <a:cs typeface="Times New Roman" pitchFamily="18" charset="0"/>
                  </a:rPr>
                  <a:t>. </a:t>
                </a:r>
                <a:r>
                  <a:rPr lang="en-US" sz="3600" b="1" dirty="0" err="1">
                    <a:solidFill>
                      <a:srgbClr val="0000FF"/>
                    </a:solidFill>
                    <a:cs typeface="Times New Roman" pitchFamily="18" charset="0"/>
                  </a:rPr>
                  <a:t>Nước</a:t>
                </a:r>
                <a:r>
                  <a:rPr lang="en-US" sz="3600" b="1" dirty="0">
                    <a:solidFill>
                      <a:srgbClr val="0000FF"/>
                    </a:solidFill>
                    <a:cs typeface="Times New Roman" pitchFamily="18" charset="0"/>
                  </a:rPr>
                  <a:t> ta </a:t>
                </a:r>
                <a:r>
                  <a:rPr lang="en-US" sz="3600" b="1" dirty="0" err="1">
                    <a:solidFill>
                      <a:srgbClr val="0000FF"/>
                    </a:solidFill>
                    <a:cs typeface="Times New Roman" pitchFamily="18" charset="0"/>
                  </a:rPr>
                  <a:t>có</a:t>
                </a:r>
                <a:r>
                  <a:rPr lang="en-US" sz="3600" b="1" dirty="0">
                    <a:solidFill>
                      <a:srgbClr val="0000FF"/>
                    </a:solidFill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0000FF"/>
                    </a:solidFill>
                    <a:cs typeface="Times New Roman" pitchFamily="18" charset="0"/>
                  </a:rPr>
                  <a:t>mật</a:t>
                </a:r>
                <a:r>
                  <a:rPr lang="en-US" sz="3600" b="1" dirty="0">
                    <a:solidFill>
                      <a:srgbClr val="0000FF"/>
                    </a:solidFill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0000FF"/>
                    </a:solidFill>
                    <a:cs typeface="Times New Roman" pitchFamily="18" charset="0"/>
                  </a:rPr>
                  <a:t>độ</a:t>
                </a:r>
                <a:r>
                  <a:rPr lang="en-US" sz="3600" b="1" dirty="0">
                    <a:solidFill>
                      <a:srgbClr val="0000FF"/>
                    </a:solidFill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0000FF"/>
                    </a:solidFill>
                    <a:cs typeface="Times New Roman" pitchFamily="18" charset="0"/>
                  </a:rPr>
                  <a:t>dân</a:t>
                </a:r>
                <a:r>
                  <a:rPr lang="en-US" sz="3600" b="1" dirty="0">
                    <a:solidFill>
                      <a:srgbClr val="0000FF"/>
                    </a:solidFill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0000FF"/>
                    </a:solidFill>
                    <a:cs typeface="Times New Roman" pitchFamily="18" charset="0"/>
                  </a:rPr>
                  <a:t>số</a:t>
                </a:r>
                <a:r>
                  <a:rPr lang="en-US" sz="3600" b="1" dirty="0">
                    <a:solidFill>
                      <a:srgbClr val="0000FF"/>
                    </a:solidFill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0000FF"/>
                    </a:solidFill>
                    <a:cs typeface="Times New Roman" pitchFamily="18" charset="0"/>
                  </a:rPr>
                  <a:t>cao</a:t>
                </a:r>
                <a:r>
                  <a:rPr lang="en-US" sz="3600" b="1" dirty="0">
                    <a:solidFill>
                      <a:srgbClr val="0000FF"/>
                    </a:solidFill>
                    <a:cs typeface="Times New Roman" pitchFamily="18" charset="0"/>
                  </a:rPr>
                  <a:t>, </a:t>
                </a:r>
                <a:r>
                  <a:rPr lang="en-US" sz="3600" b="1" dirty="0" err="1">
                    <a:solidFill>
                      <a:srgbClr val="0000FF"/>
                    </a:solidFill>
                    <a:cs typeface="Times New Roman" pitchFamily="18" charset="0"/>
                  </a:rPr>
                  <a:t>dân</a:t>
                </a:r>
                <a:r>
                  <a:rPr lang="en-US" sz="3600" b="1" dirty="0">
                    <a:solidFill>
                      <a:srgbClr val="0000FF"/>
                    </a:solidFill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0000FF"/>
                    </a:solidFill>
                    <a:cs typeface="Times New Roman" pitchFamily="18" charset="0"/>
                  </a:rPr>
                  <a:t>cư</a:t>
                </a:r>
                <a:r>
                  <a:rPr lang="en-US" sz="3600" b="1" dirty="0">
                    <a:solidFill>
                      <a:srgbClr val="0000FF"/>
                    </a:solidFill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0000FF"/>
                    </a:solidFill>
                    <a:cs typeface="Times New Roman" pitchFamily="18" charset="0"/>
                  </a:rPr>
                  <a:t>tập</a:t>
                </a:r>
                <a:r>
                  <a:rPr lang="en-US" sz="3600" b="1" dirty="0">
                    <a:solidFill>
                      <a:srgbClr val="0000FF"/>
                    </a:solidFill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0000FF"/>
                    </a:solidFill>
                    <a:cs typeface="Times New Roman" pitchFamily="18" charset="0"/>
                  </a:rPr>
                  <a:t>trung</a:t>
                </a:r>
                <a:r>
                  <a:rPr lang="en-US" sz="3600" b="1" dirty="0">
                    <a:solidFill>
                      <a:srgbClr val="0000FF"/>
                    </a:solidFill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0000FF"/>
                    </a:solidFill>
                    <a:cs typeface="Times New Roman" pitchFamily="18" charset="0"/>
                  </a:rPr>
                  <a:t>đông</a:t>
                </a:r>
                <a:r>
                  <a:rPr lang="en-US" sz="3600" b="1" dirty="0">
                    <a:solidFill>
                      <a:srgbClr val="0000FF"/>
                    </a:solidFill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0000FF"/>
                    </a:solidFill>
                    <a:cs typeface="Times New Roman" pitchFamily="18" charset="0"/>
                  </a:rPr>
                  <a:t>đúc</a:t>
                </a:r>
                <a:r>
                  <a:rPr lang="en-US" sz="3600" b="1" dirty="0">
                    <a:solidFill>
                      <a:srgbClr val="0000FF"/>
                    </a:solidFill>
                    <a:cs typeface="Times New Roman" pitchFamily="18" charset="0"/>
                  </a:rPr>
                  <a:t> ở </a:t>
                </a:r>
                <a:r>
                  <a:rPr lang="en-US" sz="3600" b="1" dirty="0" err="1">
                    <a:solidFill>
                      <a:srgbClr val="0000FF"/>
                    </a:solidFill>
                    <a:cs typeface="Times New Roman" pitchFamily="18" charset="0"/>
                  </a:rPr>
                  <a:t>các</a:t>
                </a:r>
                <a:r>
                  <a:rPr lang="en-US" sz="3600" b="1" dirty="0">
                    <a:solidFill>
                      <a:srgbClr val="0000FF"/>
                    </a:solidFill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0000FF"/>
                    </a:solidFill>
                    <a:cs typeface="Times New Roman" pitchFamily="18" charset="0"/>
                  </a:rPr>
                  <a:t>đồng</a:t>
                </a:r>
                <a:r>
                  <a:rPr lang="en-US" sz="3600" b="1" dirty="0">
                    <a:solidFill>
                      <a:srgbClr val="0000FF"/>
                    </a:solidFill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0000FF"/>
                    </a:solidFill>
                    <a:cs typeface="Times New Roman" pitchFamily="18" charset="0"/>
                  </a:rPr>
                  <a:t>bằng</a:t>
                </a:r>
                <a:r>
                  <a:rPr lang="en-US" sz="3600" b="1" dirty="0">
                    <a:solidFill>
                      <a:srgbClr val="0000FF"/>
                    </a:solidFill>
                    <a:cs typeface="Times New Roman" pitchFamily="18" charset="0"/>
                  </a:rPr>
                  <a:t>, </a:t>
                </a:r>
                <a:r>
                  <a:rPr lang="en-US" sz="3600" b="1" dirty="0" err="1">
                    <a:solidFill>
                      <a:srgbClr val="0000FF"/>
                    </a:solidFill>
                    <a:cs typeface="Times New Roman" pitchFamily="18" charset="0"/>
                  </a:rPr>
                  <a:t>ven</a:t>
                </a:r>
                <a:r>
                  <a:rPr lang="en-US" sz="3600" b="1" dirty="0">
                    <a:solidFill>
                      <a:srgbClr val="0000FF"/>
                    </a:solidFill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0000FF"/>
                    </a:solidFill>
                    <a:cs typeface="Times New Roman" pitchFamily="18" charset="0"/>
                  </a:rPr>
                  <a:t>biển</a:t>
                </a:r>
                <a:r>
                  <a:rPr lang="en-US" sz="3600" b="1" dirty="0">
                    <a:solidFill>
                      <a:srgbClr val="0000FF"/>
                    </a:solidFill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0000FF"/>
                    </a:solidFill>
                    <a:cs typeface="Times New Roman" pitchFamily="18" charset="0"/>
                  </a:rPr>
                  <a:t>và</a:t>
                </a:r>
                <a:r>
                  <a:rPr lang="en-US" sz="3600" b="1" dirty="0">
                    <a:solidFill>
                      <a:srgbClr val="0000FF"/>
                    </a:solidFill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0000FF"/>
                    </a:solidFill>
                    <a:cs typeface="Times New Roman" pitchFamily="18" charset="0"/>
                  </a:rPr>
                  <a:t>thưa</a:t>
                </a:r>
                <a:r>
                  <a:rPr lang="en-US" sz="3600" b="1" dirty="0">
                    <a:solidFill>
                      <a:srgbClr val="0000FF"/>
                    </a:solidFill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0000FF"/>
                    </a:solidFill>
                    <a:cs typeface="Times New Roman" pitchFamily="18" charset="0"/>
                  </a:rPr>
                  <a:t>thớt</a:t>
                </a:r>
                <a:r>
                  <a:rPr lang="en-US" sz="3600" b="1" dirty="0">
                    <a:solidFill>
                      <a:srgbClr val="0000FF"/>
                    </a:solidFill>
                    <a:cs typeface="Times New Roman" pitchFamily="18" charset="0"/>
                  </a:rPr>
                  <a:t> ở </a:t>
                </a:r>
                <a:r>
                  <a:rPr lang="en-US" sz="3600" b="1" dirty="0" err="1">
                    <a:solidFill>
                      <a:srgbClr val="0000FF"/>
                    </a:solidFill>
                    <a:cs typeface="Times New Roman" pitchFamily="18" charset="0"/>
                  </a:rPr>
                  <a:t>vùng</a:t>
                </a:r>
                <a:r>
                  <a:rPr lang="en-US" sz="3600" b="1" dirty="0">
                    <a:solidFill>
                      <a:srgbClr val="0000FF"/>
                    </a:solidFill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0000FF"/>
                    </a:solidFill>
                    <a:cs typeface="Times New Roman" pitchFamily="18" charset="0"/>
                  </a:rPr>
                  <a:t>núi</a:t>
                </a:r>
                <a:r>
                  <a:rPr lang="en-US" sz="3600" b="1" dirty="0">
                    <a:solidFill>
                      <a:srgbClr val="0000FF"/>
                    </a:solidFill>
                    <a:cs typeface="Times New Roman" pitchFamily="18" charset="0"/>
                  </a:rPr>
                  <a:t>. </a:t>
                </a:r>
                <a:r>
                  <a:rPr lang="en-US" sz="3600" b="1" dirty="0" err="1">
                    <a:solidFill>
                      <a:srgbClr val="0000FF"/>
                    </a:solidFill>
                    <a:cs typeface="Times New Roman" pitchFamily="18" charset="0"/>
                  </a:rPr>
                  <a:t>Khoảng</a:t>
                </a:r>
                <a:r>
                  <a:rPr lang="en-US" sz="3600" b="1" dirty="0">
                    <a:solidFill>
                      <a:srgbClr val="0000FF"/>
                    </a:solidFill>
                    <a:cs typeface="Times New Roman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600" b="1" i="0" smtClean="0">
                            <a:solidFill>
                              <a:srgbClr val="0000FF"/>
                            </a:solidFill>
                            <a:latin typeface="Cambria Math"/>
                            <a:cs typeface="Times New Roman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600" b="1" i="0" smtClean="0">
                            <a:solidFill>
                              <a:srgbClr val="0000FF"/>
                            </a:solidFill>
                            <a:latin typeface="Cambria Math"/>
                            <a:cs typeface="Times New Roman" pitchFamily="18" charset="0"/>
                          </a:rPr>
                          <m:t>𝟒</m:t>
                        </m:r>
                      </m:den>
                    </m:f>
                    <m:r>
                      <a:rPr lang="en-US" sz="3600" b="1" i="0" smtClean="0">
                        <a:solidFill>
                          <a:srgbClr val="0000FF"/>
                        </a:solidFill>
                        <a:latin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sz="3600" b="1" dirty="0">
                    <a:solidFill>
                      <a:srgbClr val="0000FF"/>
                    </a:solidFill>
                    <a:cs typeface="Times New Roman" pitchFamily="18" charset="0"/>
                  </a:rPr>
                  <a:t> dân </a:t>
                </a:r>
                <a:r>
                  <a:rPr lang="en-US" sz="3600" b="1" dirty="0" err="1">
                    <a:solidFill>
                      <a:srgbClr val="0000FF"/>
                    </a:solidFill>
                    <a:cs typeface="Times New Roman" pitchFamily="18" charset="0"/>
                  </a:rPr>
                  <a:t>số</a:t>
                </a:r>
                <a:r>
                  <a:rPr lang="en-US" sz="3600" b="1" dirty="0">
                    <a:solidFill>
                      <a:srgbClr val="0000FF"/>
                    </a:solidFill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0000FF"/>
                    </a:solidFill>
                    <a:cs typeface="Times New Roman" pitchFamily="18" charset="0"/>
                  </a:rPr>
                  <a:t>nước</a:t>
                </a:r>
                <a:r>
                  <a:rPr lang="en-US" sz="3600" b="1" dirty="0">
                    <a:solidFill>
                      <a:srgbClr val="0000FF"/>
                    </a:solidFill>
                    <a:cs typeface="Times New Roman" pitchFamily="18" charset="0"/>
                  </a:rPr>
                  <a:t> ta </a:t>
                </a:r>
                <a:r>
                  <a:rPr lang="en-US" sz="3600" b="1" dirty="0" err="1">
                    <a:solidFill>
                      <a:srgbClr val="0000FF"/>
                    </a:solidFill>
                    <a:cs typeface="Times New Roman" pitchFamily="18" charset="0"/>
                  </a:rPr>
                  <a:t>sống</a:t>
                </a:r>
                <a:r>
                  <a:rPr lang="en-US" sz="3600" b="1" dirty="0">
                    <a:solidFill>
                      <a:srgbClr val="0000FF"/>
                    </a:solidFill>
                    <a:cs typeface="Times New Roman" pitchFamily="18" charset="0"/>
                  </a:rPr>
                  <a:t> ở </a:t>
                </a:r>
                <a:r>
                  <a:rPr lang="en-US" sz="3600" b="1" dirty="0" err="1">
                    <a:solidFill>
                      <a:srgbClr val="0000FF"/>
                    </a:solidFill>
                    <a:cs typeface="Times New Roman" pitchFamily="18" charset="0"/>
                  </a:rPr>
                  <a:t>nông</a:t>
                </a:r>
                <a:r>
                  <a:rPr lang="en-US" sz="3600" b="1" dirty="0">
                    <a:solidFill>
                      <a:srgbClr val="0000FF"/>
                    </a:solidFill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0000FF"/>
                    </a:solidFill>
                    <a:cs typeface="Times New Roman" pitchFamily="18" charset="0"/>
                  </a:rPr>
                  <a:t>thôn</a:t>
                </a:r>
                <a:r>
                  <a:rPr lang="en-US" sz="3600" b="1" dirty="0">
                    <a:solidFill>
                      <a:srgbClr val="0000FF"/>
                    </a:solidFill>
                    <a:cs typeface="Times New Roman" pitchFamily="18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40963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228600"/>
                <a:ext cx="8991600" cy="3659913"/>
              </a:xfrm>
              <a:prstGeom prst="rect">
                <a:avLst/>
              </a:prstGeom>
              <a:blipFill rotWithShape="1">
                <a:blip r:embed="rId3"/>
                <a:stretch>
                  <a:fillRect l="-2034" t="-2667" r="-2034" b="-5167"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416074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762000"/>
            <a:ext cx="502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video</a:t>
            </a:r>
          </a:p>
        </p:txBody>
      </p:sp>
    </p:spTree>
    <p:extLst>
      <p:ext uri="{BB962C8B-B14F-4D97-AF65-F5344CB8AC3E}">
        <p14:creationId xmlns:p14="http://schemas.microsoft.com/office/powerpoint/2010/main" val="29998269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5" descr="1310292322_wallpaper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4" name="WordArt 6"/>
          <p:cNvSpPr>
            <a:spLocks noChangeArrowheads="1" noChangeShapeType="1" noTextEdit="1"/>
          </p:cNvSpPr>
          <p:nvPr/>
        </p:nvSpPr>
        <p:spPr bwMode="auto">
          <a:xfrm>
            <a:off x="212725" y="1755775"/>
            <a:ext cx="8588375" cy="167005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4000" b="1" kern="10" spc="-400" dirty="0" err="1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Arial"/>
                <a:cs typeface="Arial"/>
              </a:rPr>
              <a:t>Kính</a:t>
            </a:r>
            <a:r>
              <a:rPr lang="en-US" sz="4000" b="1" kern="10" spc="-40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Arial"/>
                <a:cs typeface="Arial"/>
              </a:rPr>
              <a:t> </a:t>
            </a:r>
            <a:r>
              <a:rPr lang="en-US" sz="4000" b="1" kern="10" spc="-400" dirty="0" err="1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Arial"/>
                <a:cs typeface="Arial"/>
              </a:rPr>
              <a:t>chúc</a:t>
            </a:r>
            <a:r>
              <a:rPr lang="en-US" sz="4000" b="1" kern="10" spc="-40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Arial"/>
                <a:cs typeface="Arial"/>
              </a:rPr>
              <a:t> </a:t>
            </a:r>
            <a:r>
              <a:rPr lang="en-US" sz="4000" b="1" kern="10" spc="-400" dirty="0" err="1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Arial"/>
                <a:cs typeface="Arial"/>
              </a:rPr>
              <a:t>quí</a:t>
            </a:r>
            <a:r>
              <a:rPr lang="en-US" sz="4000" b="1" kern="10" spc="-40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Arial"/>
                <a:cs typeface="Arial"/>
              </a:rPr>
              <a:t> </a:t>
            </a:r>
            <a:r>
              <a:rPr lang="en-US" sz="4000" b="1" kern="10" spc="-400" dirty="0" err="1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Arial"/>
                <a:cs typeface="Arial"/>
              </a:rPr>
              <a:t>thầy</a:t>
            </a:r>
            <a:r>
              <a:rPr lang="en-US" sz="4000" b="1" kern="10" spc="-40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Arial"/>
                <a:cs typeface="Arial"/>
              </a:rPr>
              <a:t> </a:t>
            </a:r>
            <a:r>
              <a:rPr lang="en-US" sz="4000" b="1" kern="10" spc="-400" dirty="0" err="1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Arial"/>
                <a:cs typeface="Arial"/>
              </a:rPr>
              <a:t>cô</a:t>
            </a:r>
            <a:r>
              <a:rPr lang="en-US" sz="4000" b="1" kern="10" spc="-40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Arial"/>
                <a:cs typeface="Arial"/>
              </a:rPr>
              <a:t> </a:t>
            </a:r>
            <a:r>
              <a:rPr lang="en-US" sz="4000" b="1" kern="10" spc="-400" dirty="0" err="1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Arial"/>
                <a:cs typeface="Arial"/>
              </a:rPr>
              <a:t>sức</a:t>
            </a:r>
            <a:r>
              <a:rPr lang="en-US" sz="4000" b="1" kern="10" spc="-40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Arial"/>
                <a:cs typeface="Arial"/>
              </a:rPr>
              <a:t> </a:t>
            </a:r>
            <a:r>
              <a:rPr lang="en-US" sz="4000" b="1" kern="10" spc="-400" dirty="0" err="1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Arial"/>
                <a:cs typeface="Arial"/>
              </a:rPr>
              <a:t>khỏe</a:t>
            </a:r>
            <a:r>
              <a:rPr lang="en-US" sz="4000" b="1" kern="10" spc="-40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Arial"/>
                <a:cs typeface="Arial"/>
              </a:rPr>
              <a:t> !</a:t>
            </a:r>
          </a:p>
        </p:txBody>
      </p:sp>
      <p:sp>
        <p:nvSpPr>
          <p:cNvPr id="78855" name="WordArt 7"/>
          <p:cNvSpPr>
            <a:spLocks noChangeArrowheads="1" noChangeShapeType="1" noTextEdit="1"/>
          </p:cNvSpPr>
          <p:nvPr/>
        </p:nvSpPr>
        <p:spPr bwMode="auto">
          <a:xfrm>
            <a:off x="1905000" y="3810000"/>
            <a:ext cx="5994400" cy="1143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b="1" kern="1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Chúc các em học giỏi !</a:t>
            </a:r>
            <a:endParaRPr lang="en-US" sz="3600" b="1" kern="10">
              <a:solidFill>
                <a:srgbClr val="FF00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300235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788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788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788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788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4" grpId="0" animBg="1"/>
      <p:bldP spid="7885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533400"/>
            <a:ext cx="7315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 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PHIẾU THẢO LUẬN</a:t>
            </a:r>
          </a:p>
          <a:p>
            <a:pPr algn="ctr"/>
            <a:endParaRPr lang="en-US" sz="32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01638" algn="just"/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1/ </a:t>
            </a:r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ta  </a:t>
            </a:r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401638" algn="just"/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2/</a:t>
            </a:r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vài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828792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77890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305095" y="-15240"/>
            <a:ext cx="5386387" cy="6858000"/>
            <a:chOff x="23813" y="407253"/>
            <a:chExt cx="5386387" cy="6858000"/>
          </a:xfrm>
        </p:grpSpPr>
        <p:pic>
          <p:nvPicPr>
            <p:cNvPr id="18434" name="Picture 32" descr="Dantoc_kinh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13" y="407253"/>
              <a:ext cx="5386387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4" name="Group 13"/>
            <p:cNvGrpSpPr/>
            <p:nvPr/>
          </p:nvGrpSpPr>
          <p:grpSpPr>
            <a:xfrm>
              <a:off x="91440" y="3622893"/>
              <a:ext cx="2133600" cy="1138773"/>
              <a:chOff x="0" y="3622893"/>
              <a:chExt cx="2133600" cy="1138773"/>
            </a:xfrm>
          </p:grpSpPr>
          <p:sp>
            <p:nvSpPr>
              <p:cNvPr id="4" name="TextBox 3"/>
              <p:cNvSpPr txBox="1"/>
              <p:nvPr/>
            </p:nvSpPr>
            <p:spPr>
              <a:xfrm>
                <a:off x="0" y="3622893"/>
                <a:ext cx="2133600" cy="1138773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/>
                  <a:t>CHÚ GIẢI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  <p:grpSp>
            <p:nvGrpSpPr>
              <p:cNvPr id="10" name="Group 9"/>
              <p:cNvGrpSpPr/>
              <p:nvPr/>
            </p:nvGrpSpPr>
            <p:grpSpPr>
              <a:xfrm>
                <a:off x="15240" y="4389120"/>
                <a:ext cx="1981200" cy="307777"/>
                <a:chOff x="-2514600" y="3107441"/>
                <a:chExt cx="1981200" cy="307777"/>
              </a:xfrm>
            </p:grpSpPr>
            <p:sp>
              <p:nvSpPr>
                <p:cNvPr id="9" name="Rectangle 8"/>
                <p:cNvSpPr/>
                <p:nvPr/>
              </p:nvSpPr>
              <p:spPr>
                <a:xfrm>
                  <a:off x="-2514600" y="3147030"/>
                  <a:ext cx="381000" cy="228600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" name="TextBox 7"/>
                <p:cNvSpPr txBox="1"/>
                <p:nvPr/>
              </p:nvSpPr>
              <p:spPr>
                <a:xfrm>
                  <a:off x="-1981200" y="3107441"/>
                  <a:ext cx="144780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b="1" dirty="0" err="1"/>
                    <a:t>Dân</a:t>
                  </a:r>
                  <a:r>
                    <a:rPr lang="en-US" sz="1400" b="1" dirty="0"/>
                    <a:t> </a:t>
                  </a:r>
                  <a:r>
                    <a:rPr lang="en-US" sz="1400" b="1" dirty="0" err="1"/>
                    <a:t>tộc</a:t>
                  </a:r>
                  <a:r>
                    <a:rPr lang="en-US" sz="1400" b="1" dirty="0"/>
                    <a:t> </a:t>
                  </a:r>
                  <a:r>
                    <a:rPr lang="en-US" sz="1400" b="1" dirty="0" err="1"/>
                    <a:t>ít</a:t>
                  </a:r>
                  <a:r>
                    <a:rPr lang="en-US" sz="1400" b="1" dirty="0"/>
                    <a:t> </a:t>
                  </a:r>
                  <a:r>
                    <a:rPr lang="en-US" sz="1400" b="1" dirty="0" err="1"/>
                    <a:t>người</a:t>
                  </a:r>
                  <a:endParaRPr lang="en-US" sz="1400" b="1" dirty="0"/>
                </a:p>
              </p:txBody>
            </p:sp>
          </p:grpSp>
          <p:grpSp>
            <p:nvGrpSpPr>
              <p:cNvPr id="12" name="Group 11"/>
              <p:cNvGrpSpPr/>
              <p:nvPr/>
            </p:nvGrpSpPr>
            <p:grpSpPr>
              <a:xfrm>
                <a:off x="15240" y="4075211"/>
                <a:ext cx="1885950" cy="307777"/>
                <a:chOff x="3962400" y="1828800"/>
                <a:chExt cx="1885950" cy="307777"/>
              </a:xfrm>
            </p:grpSpPr>
            <p:sp>
              <p:nvSpPr>
                <p:cNvPr id="6" name="Rectangle 5"/>
                <p:cNvSpPr/>
                <p:nvPr/>
              </p:nvSpPr>
              <p:spPr>
                <a:xfrm>
                  <a:off x="3962400" y="1877497"/>
                  <a:ext cx="381000" cy="228600"/>
                </a:xfrm>
                <a:prstGeom prst="rect">
                  <a:avLst/>
                </a:prstGeom>
                <a:solidFill>
                  <a:srgbClr val="FF6600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" name="TextBox 10"/>
                <p:cNvSpPr txBox="1"/>
                <p:nvPr/>
              </p:nvSpPr>
              <p:spPr>
                <a:xfrm>
                  <a:off x="4400550" y="1828800"/>
                  <a:ext cx="144780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b="1" dirty="0" err="1"/>
                    <a:t>Dân</a:t>
                  </a:r>
                  <a:r>
                    <a:rPr lang="en-US" sz="1400" b="1" dirty="0"/>
                    <a:t> </a:t>
                  </a:r>
                  <a:r>
                    <a:rPr lang="en-US" sz="1400" b="1" dirty="0" err="1"/>
                    <a:t>tộc</a:t>
                  </a:r>
                  <a:r>
                    <a:rPr lang="en-US" sz="1400" b="1" dirty="0"/>
                    <a:t> </a:t>
                  </a:r>
                  <a:r>
                    <a:rPr lang="en-US" sz="1400" b="1" dirty="0" err="1"/>
                    <a:t>Kinh</a:t>
                  </a:r>
                  <a:endParaRPr lang="en-US" sz="1400" b="1" dirty="0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8552281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3484" y="36915"/>
            <a:ext cx="4145884" cy="5879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reeform 6"/>
          <p:cNvSpPr/>
          <p:nvPr/>
        </p:nvSpPr>
        <p:spPr>
          <a:xfrm>
            <a:off x="110988" y="41275"/>
            <a:ext cx="2708412" cy="1635125"/>
          </a:xfrm>
          <a:custGeom>
            <a:avLst/>
            <a:gdLst>
              <a:gd name="connsiteX0" fmla="*/ 1750892 w 2849812"/>
              <a:gd name="connsiteY0" fmla="*/ 1612138 h 1634958"/>
              <a:gd name="connsiteX1" fmla="*/ 1734490 w 2849812"/>
              <a:gd name="connsiteY1" fmla="*/ 1632640 h 1634958"/>
              <a:gd name="connsiteX2" fmla="*/ 1726289 w 2849812"/>
              <a:gd name="connsiteY2" fmla="*/ 1620339 h 1634958"/>
              <a:gd name="connsiteX3" fmla="*/ 1713987 w 2849812"/>
              <a:gd name="connsiteY3" fmla="*/ 1616238 h 1634958"/>
              <a:gd name="connsiteX4" fmla="*/ 1701686 w 2849812"/>
              <a:gd name="connsiteY4" fmla="*/ 1620339 h 1634958"/>
              <a:gd name="connsiteX5" fmla="*/ 1689385 w 2849812"/>
              <a:gd name="connsiteY5" fmla="*/ 1628540 h 1634958"/>
              <a:gd name="connsiteX6" fmla="*/ 1681184 w 2849812"/>
              <a:gd name="connsiteY6" fmla="*/ 1616238 h 1634958"/>
              <a:gd name="connsiteX7" fmla="*/ 1668883 w 2849812"/>
              <a:gd name="connsiteY7" fmla="*/ 1608037 h 1634958"/>
              <a:gd name="connsiteX8" fmla="*/ 1636079 w 2849812"/>
              <a:gd name="connsiteY8" fmla="*/ 1591636 h 1634958"/>
              <a:gd name="connsiteX9" fmla="*/ 1627878 w 2849812"/>
              <a:gd name="connsiteY9" fmla="*/ 1579334 h 1634958"/>
              <a:gd name="connsiteX10" fmla="*/ 1603275 w 2849812"/>
              <a:gd name="connsiteY10" fmla="*/ 1567033 h 1634958"/>
              <a:gd name="connsiteX11" fmla="*/ 1562271 w 2849812"/>
              <a:gd name="connsiteY11" fmla="*/ 1571133 h 1634958"/>
              <a:gd name="connsiteX12" fmla="*/ 1549970 w 2849812"/>
              <a:gd name="connsiteY12" fmla="*/ 1562933 h 1634958"/>
              <a:gd name="connsiteX13" fmla="*/ 1545869 w 2849812"/>
              <a:gd name="connsiteY13" fmla="*/ 1550631 h 1634958"/>
              <a:gd name="connsiteX14" fmla="*/ 1525367 w 2849812"/>
              <a:gd name="connsiteY14" fmla="*/ 1530129 h 1634958"/>
              <a:gd name="connsiteX15" fmla="*/ 1504865 w 2849812"/>
              <a:gd name="connsiteY15" fmla="*/ 1558832 h 1634958"/>
              <a:gd name="connsiteX16" fmla="*/ 1492563 w 2849812"/>
              <a:gd name="connsiteY16" fmla="*/ 1554732 h 1634958"/>
              <a:gd name="connsiteX17" fmla="*/ 1488463 w 2849812"/>
              <a:gd name="connsiteY17" fmla="*/ 1538330 h 1634958"/>
              <a:gd name="connsiteX18" fmla="*/ 1500764 w 2849812"/>
              <a:gd name="connsiteY18" fmla="*/ 1480924 h 1634958"/>
              <a:gd name="connsiteX19" fmla="*/ 1492563 w 2849812"/>
              <a:gd name="connsiteY19" fmla="*/ 1468622 h 1634958"/>
              <a:gd name="connsiteX20" fmla="*/ 1480262 w 2849812"/>
              <a:gd name="connsiteY20" fmla="*/ 1476823 h 1634958"/>
              <a:gd name="connsiteX21" fmla="*/ 1467961 w 2849812"/>
              <a:gd name="connsiteY21" fmla="*/ 1480924 h 1634958"/>
              <a:gd name="connsiteX22" fmla="*/ 1443358 w 2849812"/>
              <a:gd name="connsiteY22" fmla="*/ 1476823 h 1634958"/>
              <a:gd name="connsiteX23" fmla="*/ 1426956 w 2849812"/>
              <a:gd name="connsiteY23" fmla="*/ 1444020 h 1634958"/>
              <a:gd name="connsiteX24" fmla="*/ 1422856 w 2849812"/>
              <a:gd name="connsiteY24" fmla="*/ 1431718 h 1634958"/>
              <a:gd name="connsiteX25" fmla="*/ 1426956 w 2849812"/>
              <a:gd name="connsiteY25" fmla="*/ 1403015 h 1634958"/>
              <a:gd name="connsiteX26" fmla="*/ 1439257 w 2849812"/>
              <a:gd name="connsiteY26" fmla="*/ 1394814 h 1634958"/>
              <a:gd name="connsiteX27" fmla="*/ 1410554 w 2849812"/>
              <a:gd name="connsiteY27" fmla="*/ 1374312 h 1634958"/>
              <a:gd name="connsiteX28" fmla="*/ 1349048 w 2849812"/>
              <a:gd name="connsiteY28" fmla="*/ 1366111 h 1634958"/>
              <a:gd name="connsiteX29" fmla="*/ 1316244 w 2849812"/>
              <a:gd name="connsiteY29" fmla="*/ 1345609 h 1634958"/>
              <a:gd name="connsiteX30" fmla="*/ 1312144 w 2849812"/>
              <a:gd name="connsiteY30" fmla="*/ 1333307 h 1634958"/>
              <a:gd name="connsiteX31" fmla="*/ 1324445 w 2849812"/>
              <a:gd name="connsiteY31" fmla="*/ 1325107 h 1634958"/>
              <a:gd name="connsiteX32" fmla="*/ 1349048 w 2849812"/>
              <a:gd name="connsiteY32" fmla="*/ 1312805 h 1634958"/>
              <a:gd name="connsiteX33" fmla="*/ 1324445 w 2849812"/>
              <a:gd name="connsiteY33" fmla="*/ 1296403 h 1634958"/>
              <a:gd name="connsiteX34" fmla="*/ 1267039 w 2849812"/>
              <a:gd name="connsiteY34" fmla="*/ 1284102 h 1634958"/>
              <a:gd name="connsiteX35" fmla="*/ 1213733 w 2849812"/>
              <a:gd name="connsiteY35" fmla="*/ 1271801 h 1634958"/>
              <a:gd name="connsiteX36" fmla="*/ 1189130 w 2849812"/>
              <a:gd name="connsiteY36" fmla="*/ 1263600 h 1634958"/>
              <a:gd name="connsiteX37" fmla="*/ 1176829 w 2849812"/>
              <a:gd name="connsiteY37" fmla="*/ 1259499 h 1634958"/>
              <a:gd name="connsiteX38" fmla="*/ 1172728 w 2849812"/>
              <a:gd name="connsiteY38" fmla="*/ 1243098 h 1634958"/>
              <a:gd name="connsiteX39" fmla="*/ 1172728 w 2849812"/>
              <a:gd name="connsiteY39" fmla="*/ 1206194 h 1634958"/>
              <a:gd name="connsiteX40" fmla="*/ 1213733 w 2849812"/>
              <a:gd name="connsiteY40" fmla="*/ 1185691 h 1634958"/>
              <a:gd name="connsiteX41" fmla="*/ 1209632 w 2849812"/>
              <a:gd name="connsiteY41" fmla="*/ 1173390 h 1634958"/>
              <a:gd name="connsiteX42" fmla="*/ 1197331 w 2849812"/>
              <a:gd name="connsiteY42" fmla="*/ 1169289 h 1634958"/>
              <a:gd name="connsiteX43" fmla="*/ 1185030 w 2849812"/>
              <a:gd name="connsiteY43" fmla="*/ 1161089 h 1634958"/>
              <a:gd name="connsiteX44" fmla="*/ 1180929 w 2849812"/>
              <a:gd name="connsiteY44" fmla="*/ 1173390 h 1634958"/>
              <a:gd name="connsiteX45" fmla="*/ 1168628 w 2849812"/>
              <a:gd name="connsiteY45" fmla="*/ 1185691 h 1634958"/>
              <a:gd name="connsiteX46" fmla="*/ 1156327 w 2849812"/>
              <a:gd name="connsiteY46" fmla="*/ 1189792 h 1634958"/>
              <a:gd name="connsiteX47" fmla="*/ 1119422 w 2849812"/>
              <a:gd name="connsiteY47" fmla="*/ 1193892 h 1634958"/>
              <a:gd name="connsiteX48" fmla="*/ 1070217 w 2849812"/>
              <a:gd name="connsiteY48" fmla="*/ 1193892 h 1634958"/>
              <a:gd name="connsiteX49" fmla="*/ 1062016 w 2849812"/>
              <a:gd name="connsiteY49" fmla="*/ 1181591 h 1634958"/>
              <a:gd name="connsiteX50" fmla="*/ 1049715 w 2849812"/>
              <a:gd name="connsiteY50" fmla="*/ 1173390 h 1634958"/>
              <a:gd name="connsiteX51" fmla="*/ 1041514 w 2849812"/>
              <a:gd name="connsiteY51" fmla="*/ 1161089 h 1634958"/>
              <a:gd name="connsiteX52" fmla="*/ 1066117 w 2849812"/>
              <a:gd name="connsiteY52" fmla="*/ 1152888 h 1634958"/>
              <a:gd name="connsiteX53" fmla="*/ 1078418 w 2849812"/>
              <a:gd name="connsiteY53" fmla="*/ 1148787 h 1634958"/>
              <a:gd name="connsiteX54" fmla="*/ 1090719 w 2849812"/>
              <a:gd name="connsiteY54" fmla="*/ 1144687 h 1634958"/>
              <a:gd name="connsiteX55" fmla="*/ 1098920 w 2849812"/>
              <a:gd name="connsiteY55" fmla="*/ 1132385 h 1634958"/>
              <a:gd name="connsiteX56" fmla="*/ 1148126 w 2849812"/>
              <a:gd name="connsiteY56" fmla="*/ 1107783 h 1634958"/>
              <a:gd name="connsiteX57" fmla="*/ 1180929 w 2849812"/>
              <a:gd name="connsiteY57" fmla="*/ 1099582 h 1634958"/>
              <a:gd name="connsiteX58" fmla="*/ 1176829 w 2849812"/>
              <a:gd name="connsiteY58" fmla="*/ 1087281 h 1634958"/>
              <a:gd name="connsiteX59" fmla="*/ 1164527 w 2849812"/>
              <a:gd name="connsiteY59" fmla="*/ 1083180 h 1634958"/>
              <a:gd name="connsiteX60" fmla="*/ 1111222 w 2849812"/>
              <a:gd name="connsiteY60" fmla="*/ 1070879 h 1634958"/>
              <a:gd name="connsiteX61" fmla="*/ 1098920 w 2849812"/>
              <a:gd name="connsiteY61" fmla="*/ 1066778 h 1634958"/>
              <a:gd name="connsiteX62" fmla="*/ 1086619 w 2849812"/>
              <a:gd name="connsiteY62" fmla="*/ 1042176 h 1634958"/>
              <a:gd name="connsiteX63" fmla="*/ 1062016 w 2849812"/>
              <a:gd name="connsiteY63" fmla="*/ 1025774 h 1634958"/>
              <a:gd name="connsiteX64" fmla="*/ 1049715 w 2849812"/>
              <a:gd name="connsiteY64" fmla="*/ 1017573 h 1634958"/>
              <a:gd name="connsiteX65" fmla="*/ 1033313 w 2849812"/>
              <a:gd name="connsiteY65" fmla="*/ 1001171 h 1634958"/>
              <a:gd name="connsiteX66" fmla="*/ 1029213 w 2849812"/>
              <a:gd name="connsiteY66" fmla="*/ 988870 h 1634958"/>
              <a:gd name="connsiteX67" fmla="*/ 1016911 w 2849812"/>
              <a:gd name="connsiteY67" fmla="*/ 984769 h 1634958"/>
              <a:gd name="connsiteX68" fmla="*/ 967706 w 2849812"/>
              <a:gd name="connsiteY68" fmla="*/ 980669 h 1634958"/>
              <a:gd name="connsiteX69" fmla="*/ 943103 w 2849812"/>
              <a:gd name="connsiteY69" fmla="*/ 968368 h 1634958"/>
              <a:gd name="connsiteX70" fmla="*/ 918500 w 2849812"/>
              <a:gd name="connsiteY70" fmla="*/ 972468 h 1634958"/>
              <a:gd name="connsiteX71" fmla="*/ 815989 w 2849812"/>
              <a:gd name="connsiteY71" fmla="*/ 1001171 h 1634958"/>
              <a:gd name="connsiteX72" fmla="*/ 783186 w 2849812"/>
              <a:gd name="connsiteY72" fmla="*/ 1017573 h 1634958"/>
              <a:gd name="connsiteX73" fmla="*/ 779085 w 2849812"/>
              <a:gd name="connsiteY73" fmla="*/ 1029874 h 1634958"/>
              <a:gd name="connsiteX74" fmla="*/ 770884 w 2849812"/>
              <a:gd name="connsiteY74" fmla="*/ 1042176 h 1634958"/>
              <a:gd name="connsiteX75" fmla="*/ 750382 w 2849812"/>
              <a:gd name="connsiteY75" fmla="*/ 1074979 h 1634958"/>
              <a:gd name="connsiteX76" fmla="*/ 742181 w 2849812"/>
              <a:gd name="connsiteY76" fmla="*/ 1087281 h 1634958"/>
              <a:gd name="connsiteX77" fmla="*/ 709378 w 2849812"/>
              <a:gd name="connsiteY77" fmla="*/ 1087281 h 1634958"/>
              <a:gd name="connsiteX78" fmla="*/ 697076 w 2849812"/>
              <a:gd name="connsiteY78" fmla="*/ 1079080 h 1634958"/>
              <a:gd name="connsiteX79" fmla="*/ 692976 w 2849812"/>
              <a:gd name="connsiteY79" fmla="*/ 1066778 h 1634958"/>
              <a:gd name="connsiteX80" fmla="*/ 635570 w 2849812"/>
              <a:gd name="connsiteY80" fmla="*/ 1062678 h 1634958"/>
              <a:gd name="connsiteX81" fmla="*/ 627369 w 2849812"/>
              <a:gd name="connsiteY81" fmla="*/ 1033975 h 1634958"/>
              <a:gd name="connsiteX82" fmla="*/ 615067 w 2849812"/>
              <a:gd name="connsiteY82" fmla="*/ 1021673 h 1634958"/>
              <a:gd name="connsiteX83" fmla="*/ 602766 w 2849812"/>
              <a:gd name="connsiteY83" fmla="*/ 1029874 h 1634958"/>
              <a:gd name="connsiteX84" fmla="*/ 598666 w 2849812"/>
              <a:gd name="connsiteY84" fmla="*/ 1042176 h 1634958"/>
              <a:gd name="connsiteX85" fmla="*/ 557661 w 2849812"/>
              <a:gd name="connsiteY85" fmla="*/ 1038075 h 1634958"/>
              <a:gd name="connsiteX86" fmla="*/ 545360 w 2849812"/>
              <a:gd name="connsiteY86" fmla="*/ 1029874 h 1634958"/>
              <a:gd name="connsiteX87" fmla="*/ 504355 w 2849812"/>
              <a:gd name="connsiteY87" fmla="*/ 1021673 h 1634958"/>
              <a:gd name="connsiteX88" fmla="*/ 500255 w 2849812"/>
              <a:gd name="connsiteY88" fmla="*/ 992970 h 1634958"/>
              <a:gd name="connsiteX89" fmla="*/ 467451 w 2849812"/>
              <a:gd name="connsiteY89" fmla="*/ 980669 h 1634958"/>
              <a:gd name="connsiteX90" fmla="*/ 451049 w 2849812"/>
              <a:gd name="connsiteY90" fmla="*/ 972468 h 1634958"/>
              <a:gd name="connsiteX91" fmla="*/ 442848 w 2849812"/>
              <a:gd name="connsiteY91" fmla="*/ 960167 h 1634958"/>
              <a:gd name="connsiteX92" fmla="*/ 430547 w 2849812"/>
              <a:gd name="connsiteY92" fmla="*/ 947865 h 1634958"/>
              <a:gd name="connsiteX93" fmla="*/ 426447 w 2849812"/>
              <a:gd name="connsiteY93" fmla="*/ 935564 h 1634958"/>
              <a:gd name="connsiteX94" fmla="*/ 401844 w 2849812"/>
              <a:gd name="connsiteY94" fmla="*/ 923263 h 1634958"/>
              <a:gd name="connsiteX95" fmla="*/ 377241 w 2849812"/>
              <a:gd name="connsiteY95" fmla="*/ 906861 h 1634958"/>
              <a:gd name="connsiteX96" fmla="*/ 348538 w 2849812"/>
              <a:gd name="connsiteY96" fmla="*/ 878158 h 1634958"/>
              <a:gd name="connsiteX97" fmla="*/ 344438 w 2849812"/>
              <a:gd name="connsiteY97" fmla="*/ 865856 h 1634958"/>
              <a:gd name="connsiteX98" fmla="*/ 352639 w 2849812"/>
              <a:gd name="connsiteY98" fmla="*/ 853555 h 1634958"/>
              <a:gd name="connsiteX99" fmla="*/ 356739 w 2849812"/>
              <a:gd name="connsiteY99" fmla="*/ 841254 h 1634958"/>
              <a:gd name="connsiteX100" fmla="*/ 344438 w 2849812"/>
              <a:gd name="connsiteY100" fmla="*/ 833053 h 1634958"/>
              <a:gd name="connsiteX101" fmla="*/ 319835 w 2849812"/>
              <a:gd name="connsiteY101" fmla="*/ 849455 h 1634958"/>
              <a:gd name="connsiteX102" fmla="*/ 307534 w 2849812"/>
              <a:gd name="connsiteY102" fmla="*/ 853555 h 1634958"/>
              <a:gd name="connsiteX103" fmla="*/ 311634 w 2849812"/>
              <a:gd name="connsiteY103" fmla="*/ 824852 h 1634958"/>
              <a:gd name="connsiteX104" fmla="*/ 336237 w 2849812"/>
              <a:gd name="connsiteY104" fmla="*/ 816651 h 1634958"/>
              <a:gd name="connsiteX105" fmla="*/ 348538 w 2849812"/>
              <a:gd name="connsiteY105" fmla="*/ 808450 h 1634958"/>
              <a:gd name="connsiteX106" fmla="*/ 352639 w 2849812"/>
              <a:gd name="connsiteY106" fmla="*/ 796149 h 1634958"/>
              <a:gd name="connsiteX107" fmla="*/ 360840 w 2849812"/>
              <a:gd name="connsiteY107" fmla="*/ 783847 h 1634958"/>
              <a:gd name="connsiteX108" fmla="*/ 348538 w 2849812"/>
              <a:gd name="connsiteY108" fmla="*/ 775646 h 1634958"/>
              <a:gd name="connsiteX109" fmla="*/ 332136 w 2849812"/>
              <a:gd name="connsiteY109" fmla="*/ 767446 h 1634958"/>
              <a:gd name="connsiteX110" fmla="*/ 373141 w 2849812"/>
              <a:gd name="connsiteY110" fmla="*/ 730542 h 1634958"/>
              <a:gd name="connsiteX111" fmla="*/ 393643 w 2849812"/>
              <a:gd name="connsiteY111" fmla="*/ 710039 h 1634958"/>
              <a:gd name="connsiteX112" fmla="*/ 373141 w 2849812"/>
              <a:gd name="connsiteY112" fmla="*/ 669035 h 1634958"/>
              <a:gd name="connsiteX113" fmla="*/ 360840 w 2849812"/>
              <a:gd name="connsiteY113" fmla="*/ 673135 h 1634958"/>
              <a:gd name="connsiteX114" fmla="*/ 332136 w 2849812"/>
              <a:gd name="connsiteY114" fmla="*/ 669035 h 1634958"/>
              <a:gd name="connsiteX115" fmla="*/ 328036 w 2849812"/>
              <a:gd name="connsiteY115" fmla="*/ 656733 h 1634958"/>
              <a:gd name="connsiteX116" fmla="*/ 323935 w 2849812"/>
              <a:gd name="connsiteY116" fmla="*/ 619829 h 1634958"/>
              <a:gd name="connsiteX117" fmla="*/ 315735 w 2849812"/>
              <a:gd name="connsiteY117" fmla="*/ 632131 h 1634958"/>
              <a:gd name="connsiteX118" fmla="*/ 299333 w 2849812"/>
              <a:gd name="connsiteY118" fmla="*/ 673135 h 1634958"/>
              <a:gd name="connsiteX119" fmla="*/ 241927 w 2849812"/>
              <a:gd name="connsiteY119" fmla="*/ 693637 h 1634958"/>
              <a:gd name="connsiteX120" fmla="*/ 225525 w 2849812"/>
              <a:gd name="connsiteY120" fmla="*/ 669035 h 1634958"/>
              <a:gd name="connsiteX121" fmla="*/ 221424 w 2849812"/>
              <a:gd name="connsiteY121" fmla="*/ 656733 h 1634958"/>
              <a:gd name="connsiteX122" fmla="*/ 225525 w 2849812"/>
              <a:gd name="connsiteY122" fmla="*/ 628030 h 1634958"/>
              <a:gd name="connsiteX123" fmla="*/ 209123 w 2849812"/>
              <a:gd name="connsiteY123" fmla="*/ 599327 h 1634958"/>
              <a:gd name="connsiteX124" fmla="*/ 200922 w 2849812"/>
              <a:gd name="connsiteY124" fmla="*/ 587026 h 1634958"/>
              <a:gd name="connsiteX125" fmla="*/ 188621 w 2849812"/>
              <a:gd name="connsiteY125" fmla="*/ 574724 h 1634958"/>
              <a:gd name="connsiteX126" fmla="*/ 164018 w 2849812"/>
              <a:gd name="connsiteY126" fmla="*/ 566524 h 1634958"/>
              <a:gd name="connsiteX127" fmla="*/ 159918 w 2849812"/>
              <a:gd name="connsiteY127" fmla="*/ 554222 h 1634958"/>
              <a:gd name="connsiteX128" fmla="*/ 155817 w 2849812"/>
              <a:gd name="connsiteY128" fmla="*/ 537820 h 1634958"/>
              <a:gd name="connsiteX129" fmla="*/ 143516 w 2849812"/>
              <a:gd name="connsiteY129" fmla="*/ 525519 h 1634958"/>
              <a:gd name="connsiteX130" fmla="*/ 118913 w 2849812"/>
              <a:gd name="connsiteY130" fmla="*/ 509117 h 1634958"/>
              <a:gd name="connsiteX131" fmla="*/ 110712 w 2849812"/>
              <a:gd name="connsiteY131" fmla="*/ 496816 h 1634958"/>
              <a:gd name="connsiteX132" fmla="*/ 98411 w 2849812"/>
              <a:gd name="connsiteY132" fmla="*/ 492716 h 1634958"/>
              <a:gd name="connsiteX133" fmla="*/ 86109 w 2849812"/>
              <a:gd name="connsiteY133" fmla="*/ 484515 h 1634958"/>
              <a:gd name="connsiteX134" fmla="*/ 61507 w 2849812"/>
              <a:gd name="connsiteY134" fmla="*/ 472213 h 1634958"/>
              <a:gd name="connsiteX135" fmla="*/ 41005 w 2849812"/>
              <a:gd name="connsiteY135" fmla="*/ 447611 h 1634958"/>
              <a:gd name="connsiteX136" fmla="*/ 28703 w 2849812"/>
              <a:gd name="connsiteY136" fmla="*/ 439410 h 1634958"/>
              <a:gd name="connsiteX137" fmla="*/ 20502 w 2849812"/>
              <a:gd name="connsiteY137" fmla="*/ 427108 h 1634958"/>
              <a:gd name="connsiteX138" fmla="*/ 8201 w 2849812"/>
              <a:gd name="connsiteY138" fmla="*/ 423008 h 1634958"/>
              <a:gd name="connsiteX139" fmla="*/ 0 w 2849812"/>
              <a:gd name="connsiteY139" fmla="*/ 398405 h 1634958"/>
              <a:gd name="connsiteX140" fmla="*/ 4100 w 2849812"/>
              <a:gd name="connsiteY140" fmla="*/ 386104 h 1634958"/>
              <a:gd name="connsiteX141" fmla="*/ 28703 w 2849812"/>
              <a:gd name="connsiteY141" fmla="*/ 373802 h 1634958"/>
              <a:gd name="connsiteX142" fmla="*/ 41005 w 2849812"/>
              <a:gd name="connsiteY142" fmla="*/ 377903 h 1634958"/>
              <a:gd name="connsiteX143" fmla="*/ 45105 w 2849812"/>
              <a:gd name="connsiteY143" fmla="*/ 365602 h 1634958"/>
              <a:gd name="connsiteX144" fmla="*/ 49205 w 2849812"/>
              <a:gd name="connsiteY144" fmla="*/ 345099 h 1634958"/>
              <a:gd name="connsiteX145" fmla="*/ 61507 w 2849812"/>
              <a:gd name="connsiteY145" fmla="*/ 340999 h 1634958"/>
              <a:gd name="connsiteX146" fmla="*/ 82009 w 2849812"/>
              <a:gd name="connsiteY146" fmla="*/ 336898 h 1634958"/>
              <a:gd name="connsiteX147" fmla="*/ 94310 w 2849812"/>
              <a:gd name="connsiteY147" fmla="*/ 312296 h 1634958"/>
              <a:gd name="connsiteX148" fmla="*/ 106612 w 2849812"/>
              <a:gd name="connsiteY148" fmla="*/ 304095 h 1634958"/>
              <a:gd name="connsiteX149" fmla="*/ 110712 w 2849812"/>
              <a:gd name="connsiteY149" fmla="*/ 279492 h 1634958"/>
              <a:gd name="connsiteX150" fmla="*/ 127114 w 2849812"/>
              <a:gd name="connsiteY150" fmla="*/ 275392 h 1634958"/>
              <a:gd name="connsiteX151" fmla="*/ 151717 w 2849812"/>
              <a:gd name="connsiteY151" fmla="*/ 267191 h 1634958"/>
              <a:gd name="connsiteX152" fmla="*/ 155817 w 2849812"/>
              <a:gd name="connsiteY152" fmla="*/ 250789 h 1634958"/>
              <a:gd name="connsiteX153" fmla="*/ 188621 w 2849812"/>
              <a:gd name="connsiteY153" fmla="*/ 250789 h 1634958"/>
              <a:gd name="connsiteX154" fmla="*/ 209123 w 2849812"/>
              <a:gd name="connsiteY154" fmla="*/ 275392 h 1634958"/>
              <a:gd name="connsiteX155" fmla="*/ 221424 w 2849812"/>
              <a:gd name="connsiteY155" fmla="*/ 271291 h 1634958"/>
              <a:gd name="connsiteX156" fmla="*/ 254228 w 2849812"/>
              <a:gd name="connsiteY156" fmla="*/ 279492 h 1634958"/>
              <a:gd name="connsiteX157" fmla="*/ 282931 w 2849812"/>
              <a:gd name="connsiteY157" fmla="*/ 287693 h 1634958"/>
              <a:gd name="connsiteX158" fmla="*/ 295232 w 2849812"/>
              <a:gd name="connsiteY158" fmla="*/ 295894 h 1634958"/>
              <a:gd name="connsiteX159" fmla="*/ 319835 w 2849812"/>
              <a:gd name="connsiteY159" fmla="*/ 304095 h 1634958"/>
              <a:gd name="connsiteX160" fmla="*/ 344438 w 2849812"/>
              <a:gd name="connsiteY160" fmla="*/ 316396 h 1634958"/>
              <a:gd name="connsiteX161" fmla="*/ 352639 w 2849812"/>
              <a:gd name="connsiteY161" fmla="*/ 328698 h 1634958"/>
              <a:gd name="connsiteX162" fmla="*/ 364940 w 2849812"/>
              <a:gd name="connsiteY162" fmla="*/ 353300 h 1634958"/>
              <a:gd name="connsiteX163" fmla="*/ 389543 w 2849812"/>
              <a:gd name="connsiteY163" fmla="*/ 361501 h 1634958"/>
              <a:gd name="connsiteX164" fmla="*/ 401844 w 2849812"/>
              <a:gd name="connsiteY164" fmla="*/ 369702 h 1634958"/>
              <a:gd name="connsiteX165" fmla="*/ 426447 w 2849812"/>
              <a:gd name="connsiteY165" fmla="*/ 377903 h 1634958"/>
              <a:gd name="connsiteX166" fmla="*/ 451049 w 2849812"/>
              <a:gd name="connsiteY166" fmla="*/ 353300 h 1634958"/>
              <a:gd name="connsiteX167" fmla="*/ 475652 w 2849812"/>
              <a:gd name="connsiteY167" fmla="*/ 345099 h 1634958"/>
              <a:gd name="connsiteX168" fmla="*/ 471552 w 2849812"/>
              <a:gd name="connsiteY168" fmla="*/ 332798 h 1634958"/>
              <a:gd name="connsiteX169" fmla="*/ 459250 w 2849812"/>
              <a:gd name="connsiteY169" fmla="*/ 328698 h 1634958"/>
              <a:gd name="connsiteX170" fmla="*/ 463351 w 2849812"/>
              <a:gd name="connsiteY170" fmla="*/ 316396 h 1634958"/>
              <a:gd name="connsiteX171" fmla="*/ 487953 w 2849812"/>
              <a:gd name="connsiteY171" fmla="*/ 308195 h 1634958"/>
              <a:gd name="connsiteX172" fmla="*/ 500255 w 2849812"/>
              <a:gd name="connsiteY172" fmla="*/ 299994 h 1634958"/>
              <a:gd name="connsiteX173" fmla="*/ 512556 w 2849812"/>
              <a:gd name="connsiteY173" fmla="*/ 287693 h 1634958"/>
              <a:gd name="connsiteX174" fmla="*/ 524857 w 2849812"/>
              <a:gd name="connsiteY174" fmla="*/ 283593 h 1634958"/>
              <a:gd name="connsiteX175" fmla="*/ 537159 w 2849812"/>
              <a:gd name="connsiteY175" fmla="*/ 258990 h 1634958"/>
              <a:gd name="connsiteX176" fmla="*/ 561761 w 2849812"/>
              <a:gd name="connsiteY176" fmla="*/ 242588 h 1634958"/>
              <a:gd name="connsiteX177" fmla="*/ 619168 w 2849812"/>
              <a:gd name="connsiteY177" fmla="*/ 254889 h 1634958"/>
              <a:gd name="connsiteX178" fmla="*/ 631469 w 2849812"/>
              <a:gd name="connsiteY178" fmla="*/ 291794 h 1634958"/>
              <a:gd name="connsiteX179" fmla="*/ 635570 w 2849812"/>
              <a:gd name="connsiteY179" fmla="*/ 304095 h 1634958"/>
              <a:gd name="connsiteX180" fmla="*/ 639670 w 2849812"/>
              <a:gd name="connsiteY180" fmla="*/ 316396 h 1634958"/>
              <a:gd name="connsiteX181" fmla="*/ 664273 w 2849812"/>
              <a:gd name="connsiteY181" fmla="*/ 312296 h 1634958"/>
              <a:gd name="connsiteX182" fmla="*/ 668373 w 2849812"/>
              <a:gd name="connsiteY182" fmla="*/ 299994 h 1634958"/>
              <a:gd name="connsiteX183" fmla="*/ 672474 w 2849812"/>
              <a:gd name="connsiteY183" fmla="*/ 267191 h 1634958"/>
              <a:gd name="connsiteX184" fmla="*/ 684775 w 2849812"/>
              <a:gd name="connsiteY184" fmla="*/ 263090 h 1634958"/>
              <a:gd name="connsiteX185" fmla="*/ 709378 w 2849812"/>
              <a:gd name="connsiteY185" fmla="*/ 242588 h 1634958"/>
              <a:gd name="connsiteX186" fmla="*/ 721679 w 2849812"/>
              <a:gd name="connsiteY186" fmla="*/ 238488 h 1634958"/>
              <a:gd name="connsiteX187" fmla="*/ 729880 w 2849812"/>
              <a:gd name="connsiteY187" fmla="*/ 250789 h 1634958"/>
              <a:gd name="connsiteX188" fmla="*/ 742181 w 2849812"/>
              <a:gd name="connsiteY188" fmla="*/ 254889 h 1634958"/>
              <a:gd name="connsiteX189" fmla="*/ 766784 w 2849812"/>
              <a:gd name="connsiteY189" fmla="*/ 271291 h 1634958"/>
              <a:gd name="connsiteX190" fmla="*/ 779085 w 2849812"/>
              <a:gd name="connsiteY190" fmla="*/ 279492 h 1634958"/>
              <a:gd name="connsiteX191" fmla="*/ 791387 w 2849812"/>
              <a:gd name="connsiteY191" fmla="*/ 291794 h 1634958"/>
              <a:gd name="connsiteX192" fmla="*/ 807788 w 2849812"/>
              <a:gd name="connsiteY192" fmla="*/ 316396 h 1634958"/>
              <a:gd name="connsiteX193" fmla="*/ 820090 w 2849812"/>
              <a:gd name="connsiteY193" fmla="*/ 324597 h 1634958"/>
              <a:gd name="connsiteX194" fmla="*/ 836492 w 2849812"/>
              <a:gd name="connsiteY194" fmla="*/ 349200 h 1634958"/>
              <a:gd name="connsiteX195" fmla="*/ 861094 w 2849812"/>
              <a:gd name="connsiteY195" fmla="*/ 357401 h 1634958"/>
              <a:gd name="connsiteX196" fmla="*/ 869295 w 2849812"/>
              <a:gd name="connsiteY196" fmla="*/ 345099 h 1634958"/>
              <a:gd name="connsiteX197" fmla="*/ 877496 w 2849812"/>
              <a:gd name="connsiteY197" fmla="*/ 320497 h 1634958"/>
              <a:gd name="connsiteX198" fmla="*/ 885697 w 2849812"/>
              <a:gd name="connsiteY198" fmla="*/ 308195 h 1634958"/>
              <a:gd name="connsiteX199" fmla="*/ 902099 w 2849812"/>
              <a:gd name="connsiteY199" fmla="*/ 271291 h 1634958"/>
              <a:gd name="connsiteX200" fmla="*/ 914400 w 2849812"/>
              <a:gd name="connsiteY200" fmla="*/ 263090 h 1634958"/>
              <a:gd name="connsiteX201" fmla="*/ 926701 w 2849812"/>
              <a:gd name="connsiteY201" fmla="*/ 238488 h 1634958"/>
              <a:gd name="connsiteX202" fmla="*/ 967706 w 2849812"/>
              <a:gd name="connsiteY202" fmla="*/ 222086 h 1634958"/>
              <a:gd name="connsiteX203" fmla="*/ 980007 w 2849812"/>
              <a:gd name="connsiteY203" fmla="*/ 217985 h 1634958"/>
              <a:gd name="connsiteX204" fmla="*/ 1025112 w 2849812"/>
              <a:gd name="connsiteY204" fmla="*/ 222086 h 1634958"/>
              <a:gd name="connsiteX205" fmla="*/ 1021012 w 2849812"/>
              <a:gd name="connsiteY205" fmla="*/ 254889 h 1634958"/>
              <a:gd name="connsiteX206" fmla="*/ 1025112 w 2849812"/>
              <a:gd name="connsiteY206" fmla="*/ 267191 h 1634958"/>
              <a:gd name="connsiteX207" fmla="*/ 1037413 w 2849812"/>
              <a:gd name="connsiteY207" fmla="*/ 271291 h 1634958"/>
              <a:gd name="connsiteX208" fmla="*/ 1049715 w 2849812"/>
              <a:gd name="connsiteY208" fmla="*/ 279492 h 1634958"/>
              <a:gd name="connsiteX209" fmla="*/ 1074318 w 2849812"/>
              <a:gd name="connsiteY209" fmla="*/ 271291 h 1634958"/>
              <a:gd name="connsiteX210" fmla="*/ 1090719 w 2849812"/>
              <a:gd name="connsiteY210" fmla="*/ 246689 h 1634958"/>
              <a:gd name="connsiteX211" fmla="*/ 1103021 w 2849812"/>
              <a:gd name="connsiteY211" fmla="*/ 242588 h 1634958"/>
              <a:gd name="connsiteX212" fmla="*/ 1115322 w 2849812"/>
              <a:gd name="connsiteY212" fmla="*/ 234387 h 1634958"/>
              <a:gd name="connsiteX213" fmla="*/ 1152226 w 2849812"/>
              <a:gd name="connsiteY213" fmla="*/ 226186 h 1634958"/>
              <a:gd name="connsiteX214" fmla="*/ 1230135 w 2849812"/>
              <a:gd name="connsiteY214" fmla="*/ 226186 h 1634958"/>
              <a:gd name="connsiteX215" fmla="*/ 1254737 w 2849812"/>
              <a:gd name="connsiteY215" fmla="*/ 201584 h 1634958"/>
              <a:gd name="connsiteX216" fmla="*/ 1271139 w 2849812"/>
              <a:gd name="connsiteY216" fmla="*/ 197483 h 1634958"/>
              <a:gd name="connsiteX217" fmla="*/ 1267039 w 2849812"/>
              <a:gd name="connsiteY217" fmla="*/ 144177 h 1634958"/>
              <a:gd name="connsiteX218" fmla="*/ 1258838 w 2849812"/>
              <a:gd name="connsiteY218" fmla="*/ 131876 h 1634958"/>
              <a:gd name="connsiteX219" fmla="*/ 1275240 w 2849812"/>
              <a:gd name="connsiteY219" fmla="*/ 103173 h 1634958"/>
              <a:gd name="connsiteX220" fmla="*/ 1287541 w 2849812"/>
              <a:gd name="connsiteY220" fmla="*/ 94972 h 1634958"/>
              <a:gd name="connsiteX221" fmla="*/ 1332646 w 2849812"/>
              <a:gd name="connsiteY221" fmla="*/ 86771 h 1634958"/>
              <a:gd name="connsiteX222" fmla="*/ 1344947 w 2849812"/>
              <a:gd name="connsiteY222" fmla="*/ 78570 h 1634958"/>
              <a:gd name="connsiteX223" fmla="*/ 1381851 w 2849812"/>
              <a:gd name="connsiteY223" fmla="*/ 66269 h 1634958"/>
              <a:gd name="connsiteX224" fmla="*/ 1406454 w 2849812"/>
              <a:gd name="connsiteY224" fmla="*/ 58068 h 1634958"/>
              <a:gd name="connsiteX225" fmla="*/ 1418755 w 2849812"/>
              <a:gd name="connsiteY225" fmla="*/ 53968 h 1634958"/>
              <a:gd name="connsiteX226" fmla="*/ 1439257 w 2849812"/>
              <a:gd name="connsiteY226" fmla="*/ 49867 h 1634958"/>
              <a:gd name="connsiteX227" fmla="*/ 1451559 w 2849812"/>
              <a:gd name="connsiteY227" fmla="*/ 41666 h 1634958"/>
              <a:gd name="connsiteX228" fmla="*/ 1463860 w 2849812"/>
              <a:gd name="connsiteY228" fmla="*/ 37566 h 1634958"/>
              <a:gd name="connsiteX229" fmla="*/ 1472061 w 2849812"/>
              <a:gd name="connsiteY229" fmla="*/ 25264 h 1634958"/>
              <a:gd name="connsiteX230" fmla="*/ 1484362 w 2849812"/>
              <a:gd name="connsiteY230" fmla="*/ 17063 h 1634958"/>
              <a:gd name="connsiteX231" fmla="*/ 1508965 w 2849812"/>
              <a:gd name="connsiteY231" fmla="*/ 662 h 1634958"/>
              <a:gd name="connsiteX232" fmla="*/ 1521266 w 2849812"/>
              <a:gd name="connsiteY232" fmla="*/ 4762 h 1634958"/>
              <a:gd name="connsiteX233" fmla="*/ 1525367 w 2849812"/>
              <a:gd name="connsiteY233" fmla="*/ 17063 h 1634958"/>
              <a:gd name="connsiteX234" fmla="*/ 1533568 w 2849812"/>
              <a:gd name="connsiteY234" fmla="*/ 29365 h 1634958"/>
              <a:gd name="connsiteX235" fmla="*/ 1570472 w 2849812"/>
              <a:gd name="connsiteY235" fmla="*/ 41666 h 1634958"/>
              <a:gd name="connsiteX236" fmla="*/ 1590974 w 2849812"/>
              <a:gd name="connsiteY236" fmla="*/ 62168 h 1634958"/>
              <a:gd name="connsiteX237" fmla="*/ 1595074 w 2849812"/>
              <a:gd name="connsiteY237" fmla="*/ 74470 h 1634958"/>
              <a:gd name="connsiteX238" fmla="*/ 1631979 w 2849812"/>
              <a:gd name="connsiteY238" fmla="*/ 86771 h 1634958"/>
              <a:gd name="connsiteX239" fmla="*/ 1644280 w 2849812"/>
              <a:gd name="connsiteY239" fmla="*/ 90872 h 1634958"/>
              <a:gd name="connsiteX240" fmla="*/ 1644280 w 2849812"/>
              <a:gd name="connsiteY240" fmla="*/ 119575 h 1634958"/>
              <a:gd name="connsiteX241" fmla="*/ 1648380 w 2849812"/>
              <a:gd name="connsiteY241" fmla="*/ 135976 h 1634958"/>
              <a:gd name="connsiteX242" fmla="*/ 1685284 w 2849812"/>
              <a:gd name="connsiteY242" fmla="*/ 131876 h 1634958"/>
              <a:gd name="connsiteX243" fmla="*/ 1697586 w 2849812"/>
              <a:gd name="connsiteY243" fmla="*/ 127776 h 1634958"/>
              <a:gd name="connsiteX244" fmla="*/ 1718088 w 2849812"/>
              <a:gd name="connsiteY244" fmla="*/ 131876 h 1634958"/>
              <a:gd name="connsiteX245" fmla="*/ 1742691 w 2849812"/>
              <a:gd name="connsiteY245" fmla="*/ 140077 h 1634958"/>
              <a:gd name="connsiteX246" fmla="*/ 1767293 w 2849812"/>
              <a:gd name="connsiteY246" fmla="*/ 160579 h 1634958"/>
              <a:gd name="connsiteX247" fmla="*/ 1779595 w 2849812"/>
              <a:gd name="connsiteY247" fmla="*/ 168780 h 1634958"/>
              <a:gd name="connsiteX248" fmla="*/ 1787796 w 2849812"/>
              <a:gd name="connsiteY248" fmla="*/ 189282 h 1634958"/>
              <a:gd name="connsiteX249" fmla="*/ 1812398 w 2849812"/>
              <a:gd name="connsiteY249" fmla="*/ 172881 h 1634958"/>
              <a:gd name="connsiteX250" fmla="*/ 1816499 w 2849812"/>
              <a:gd name="connsiteY250" fmla="*/ 160579 h 1634958"/>
              <a:gd name="connsiteX251" fmla="*/ 1923110 w 2849812"/>
              <a:gd name="connsiteY251" fmla="*/ 152378 h 1634958"/>
              <a:gd name="connsiteX252" fmla="*/ 1927211 w 2849812"/>
              <a:gd name="connsiteY252" fmla="*/ 164680 h 1634958"/>
              <a:gd name="connsiteX253" fmla="*/ 1955914 w 2849812"/>
              <a:gd name="connsiteY253" fmla="*/ 172881 h 1634958"/>
              <a:gd name="connsiteX254" fmla="*/ 1980517 w 2849812"/>
              <a:gd name="connsiteY254" fmla="*/ 189282 h 1634958"/>
              <a:gd name="connsiteX255" fmla="*/ 1984617 w 2849812"/>
              <a:gd name="connsiteY255" fmla="*/ 201584 h 1634958"/>
              <a:gd name="connsiteX256" fmla="*/ 2009220 w 2849812"/>
              <a:gd name="connsiteY256" fmla="*/ 213885 h 1634958"/>
              <a:gd name="connsiteX257" fmla="*/ 2046124 w 2849812"/>
              <a:gd name="connsiteY257" fmla="*/ 197483 h 1634958"/>
              <a:gd name="connsiteX258" fmla="*/ 2058425 w 2849812"/>
              <a:gd name="connsiteY258" fmla="*/ 193383 h 1634958"/>
              <a:gd name="connsiteX259" fmla="*/ 2062526 w 2849812"/>
              <a:gd name="connsiteY259" fmla="*/ 181081 h 1634958"/>
              <a:gd name="connsiteX260" fmla="*/ 2115831 w 2849812"/>
              <a:gd name="connsiteY260" fmla="*/ 172881 h 1634958"/>
              <a:gd name="connsiteX261" fmla="*/ 2119932 w 2849812"/>
              <a:gd name="connsiteY261" fmla="*/ 185182 h 1634958"/>
              <a:gd name="connsiteX262" fmla="*/ 2144535 w 2849812"/>
              <a:gd name="connsiteY262" fmla="*/ 193383 h 1634958"/>
              <a:gd name="connsiteX263" fmla="*/ 2181439 w 2849812"/>
              <a:gd name="connsiteY263" fmla="*/ 201584 h 1634958"/>
              <a:gd name="connsiteX264" fmla="*/ 2193740 w 2849812"/>
              <a:gd name="connsiteY264" fmla="*/ 209785 h 1634958"/>
              <a:gd name="connsiteX265" fmla="*/ 2201941 w 2849812"/>
              <a:gd name="connsiteY265" fmla="*/ 222086 h 1634958"/>
              <a:gd name="connsiteX266" fmla="*/ 2238845 w 2849812"/>
              <a:gd name="connsiteY266" fmla="*/ 230287 h 1634958"/>
              <a:gd name="connsiteX267" fmla="*/ 2234744 w 2849812"/>
              <a:gd name="connsiteY267" fmla="*/ 242588 h 1634958"/>
              <a:gd name="connsiteX268" fmla="*/ 2226544 w 2849812"/>
              <a:gd name="connsiteY268" fmla="*/ 254889 h 1634958"/>
              <a:gd name="connsiteX269" fmla="*/ 2222443 w 2849812"/>
              <a:gd name="connsiteY269" fmla="*/ 287693 h 1634958"/>
              <a:gd name="connsiteX270" fmla="*/ 2197840 w 2849812"/>
              <a:gd name="connsiteY270" fmla="*/ 308195 h 1634958"/>
              <a:gd name="connsiteX271" fmla="*/ 2189640 w 2849812"/>
              <a:gd name="connsiteY271" fmla="*/ 320497 h 1634958"/>
              <a:gd name="connsiteX272" fmla="*/ 2185539 w 2849812"/>
              <a:gd name="connsiteY272" fmla="*/ 332798 h 1634958"/>
              <a:gd name="connsiteX273" fmla="*/ 2173238 w 2849812"/>
              <a:gd name="connsiteY273" fmla="*/ 340999 h 1634958"/>
              <a:gd name="connsiteX274" fmla="*/ 2144535 w 2849812"/>
              <a:gd name="connsiteY274" fmla="*/ 336898 h 1634958"/>
              <a:gd name="connsiteX275" fmla="*/ 2132233 w 2849812"/>
              <a:gd name="connsiteY275" fmla="*/ 340999 h 1634958"/>
              <a:gd name="connsiteX276" fmla="*/ 2128133 w 2849812"/>
              <a:gd name="connsiteY276" fmla="*/ 357401 h 1634958"/>
              <a:gd name="connsiteX277" fmla="*/ 2111731 w 2849812"/>
              <a:gd name="connsiteY277" fmla="*/ 398405 h 1634958"/>
              <a:gd name="connsiteX278" fmla="*/ 2144535 w 2849812"/>
              <a:gd name="connsiteY278" fmla="*/ 414807 h 1634958"/>
              <a:gd name="connsiteX279" fmla="*/ 2152735 w 2849812"/>
              <a:gd name="connsiteY279" fmla="*/ 427108 h 1634958"/>
              <a:gd name="connsiteX280" fmla="*/ 2156836 w 2849812"/>
              <a:gd name="connsiteY280" fmla="*/ 443510 h 1634958"/>
              <a:gd name="connsiteX281" fmla="*/ 2169137 w 2849812"/>
              <a:gd name="connsiteY281" fmla="*/ 451711 h 1634958"/>
              <a:gd name="connsiteX282" fmla="*/ 2181439 w 2849812"/>
              <a:gd name="connsiteY282" fmla="*/ 476314 h 1634958"/>
              <a:gd name="connsiteX283" fmla="*/ 2181439 w 2849812"/>
              <a:gd name="connsiteY283" fmla="*/ 574724 h 1634958"/>
              <a:gd name="connsiteX284" fmla="*/ 2189640 w 2849812"/>
              <a:gd name="connsiteY284" fmla="*/ 562423 h 1634958"/>
              <a:gd name="connsiteX285" fmla="*/ 2201941 w 2849812"/>
              <a:gd name="connsiteY285" fmla="*/ 558323 h 1634958"/>
              <a:gd name="connsiteX286" fmla="*/ 2242945 w 2849812"/>
              <a:gd name="connsiteY286" fmla="*/ 562423 h 1634958"/>
              <a:gd name="connsiteX287" fmla="*/ 2255247 w 2849812"/>
              <a:gd name="connsiteY287" fmla="*/ 566524 h 1634958"/>
              <a:gd name="connsiteX288" fmla="*/ 2271648 w 2849812"/>
              <a:gd name="connsiteY288" fmla="*/ 570624 h 1634958"/>
              <a:gd name="connsiteX289" fmla="*/ 2279849 w 2849812"/>
              <a:gd name="connsiteY289" fmla="*/ 582925 h 1634958"/>
              <a:gd name="connsiteX290" fmla="*/ 2296251 w 2849812"/>
              <a:gd name="connsiteY290" fmla="*/ 587026 h 1634958"/>
              <a:gd name="connsiteX291" fmla="*/ 2308553 w 2849812"/>
              <a:gd name="connsiteY291" fmla="*/ 591126 h 1634958"/>
              <a:gd name="connsiteX292" fmla="*/ 2349557 w 2849812"/>
              <a:gd name="connsiteY292" fmla="*/ 591126 h 1634958"/>
              <a:gd name="connsiteX293" fmla="*/ 2341356 w 2849812"/>
              <a:gd name="connsiteY293" fmla="*/ 615729 h 1634958"/>
              <a:gd name="connsiteX294" fmla="*/ 2365959 w 2849812"/>
              <a:gd name="connsiteY294" fmla="*/ 632131 h 1634958"/>
              <a:gd name="connsiteX295" fmla="*/ 2378260 w 2849812"/>
              <a:gd name="connsiteY295" fmla="*/ 640332 h 1634958"/>
              <a:gd name="connsiteX296" fmla="*/ 2390561 w 2849812"/>
              <a:gd name="connsiteY296" fmla="*/ 644432 h 1634958"/>
              <a:gd name="connsiteX297" fmla="*/ 2402863 w 2849812"/>
              <a:gd name="connsiteY297" fmla="*/ 652633 h 1634958"/>
              <a:gd name="connsiteX298" fmla="*/ 2419265 w 2849812"/>
              <a:gd name="connsiteY298" fmla="*/ 656733 h 1634958"/>
              <a:gd name="connsiteX299" fmla="*/ 2484872 w 2849812"/>
              <a:gd name="connsiteY299" fmla="*/ 660834 h 1634958"/>
              <a:gd name="connsiteX300" fmla="*/ 2497173 w 2849812"/>
              <a:gd name="connsiteY300" fmla="*/ 669035 h 1634958"/>
              <a:gd name="connsiteX301" fmla="*/ 2501274 w 2849812"/>
              <a:gd name="connsiteY301" fmla="*/ 693637 h 1634958"/>
              <a:gd name="connsiteX302" fmla="*/ 2534077 w 2849812"/>
              <a:gd name="connsiteY302" fmla="*/ 689537 h 1634958"/>
              <a:gd name="connsiteX303" fmla="*/ 2566881 w 2849812"/>
              <a:gd name="connsiteY303" fmla="*/ 693637 h 1634958"/>
              <a:gd name="connsiteX304" fmla="*/ 2570981 w 2849812"/>
              <a:gd name="connsiteY304" fmla="*/ 705939 h 1634958"/>
              <a:gd name="connsiteX305" fmla="*/ 2587383 w 2849812"/>
              <a:gd name="connsiteY305" fmla="*/ 701838 h 1634958"/>
              <a:gd name="connsiteX306" fmla="*/ 2611986 w 2849812"/>
              <a:gd name="connsiteY306" fmla="*/ 693637 h 1634958"/>
              <a:gd name="connsiteX307" fmla="*/ 2681693 w 2849812"/>
              <a:gd name="connsiteY307" fmla="*/ 689537 h 1634958"/>
              <a:gd name="connsiteX308" fmla="*/ 2693995 w 2849812"/>
              <a:gd name="connsiteY308" fmla="*/ 685437 h 1634958"/>
              <a:gd name="connsiteX309" fmla="*/ 2784205 w 2849812"/>
              <a:gd name="connsiteY309" fmla="*/ 685437 h 1634958"/>
              <a:gd name="connsiteX310" fmla="*/ 2808807 w 2849812"/>
              <a:gd name="connsiteY310" fmla="*/ 701838 h 1634958"/>
              <a:gd name="connsiteX311" fmla="*/ 2817008 w 2849812"/>
              <a:gd name="connsiteY311" fmla="*/ 714140 h 1634958"/>
              <a:gd name="connsiteX312" fmla="*/ 2849812 w 2849812"/>
              <a:gd name="connsiteY312" fmla="*/ 722341 h 1634958"/>
              <a:gd name="connsiteX313" fmla="*/ 2845711 w 2849812"/>
              <a:gd name="connsiteY313" fmla="*/ 742843 h 1634958"/>
              <a:gd name="connsiteX314" fmla="*/ 2841611 w 2849812"/>
              <a:gd name="connsiteY314" fmla="*/ 755144 h 1634958"/>
              <a:gd name="connsiteX315" fmla="*/ 2837510 w 2849812"/>
              <a:gd name="connsiteY315" fmla="*/ 783847 h 1634958"/>
              <a:gd name="connsiteX316" fmla="*/ 2825209 w 2849812"/>
              <a:gd name="connsiteY316" fmla="*/ 828952 h 1634958"/>
              <a:gd name="connsiteX317" fmla="*/ 2821109 w 2849812"/>
              <a:gd name="connsiteY317" fmla="*/ 857655 h 1634958"/>
              <a:gd name="connsiteX318" fmla="*/ 2804707 w 2849812"/>
              <a:gd name="connsiteY318" fmla="*/ 882258 h 1634958"/>
              <a:gd name="connsiteX319" fmla="*/ 2796506 w 2849812"/>
              <a:gd name="connsiteY319" fmla="*/ 910961 h 1634958"/>
              <a:gd name="connsiteX320" fmla="*/ 2788305 w 2849812"/>
              <a:gd name="connsiteY320" fmla="*/ 939664 h 1634958"/>
              <a:gd name="connsiteX321" fmla="*/ 2776004 w 2849812"/>
              <a:gd name="connsiteY321" fmla="*/ 951966 h 1634958"/>
              <a:gd name="connsiteX322" fmla="*/ 2763702 w 2849812"/>
              <a:gd name="connsiteY322" fmla="*/ 956066 h 1634958"/>
              <a:gd name="connsiteX323" fmla="*/ 2726798 w 2849812"/>
              <a:gd name="connsiteY323" fmla="*/ 976568 h 1634958"/>
              <a:gd name="connsiteX324" fmla="*/ 2632488 w 2849812"/>
              <a:gd name="connsiteY324" fmla="*/ 980669 h 1634958"/>
              <a:gd name="connsiteX325" fmla="*/ 2620187 w 2849812"/>
              <a:gd name="connsiteY325" fmla="*/ 1005272 h 1634958"/>
              <a:gd name="connsiteX326" fmla="*/ 2624287 w 2849812"/>
              <a:gd name="connsiteY326" fmla="*/ 1017573 h 1634958"/>
              <a:gd name="connsiteX327" fmla="*/ 2620187 w 2849812"/>
              <a:gd name="connsiteY327" fmla="*/ 1054477 h 1634958"/>
              <a:gd name="connsiteX328" fmla="*/ 2607885 w 2849812"/>
              <a:gd name="connsiteY328" fmla="*/ 1058577 h 1634958"/>
              <a:gd name="connsiteX329" fmla="*/ 2484872 w 2849812"/>
              <a:gd name="connsiteY329" fmla="*/ 1054477 h 1634958"/>
              <a:gd name="connsiteX330" fmla="*/ 2411064 w 2849812"/>
              <a:gd name="connsiteY330" fmla="*/ 1054477 h 1634958"/>
              <a:gd name="connsiteX331" fmla="*/ 2394662 w 2849812"/>
              <a:gd name="connsiteY331" fmla="*/ 1058577 h 1634958"/>
              <a:gd name="connsiteX332" fmla="*/ 2370059 w 2849812"/>
              <a:gd name="connsiteY332" fmla="*/ 1066778 h 1634958"/>
              <a:gd name="connsiteX333" fmla="*/ 2365959 w 2849812"/>
              <a:gd name="connsiteY333" fmla="*/ 1079080 h 1634958"/>
              <a:gd name="connsiteX334" fmla="*/ 2234744 w 2849812"/>
              <a:gd name="connsiteY334" fmla="*/ 1083180 h 1634958"/>
              <a:gd name="connsiteX335" fmla="*/ 2201941 w 2849812"/>
              <a:gd name="connsiteY335" fmla="*/ 1091381 h 1634958"/>
              <a:gd name="connsiteX336" fmla="*/ 2173238 w 2849812"/>
              <a:gd name="connsiteY336" fmla="*/ 1095481 h 1634958"/>
              <a:gd name="connsiteX337" fmla="*/ 2160936 w 2849812"/>
              <a:gd name="connsiteY337" fmla="*/ 1107783 h 1634958"/>
              <a:gd name="connsiteX338" fmla="*/ 2165037 w 2849812"/>
              <a:gd name="connsiteY338" fmla="*/ 1152888 h 1634958"/>
              <a:gd name="connsiteX339" fmla="*/ 2173238 w 2849812"/>
              <a:gd name="connsiteY339" fmla="*/ 1165189 h 1634958"/>
              <a:gd name="connsiteX340" fmla="*/ 2160936 w 2849812"/>
              <a:gd name="connsiteY340" fmla="*/ 1177490 h 1634958"/>
              <a:gd name="connsiteX341" fmla="*/ 2152735 w 2849812"/>
              <a:gd name="connsiteY341" fmla="*/ 1189792 h 1634958"/>
              <a:gd name="connsiteX342" fmla="*/ 2140434 w 2849812"/>
              <a:gd name="connsiteY342" fmla="*/ 1197993 h 1634958"/>
              <a:gd name="connsiteX343" fmla="*/ 2136334 w 2849812"/>
              <a:gd name="connsiteY343" fmla="*/ 1259499 h 1634958"/>
              <a:gd name="connsiteX344" fmla="*/ 2132233 w 2849812"/>
              <a:gd name="connsiteY344" fmla="*/ 1275901 h 1634958"/>
              <a:gd name="connsiteX345" fmla="*/ 2046124 w 2849812"/>
              <a:gd name="connsiteY345" fmla="*/ 1288202 h 1634958"/>
              <a:gd name="connsiteX346" fmla="*/ 2021521 w 2849812"/>
              <a:gd name="connsiteY346" fmla="*/ 1300504 h 1634958"/>
              <a:gd name="connsiteX347" fmla="*/ 2013320 w 2849812"/>
              <a:gd name="connsiteY347" fmla="*/ 1288202 h 1634958"/>
              <a:gd name="connsiteX348" fmla="*/ 2001019 w 2849812"/>
              <a:gd name="connsiteY348" fmla="*/ 1284102 h 1634958"/>
              <a:gd name="connsiteX349" fmla="*/ 1976416 w 2849812"/>
              <a:gd name="connsiteY349" fmla="*/ 1292303 h 1634958"/>
              <a:gd name="connsiteX350" fmla="*/ 1960014 w 2849812"/>
              <a:gd name="connsiteY350" fmla="*/ 1316906 h 1634958"/>
              <a:gd name="connsiteX351" fmla="*/ 1939512 w 2849812"/>
              <a:gd name="connsiteY351" fmla="*/ 1349709 h 1634958"/>
              <a:gd name="connsiteX352" fmla="*/ 1935412 w 2849812"/>
              <a:gd name="connsiteY352" fmla="*/ 1362011 h 1634958"/>
              <a:gd name="connsiteX353" fmla="*/ 1906709 w 2849812"/>
              <a:gd name="connsiteY353" fmla="*/ 1370211 h 1634958"/>
              <a:gd name="connsiteX354" fmla="*/ 1853403 w 2849812"/>
              <a:gd name="connsiteY354" fmla="*/ 1382513 h 1634958"/>
              <a:gd name="connsiteX355" fmla="*/ 1845202 w 2849812"/>
              <a:gd name="connsiteY355" fmla="*/ 1398915 h 1634958"/>
              <a:gd name="connsiteX356" fmla="*/ 1841101 w 2849812"/>
              <a:gd name="connsiteY356" fmla="*/ 1411216 h 1634958"/>
              <a:gd name="connsiteX357" fmla="*/ 1832900 w 2849812"/>
              <a:gd name="connsiteY357" fmla="*/ 1423517 h 1634958"/>
              <a:gd name="connsiteX358" fmla="*/ 1828800 w 2849812"/>
              <a:gd name="connsiteY358" fmla="*/ 1435819 h 1634958"/>
              <a:gd name="connsiteX359" fmla="*/ 1800097 w 2849812"/>
              <a:gd name="connsiteY359" fmla="*/ 1448120 h 1634958"/>
              <a:gd name="connsiteX360" fmla="*/ 1783695 w 2849812"/>
              <a:gd name="connsiteY360" fmla="*/ 1485024 h 1634958"/>
              <a:gd name="connsiteX361" fmla="*/ 1763193 w 2849812"/>
              <a:gd name="connsiteY361" fmla="*/ 1509627 h 1634958"/>
              <a:gd name="connsiteX362" fmla="*/ 1754992 w 2849812"/>
              <a:gd name="connsiteY362" fmla="*/ 1538330 h 1634958"/>
              <a:gd name="connsiteX363" fmla="*/ 1750892 w 2849812"/>
              <a:gd name="connsiteY363" fmla="*/ 1550631 h 1634958"/>
              <a:gd name="connsiteX364" fmla="*/ 1754992 w 2849812"/>
              <a:gd name="connsiteY364" fmla="*/ 1608037 h 1634958"/>
              <a:gd name="connsiteX365" fmla="*/ 1759092 w 2849812"/>
              <a:gd name="connsiteY365" fmla="*/ 1620339 h 1634958"/>
              <a:gd name="connsiteX366" fmla="*/ 1750892 w 2849812"/>
              <a:gd name="connsiteY366" fmla="*/ 1612138 h 1634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</a:cxnLst>
            <a:rect l="l" t="t" r="r" b="b"/>
            <a:pathLst>
              <a:path w="2849812" h="1634958">
                <a:moveTo>
                  <a:pt x="1750892" y="1612138"/>
                </a:moveTo>
                <a:cubicBezTo>
                  <a:pt x="1746792" y="1614188"/>
                  <a:pt x="1746081" y="1634958"/>
                  <a:pt x="1734490" y="1632640"/>
                </a:cubicBezTo>
                <a:cubicBezTo>
                  <a:pt x="1729658" y="1631674"/>
                  <a:pt x="1730137" y="1623417"/>
                  <a:pt x="1726289" y="1620339"/>
                </a:cubicBezTo>
                <a:cubicBezTo>
                  <a:pt x="1722914" y="1617639"/>
                  <a:pt x="1718088" y="1617605"/>
                  <a:pt x="1713987" y="1616238"/>
                </a:cubicBezTo>
                <a:cubicBezTo>
                  <a:pt x="1709887" y="1617605"/>
                  <a:pt x="1705552" y="1618406"/>
                  <a:pt x="1701686" y="1620339"/>
                </a:cubicBezTo>
                <a:cubicBezTo>
                  <a:pt x="1697278" y="1622543"/>
                  <a:pt x="1694217" y="1629507"/>
                  <a:pt x="1689385" y="1628540"/>
                </a:cubicBezTo>
                <a:cubicBezTo>
                  <a:pt x="1684552" y="1627573"/>
                  <a:pt x="1684669" y="1619723"/>
                  <a:pt x="1681184" y="1616238"/>
                </a:cubicBezTo>
                <a:cubicBezTo>
                  <a:pt x="1677699" y="1612753"/>
                  <a:pt x="1672983" y="1610771"/>
                  <a:pt x="1668883" y="1608037"/>
                </a:cubicBezTo>
                <a:cubicBezTo>
                  <a:pt x="1659984" y="1581345"/>
                  <a:pt x="1672954" y="1608025"/>
                  <a:pt x="1636079" y="1591636"/>
                </a:cubicBezTo>
                <a:cubicBezTo>
                  <a:pt x="1631575" y="1589634"/>
                  <a:pt x="1631363" y="1582819"/>
                  <a:pt x="1627878" y="1579334"/>
                </a:cubicBezTo>
                <a:cubicBezTo>
                  <a:pt x="1619929" y="1571384"/>
                  <a:pt x="1613281" y="1570368"/>
                  <a:pt x="1603275" y="1567033"/>
                </a:cubicBezTo>
                <a:cubicBezTo>
                  <a:pt x="1573327" y="1577016"/>
                  <a:pt x="1587059" y="1577331"/>
                  <a:pt x="1562271" y="1571133"/>
                </a:cubicBezTo>
                <a:cubicBezTo>
                  <a:pt x="1558171" y="1568400"/>
                  <a:pt x="1553048" y="1566781"/>
                  <a:pt x="1549970" y="1562933"/>
                </a:cubicBezTo>
                <a:cubicBezTo>
                  <a:pt x="1547270" y="1559558"/>
                  <a:pt x="1547802" y="1554497"/>
                  <a:pt x="1545869" y="1550631"/>
                </a:cubicBezTo>
                <a:cubicBezTo>
                  <a:pt x="1539035" y="1536964"/>
                  <a:pt x="1537668" y="1538330"/>
                  <a:pt x="1525367" y="1530129"/>
                </a:cubicBezTo>
                <a:cubicBezTo>
                  <a:pt x="1515799" y="1558832"/>
                  <a:pt x="1525367" y="1551999"/>
                  <a:pt x="1504865" y="1558832"/>
                </a:cubicBezTo>
                <a:cubicBezTo>
                  <a:pt x="1500764" y="1557465"/>
                  <a:pt x="1495263" y="1558107"/>
                  <a:pt x="1492563" y="1554732"/>
                </a:cubicBezTo>
                <a:cubicBezTo>
                  <a:pt x="1489042" y="1550331"/>
                  <a:pt x="1488463" y="1543966"/>
                  <a:pt x="1488463" y="1538330"/>
                </a:cubicBezTo>
                <a:cubicBezTo>
                  <a:pt x="1488463" y="1495136"/>
                  <a:pt x="1485672" y="1503560"/>
                  <a:pt x="1500764" y="1480924"/>
                </a:cubicBezTo>
                <a:cubicBezTo>
                  <a:pt x="1498030" y="1476823"/>
                  <a:pt x="1497396" y="1469589"/>
                  <a:pt x="1492563" y="1468622"/>
                </a:cubicBezTo>
                <a:cubicBezTo>
                  <a:pt x="1487731" y="1467655"/>
                  <a:pt x="1484670" y="1474619"/>
                  <a:pt x="1480262" y="1476823"/>
                </a:cubicBezTo>
                <a:cubicBezTo>
                  <a:pt x="1476396" y="1478756"/>
                  <a:pt x="1472061" y="1479557"/>
                  <a:pt x="1467961" y="1480924"/>
                </a:cubicBezTo>
                <a:cubicBezTo>
                  <a:pt x="1459760" y="1479557"/>
                  <a:pt x="1451245" y="1479452"/>
                  <a:pt x="1443358" y="1476823"/>
                </a:cubicBezTo>
                <a:cubicBezTo>
                  <a:pt x="1424630" y="1470580"/>
                  <a:pt x="1431040" y="1462400"/>
                  <a:pt x="1426956" y="1444020"/>
                </a:cubicBezTo>
                <a:cubicBezTo>
                  <a:pt x="1426018" y="1439801"/>
                  <a:pt x="1424223" y="1435819"/>
                  <a:pt x="1422856" y="1431718"/>
                </a:cubicBezTo>
                <a:cubicBezTo>
                  <a:pt x="1424223" y="1422150"/>
                  <a:pt x="1423031" y="1411847"/>
                  <a:pt x="1426956" y="1403015"/>
                </a:cubicBezTo>
                <a:cubicBezTo>
                  <a:pt x="1428957" y="1398512"/>
                  <a:pt x="1437427" y="1399390"/>
                  <a:pt x="1439257" y="1394814"/>
                </a:cubicBezTo>
                <a:cubicBezTo>
                  <a:pt x="1445656" y="1378816"/>
                  <a:pt x="1412790" y="1374871"/>
                  <a:pt x="1410554" y="1374312"/>
                </a:cubicBezTo>
                <a:cubicBezTo>
                  <a:pt x="1379507" y="1366549"/>
                  <a:pt x="1399765" y="1370721"/>
                  <a:pt x="1349048" y="1366111"/>
                </a:cubicBezTo>
                <a:cubicBezTo>
                  <a:pt x="1319770" y="1356352"/>
                  <a:pt x="1329240" y="1365103"/>
                  <a:pt x="1316244" y="1345609"/>
                </a:cubicBezTo>
                <a:cubicBezTo>
                  <a:pt x="1314877" y="1341508"/>
                  <a:pt x="1310539" y="1337320"/>
                  <a:pt x="1312144" y="1333307"/>
                </a:cubicBezTo>
                <a:cubicBezTo>
                  <a:pt x="1313974" y="1328732"/>
                  <a:pt x="1320037" y="1327311"/>
                  <a:pt x="1324445" y="1325107"/>
                </a:cubicBezTo>
                <a:cubicBezTo>
                  <a:pt x="1358395" y="1308132"/>
                  <a:pt x="1313796" y="1336306"/>
                  <a:pt x="1349048" y="1312805"/>
                </a:cubicBezTo>
                <a:lnTo>
                  <a:pt x="1324445" y="1296403"/>
                </a:lnTo>
                <a:cubicBezTo>
                  <a:pt x="1299582" y="1279827"/>
                  <a:pt x="1317054" y="1288648"/>
                  <a:pt x="1267039" y="1284102"/>
                </a:cubicBezTo>
                <a:cubicBezTo>
                  <a:pt x="1240300" y="1266276"/>
                  <a:pt x="1268025" y="1281980"/>
                  <a:pt x="1213733" y="1271801"/>
                </a:cubicBezTo>
                <a:cubicBezTo>
                  <a:pt x="1205236" y="1270208"/>
                  <a:pt x="1197331" y="1266334"/>
                  <a:pt x="1189130" y="1263600"/>
                </a:cubicBezTo>
                <a:lnTo>
                  <a:pt x="1176829" y="1259499"/>
                </a:lnTo>
                <a:cubicBezTo>
                  <a:pt x="1175462" y="1254032"/>
                  <a:pt x="1174276" y="1248516"/>
                  <a:pt x="1172728" y="1243098"/>
                </a:cubicBezTo>
                <a:cubicBezTo>
                  <a:pt x="1169001" y="1230055"/>
                  <a:pt x="1162143" y="1221315"/>
                  <a:pt x="1172728" y="1206194"/>
                </a:cubicBezTo>
                <a:cubicBezTo>
                  <a:pt x="1183083" y="1191401"/>
                  <a:pt x="1198597" y="1189476"/>
                  <a:pt x="1213733" y="1185691"/>
                </a:cubicBezTo>
                <a:cubicBezTo>
                  <a:pt x="1212366" y="1181591"/>
                  <a:pt x="1212688" y="1176446"/>
                  <a:pt x="1209632" y="1173390"/>
                </a:cubicBezTo>
                <a:cubicBezTo>
                  <a:pt x="1206576" y="1170334"/>
                  <a:pt x="1201197" y="1171222"/>
                  <a:pt x="1197331" y="1169289"/>
                </a:cubicBezTo>
                <a:cubicBezTo>
                  <a:pt x="1192923" y="1167085"/>
                  <a:pt x="1189130" y="1163822"/>
                  <a:pt x="1185030" y="1161089"/>
                </a:cubicBezTo>
                <a:cubicBezTo>
                  <a:pt x="1183663" y="1165189"/>
                  <a:pt x="1183327" y="1169794"/>
                  <a:pt x="1180929" y="1173390"/>
                </a:cubicBezTo>
                <a:cubicBezTo>
                  <a:pt x="1177712" y="1178215"/>
                  <a:pt x="1173453" y="1182474"/>
                  <a:pt x="1168628" y="1185691"/>
                </a:cubicBezTo>
                <a:cubicBezTo>
                  <a:pt x="1165032" y="1188089"/>
                  <a:pt x="1160590" y="1189081"/>
                  <a:pt x="1156327" y="1189792"/>
                </a:cubicBezTo>
                <a:cubicBezTo>
                  <a:pt x="1144118" y="1191827"/>
                  <a:pt x="1131724" y="1192525"/>
                  <a:pt x="1119422" y="1193892"/>
                </a:cubicBezTo>
                <a:cubicBezTo>
                  <a:pt x="1100636" y="1198589"/>
                  <a:pt x="1092370" y="1202753"/>
                  <a:pt x="1070217" y="1193892"/>
                </a:cubicBezTo>
                <a:cubicBezTo>
                  <a:pt x="1065641" y="1192062"/>
                  <a:pt x="1065501" y="1185076"/>
                  <a:pt x="1062016" y="1181591"/>
                </a:cubicBezTo>
                <a:cubicBezTo>
                  <a:pt x="1058531" y="1178106"/>
                  <a:pt x="1053815" y="1176124"/>
                  <a:pt x="1049715" y="1173390"/>
                </a:cubicBezTo>
                <a:cubicBezTo>
                  <a:pt x="1046981" y="1169290"/>
                  <a:pt x="1038435" y="1164937"/>
                  <a:pt x="1041514" y="1161089"/>
                </a:cubicBezTo>
                <a:cubicBezTo>
                  <a:pt x="1046914" y="1154339"/>
                  <a:pt x="1057916" y="1155622"/>
                  <a:pt x="1066117" y="1152888"/>
                </a:cubicBezTo>
                <a:lnTo>
                  <a:pt x="1078418" y="1148787"/>
                </a:lnTo>
                <a:lnTo>
                  <a:pt x="1090719" y="1144687"/>
                </a:lnTo>
                <a:cubicBezTo>
                  <a:pt x="1093453" y="1140586"/>
                  <a:pt x="1095211" y="1135630"/>
                  <a:pt x="1098920" y="1132385"/>
                </a:cubicBezTo>
                <a:cubicBezTo>
                  <a:pt x="1118486" y="1115265"/>
                  <a:pt x="1124899" y="1115526"/>
                  <a:pt x="1148126" y="1107783"/>
                </a:cubicBezTo>
                <a:cubicBezTo>
                  <a:pt x="1167044" y="1101477"/>
                  <a:pt x="1156180" y="1104531"/>
                  <a:pt x="1180929" y="1099582"/>
                </a:cubicBezTo>
                <a:cubicBezTo>
                  <a:pt x="1179562" y="1095482"/>
                  <a:pt x="1179885" y="1090337"/>
                  <a:pt x="1176829" y="1087281"/>
                </a:cubicBezTo>
                <a:cubicBezTo>
                  <a:pt x="1173773" y="1084225"/>
                  <a:pt x="1168393" y="1085113"/>
                  <a:pt x="1164527" y="1083180"/>
                </a:cubicBezTo>
                <a:cubicBezTo>
                  <a:pt x="1130910" y="1066371"/>
                  <a:pt x="1184689" y="1078225"/>
                  <a:pt x="1111222" y="1070879"/>
                </a:cubicBezTo>
                <a:cubicBezTo>
                  <a:pt x="1107121" y="1069512"/>
                  <a:pt x="1102295" y="1069478"/>
                  <a:pt x="1098920" y="1066778"/>
                </a:cubicBezTo>
                <a:cubicBezTo>
                  <a:pt x="1085094" y="1055717"/>
                  <a:pt x="1095108" y="1054910"/>
                  <a:pt x="1086619" y="1042176"/>
                </a:cubicBezTo>
                <a:cubicBezTo>
                  <a:pt x="1077843" y="1029011"/>
                  <a:pt x="1074914" y="1030073"/>
                  <a:pt x="1062016" y="1025774"/>
                </a:cubicBezTo>
                <a:cubicBezTo>
                  <a:pt x="1057916" y="1023040"/>
                  <a:pt x="1052794" y="1021421"/>
                  <a:pt x="1049715" y="1017573"/>
                </a:cubicBezTo>
                <a:cubicBezTo>
                  <a:pt x="1033810" y="997692"/>
                  <a:pt x="1060151" y="1010119"/>
                  <a:pt x="1033313" y="1001171"/>
                </a:cubicBezTo>
                <a:cubicBezTo>
                  <a:pt x="1031946" y="997071"/>
                  <a:pt x="1032269" y="991926"/>
                  <a:pt x="1029213" y="988870"/>
                </a:cubicBezTo>
                <a:cubicBezTo>
                  <a:pt x="1026157" y="985814"/>
                  <a:pt x="1021196" y="985340"/>
                  <a:pt x="1016911" y="984769"/>
                </a:cubicBezTo>
                <a:cubicBezTo>
                  <a:pt x="1000597" y="982594"/>
                  <a:pt x="984108" y="982036"/>
                  <a:pt x="967706" y="980669"/>
                </a:cubicBezTo>
                <a:cubicBezTo>
                  <a:pt x="961485" y="976521"/>
                  <a:pt x="951593" y="968368"/>
                  <a:pt x="943103" y="968368"/>
                </a:cubicBezTo>
                <a:cubicBezTo>
                  <a:pt x="934789" y="968368"/>
                  <a:pt x="926701" y="971101"/>
                  <a:pt x="918500" y="972468"/>
                </a:cubicBezTo>
                <a:cubicBezTo>
                  <a:pt x="886160" y="1020981"/>
                  <a:pt x="911944" y="996602"/>
                  <a:pt x="815989" y="1001171"/>
                </a:cubicBezTo>
                <a:cubicBezTo>
                  <a:pt x="806726" y="1028962"/>
                  <a:pt x="820879" y="998727"/>
                  <a:pt x="783186" y="1017573"/>
                </a:cubicBezTo>
                <a:cubicBezTo>
                  <a:pt x="779320" y="1019506"/>
                  <a:pt x="781018" y="1026008"/>
                  <a:pt x="779085" y="1029874"/>
                </a:cubicBezTo>
                <a:cubicBezTo>
                  <a:pt x="776881" y="1034282"/>
                  <a:pt x="773618" y="1038075"/>
                  <a:pt x="770884" y="1042176"/>
                </a:cubicBezTo>
                <a:cubicBezTo>
                  <a:pt x="761125" y="1071453"/>
                  <a:pt x="769875" y="1061983"/>
                  <a:pt x="750382" y="1074979"/>
                </a:cubicBezTo>
                <a:cubicBezTo>
                  <a:pt x="747648" y="1079080"/>
                  <a:pt x="746029" y="1084202"/>
                  <a:pt x="742181" y="1087281"/>
                </a:cubicBezTo>
                <a:cubicBezTo>
                  <a:pt x="732095" y="1095350"/>
                  <a:pt x="719885" y="1089382"/>
                  <a:pt x="709378" y="1087281"/>
                </a:cubicBezTo>
                <a:cubicBezTo>
                  <a:pt x="705277" y="1084547"/>
                  <a:pt x="700155" y="1082928"/>
                  <a:pt x="697076" y="1079080"/>
                </a:cubicBezTo>
                <a:cubicBezTo>
                  <a:pt x="694376" y="1075705"/>
                  <a:pt x="697152" y="1067892"/>
                  <a:pt x="692976" y="1066778"/>
                </a:cubicBezTo>
                <a:cubicBezTo>
                  <a:pt x="674440" y="1061835"/>
                  <a:pt x="654705" y="1064045"/>
                  <a:pt x="635570" y="1062678"/>
                </a:cubicBezTo>
                <a:cubicBezTo>
                  <a:pt x="635024" y="1060494"/>
                  <a:pt x="629721" y="1037502"/>
                  <a:pt x="627369" y="1033975"/>
                </a:cubicBezTo>
                <a:cubicBezTo>
                  <a:pt x="624152" y="1029150"/>
                  <a:pt x="619168" y="1025774"/>
                  <a:pt x="615067" y="1021673"/>
                </a:cubicBezTo>
                <a:cubicBezTo>
                  <a:pt x="610967" y="1024407"/>
                  <a:pt x="605844" y="1026026"/>
                  <a:pt x="602766" y="1029874"/>
                </a:cubicBezTo>
                <a:cubicBezTo>
                  <a:pt x="600066" y="1033249"/>
                  <a:pt x="602919" y="1041403"/>
                  <a:pt x="598666" y="1042176"/>
                </a:cubicBezTo>
                <a:cubicBezTo>
                  <a:pt x="585151" y="1044633"/>
                  <a:pt x="571329" y="1039442"/>
                  <a:pt x="557661" y="1038075"/>
                </a:cubicBezTo>
                <a:cubicBezTo>
                  <a:pt x="553561" y="1035341"/>
                  <a:pt x="549768" y="1032078"/>
                  <a:pt x="545360" y="1029874"/>
                </a:cubicBezTo>
                <a:cubicBezTo>
                  <a:pt x="533912" y="1024150"/>
                  <a:pt x="514926" y="1023183"/>
                  <a:pt x="504355" y="1021673"/>
                </a:cubicBezTo>
                <a:cubicBezTo>
                  <a:pt x="502988" y="1012105"/>
                  <a:pt x="504949" y="1001419"/>
                  <a:pt x="500255" y="992970"/>
                </a:cubicBezTo>
                <a:cubicBezTo>
                  <a:pt x="496796" y="986744"/>
                  <a:pt x="473203" y="982107"/>
                  <a:pt x="467451" y="980669"/>
                </a:cubicBezTo>
                <a:cubicBezTo>
                  <a:pt x="461984" y="977935"/>
                  <a:pt x="455745" y="976381"/>
                  <a:pt x="451049" y="972468"/>
                </a:cubicBezTo>
                <a:cubicBezTo>
                  <a:pt x="447263" y="969313"/>
                  <a:pt x="446003" y="963953"/>
                  <a:pt x="442848" y="960167"/>
                </a:cubicBezTo>
                <a:cubicBezTo>
                  <a:pt x="439136" y="955712"/>
                  <a:pt x="434647" y="951966"/>
                  <a:pt x="430547" y="947865"/>
                </a:cubicBezTo>
                <a:cubicBezTo>
                  <a:pt x="429180" y="943765"/>
                  <a:pt x="429147" y="938939"/>
                  <a:pt x="426447" y="935564"/>
                </a:cubicBezTo>
                <a:cubicBezTo>
                  <a:pt x="420666" y="928338"/>
                  <a:pt x="409948" y="925964"/>
                  <a:pt x="401844" y="923263"/>
                </a:cubicBezTo>
                <a:cubicBezTo>
                  <a:pt x="393643" y="917796"/>
                  <a:pt x="382708" y="915062"/>
                  <a:pt x="377241" y="906861"/>
                </a:cubicBezTo>
                <a:cubicBezTo>
                  <a:pt x="358442" y="878661"/>
                  <a:pt x="370191" y="885374"/>
                  <a:pt x="348538" y="878158"/>
                </a:cubicBezTo>
                <a:cubicBezTo>
                  <a:pt x="347171" y="874057"/>
                  <a:pt x="343727" y="870120"/>
                  <a:pt x="344438" y="865856"/>
                </a:cubicBezTo>
                <a:cubicBezTo>
                  <a:pt x="345248" y="860995"/>
                  <a:pt x="350435" y="857963"/>
                  <a:pt x="352639" y="853555"/>
                </a:cubicBezTo>
                <a:cubicBezTo>
                  <a:pt x="354572" y="849689"/>
                  <a:pt x="355372" y="845354"/>
                  <a:pt x="356739" y="841254"/>
                </a:cubicBezTo>
                <a:cubicBezTo>
                  <a:pt x="352639" y="838520"/>
                  <a:pt x="349249" y="831984"/>
                  <a:pt x="344438" y="833053"/>
                </a:cubicBezTo>
                <a:cubicBezTo>
                  <a:pt x="334816" y="835191"/>
                  <a:pt x="329186" y="846338"/>
                  <a:pt x="319835" y="849455"/>
                </a:cubicBezTo>
                <a:lnTo>
                  <a:pt x="307534" y="853555"/>
                </a:lnTo>
                <a:cubicBezTo>
                  <a:pt x="308901" y="843987"/>
                  <a:pt x="305700" y="832481"/>
                  <a:pt x="311634" y="824852"/>
                </a:cubicBezTo>
                <a:cubicBezTo>
                  <a:pt x="316941" y="818028"/>
                  <a:pt x="336237" y="816651"/>
                  <a:pt x="336237" y="816651"/>
                </a:cubicBezTo>
                <a:cubicBezTo>
                  <a:pt x="340337" y="813917"/>
                  <a:pt x="345459" y="812298"/>
                  <a:pt x="348538" y="808450"/>
                </a:cubicBezTo>
                <a:cubicBezTo>
                  <a:pt x="351238" y="805075"/>
                  <a:pt x="350706" y="800015"/>
                  <a:pt x="352639" y="796149"/>
                </a:cubicBezTo>
                <a:cubicBezTo>
                  <a:pt x="354843" y="791741"/>
                  <a:pt x="358106" y="787948"/>
                  <a:pt x="360840" y="783847"/>
                </a:cubicBezTo>
                <a:cubicBezTo>
                  <a:pt x="356739" y="781113"/>
                  <a:pt x="353399" y="776456"/>
                  <a:pt x="348538" y="775646"/>
                </a:cubicBezTo>
                <a:cubicBezTo>
                  <a:pt x="329242" y="772430"/>
                  <a:pt x="340499" y="792531"/>
                  <a:pt x="332136" y="767446"/>
                </a:cubicBezTo>
                <a:cubicBezTo>
                  <a:pt x="346250" y="756860"/>
                  <a:pt x="363332" y="745256"/>
                  <a:pt x="373141" y="730542"/>
                </a:cubicBezTo>
                <a:cubicBezTo>
                  <a:pt x="384076" y="714140"/>
                  <a:pt x="377241" y="720974"/>
                  <a:pt x="393643" y="710039"/>
                </a:cubicBezTo>
                <a:cubicBezTo>
                  <a:pt x="389296" y="662215"/>
                  <a:pt x="404091" y="660192"/>
                  <a:pt x="373141" y="669035"/>
                </a:cubicBezTo>
                <a:cubicBezTo>
                  <a:pt x="368985" y="670222"/>
                  <a:pt x="364940" y="671768"/>
                  <a:pt x="360840" y="673135"/>
                </a:cubicBezTo>
                <a:cubicBezTo>
                  <a:pt x="351272" y="671768"/>
                  <a:pt x="340781" y="673357"/>
                  <a:pt x="332136" y="669035"/>
                </a:cubicBezTo>
                <a:cubicBezTo>
                  <a:pt x="328270" y="667102"/>
                  <a:pt x="328747" y="660997"/>
                  <a:pt x="328036" y="656733"/>
                </a:cubicBezTo>
                <a:cubicBezTo>
                  <a:pt x="326001" y="644524"/>
                  <a:pt x="325302" y="632130"/>
                  <a:pt x="323935" y="619829"/>
                </a:cubicBezTo>
                <a:cubicBezTo>
                  <a:pt x="321202" y="623930"/>
                  <a:pt x="316930" y="627350"/>
                  <a:pt x="315735" y="632131"/>
                </a:cubicBezTo>
                <a:cubicBezTo>
                  <a:pt x="304915" y="675411"/>
                  <a:pt x="325555" y="664395"/>
                  <a:pt x="299333" y="673135"/>
                </a:cubicBezTo>
                <a:cubicBezTo>
                  <a:pt x="275312" y="709167"/>
                  <a:pt x="292738" y="698719"/>
                  <a:pt x="241927" y="693637"/>
                </a:cubicBezTo>
                <a:cubicBezTo>
                  <a:pt x="232175" y="664386"/>
                  <a:pt x="246003" y="699752"/>
                  <a:pt x="225525" y="669035"/>
                </a:cubicBezTo>
                <a:cubicBezTo>
                  <a:pt x="223127" y="665438"/>
                  <a:pt x="222791" y="660834"/>
                  <a:pt x="221424" y="656733"/>
                </a:cubicBezTo>
                <a:cubicBezTo>
                  <a:pt x="222791" y="647165"/>
                  <a:pt x="225525" y="637695"/>
                  <a:pt x="225525" y="628030"/>
                </a:cubicBezTo>
                <a:cubicBezTo>
                  <a:pt x="225525" y="609448"/>
                  <a:pt x="219741" y="612069"/>
                  <a:pt x="209123" y="599327"/>
                </a:cubicBezTo>
                <a:cubicBezTo>
                  <a:pt x="205968" y="595541"/>
                  <a:pt x="204077" y="590812"/>
                  <a:pt x="200922" y="587026"/>
                </a:cubicBezTo>
                <a:cubicBezTo>
                  <a:pt x="197210" y="582571"/>
                  <a:pt x="193690" y="577540"/>
                  <a:pt x="188621" y="574724"/>
                </a:cubicBezTo>
                <a:cubicBezTo>
                  <a:pt x="181064" y="570526"/>
                  <a:pt x="164018" y="566524"/>
                  <a:pt x="164018" y="566524"/>
                </a:cubicBezTo>
                <a:cubicBezTo>
                  <a:pt x="162651" y="562423"/>
                  <a:pt x="159207" y="558486"/>
                  <a:pt x="159918" y="554222"/>
                </a:cubicBezTo>
                <a:cubicBezTo>
                  <a:pt x="162986" y="535814"/>
                  <a:pt x="179397" y="545681"/>
                  <a:pt x="155817" y="537820"/>
                </a:cubicBezTo>
                <a:cubicBezTo>
                  <a:pt x="151717" y="533720"/>
                  <a:pt x="148093" y="529079"/>
                  <a:pt x="143516" y="525519"/>
                </a:cubicBezTo>
                <a:cubicBezTo>
                  <a:pt x="135736" y="519468"/>
                  <a:pt x="118913" y="509117"/>
                  <a:pt x="118913" y="509117"/>
                </a:cubicBezTo>
                <a:cubicBezTo>
                  <a:pt x="116179" y="505017"/>
                  <a:pt x="114560" y="499894"/>
                  <a:pt x="110712" y="496816"/>
                </a:cubicBezTo>
                <a:cubicBezTo>
                  <a:pt x="107337" y="494116"/>
                  <a:pt x="102277" y="494649"/>
                  <a:pt x="98411" y="492716"/>
                </a:cubicBezTo>
                <a:cubicBezTo>
                  <a:pt x="94003" y="490512"/>
                  <a:pt x="90517" y="486719"/>
                  <a:pt x="86109" y="484515"/>
                </a:cubicBezTo>
                <a:cubicBezTo>
                  <a:pt x="67616" y="475268"/>
                  <a:pt x="79134" y="486902"/>
                  <a:pt x="61507" y="472213"/>
                </a:cubicBezTo>
                <a:cubicBezTo>
                  <a:pt x="21190" y="438617"/>
                  <a:pt x="73267" y="479873"/>
                  <a:pt x="41005" y="447611"/>
                </a:cubicBezTo>
                <a:cubicBezTo>
                  <a:pt x="37520" y="444126"/>
                  <a:pt x="32804" y="442144"/>
                  <a:pt x="28703" y="439410"/>
                </a:cubicBezTo>
                <a:cubicBezTo>
                  <a:pt x="25969" y="435309"/>
                  <a:pt x="24350" y="430187"/>
                  <a:pt x="20502" y="427108"/>
                </a:cubicBezTo>
                <a:cubicBezTo>
                  <a:pt x="17127" y="424408"/>
                  <a:pt x="10713" y="426525"/>
                  <a:pt x="8201" y="423008"/>
                </a:cubicBezTo>
                <a:cubicBezTo>
                  <a:pt x="3176" y="415974"/>
                  <a:pt x="0" y="398405"/>
                  <a:pt x="0" y="398405"/>
                </a:cubicBezTo>
                <a:cubicBezTo>
                  <a:pt x="1367" y="394305"/>
                  <a:pt x="1400" y="389479"/>
                  <a:pt x="4100" y="386104"/>
                </a:cubicBezTo>
                <a:cubicBezTo>
                  <a:pt x="9880" y="378879"/>
                  <a:pt x="20600" y="376503"/>
                  <a:pt x="28703" y="373802"/>
                </a:cubicBezTo>
                <a:cubicBezTo>
                  <a:pt x="32804" y="375169"/>
                  <a:pt x="37139" y="379836"/>
                  <a:pt x="41005" y="377903"/>
                </a:cubicBezTo>
                <a:cubicBezTo>
                  <a:pt x="44871" y="375970"/>
                  <a:pt x="44057" y="369795"/>
                  <a:pt x="45105" y="365602"/>
                </a:cubicBezTo>
                <a:cubicBezTo>
                  <a:pt x="46795" y="358840"/>
                  <a:pt x="45339" y="350898"/>
                  <a:pt x="49205" y="345099"/>
                </a:cubicBezTo>
                <a:cubicBezTo>
                  <a:pt x="51603" y="341503"/>
                  <a:pt x="57314" y="342047"/>
                  <a:pt x="61507" y="340999"/>
                </a:cubicBezTo>
                <a:cubicBezTo>
                  <a:pt x="68268" y="339309"/>
                  <a:pt x="75175" y="338265"/>
                  <a:pt x="82009" y="336898"/>
                </a:cubicBezTo>
                <a:cubicBezTo>
                  <a:pt x="85344" y="326893"/>
                  <a:pt x="86361" y="320245"/>
                  <a:pt x="94310" y="312296"/>
                </a:cubicBezTo>
                <a:cubicBezTo>
                  <a:pt x="97795" y="308811"/>
                  <a:pt x="102511" y="306829"/>
                  <a:pt x="106612" y="304095"/>
                </a:cubicBezTo>
                <a:cubicBezTo>
                  <a:pt x="107979" y="295894"/>
                  <a:pt x="105880" y="286257"/>
                  <a:pt x="110712" y="279492"/>
                </a:cubicBezTo>
                <a:cubicBezTo>
                  <a:pt x="113988" y="274906"/>
                  <a:pt x="121716" y="277011"/>
                  <a:pt x="127114" y="275392"/>
                </a:cubicBezTo>
                <a:cubicBezTo>
                  <a:pt x="135394" y="272908"/>
                  <a:pt x="151717" y="267191"/>
                  <a:pt x="151717" y="267191"/>
                </a:cubicBezTo>
                <a:cubicBezTo>
                  <a:pt x="153084" y="261724"/>
                  <a:pt x="152297" y="255190"/>
                  <a:pt x="155817" y="250789"/>
                </a:cubicBezTo>
                <a:cubicBezTo>
                  <a:pt x="162773" y="242094"/>
                  <a:pt x="183162" y="249697"/>
                  <a:pt x="188621" y="250789"/>
                </a:cubicBezTo>
                <a:cubicBezTo>
                  <a:pt x="192372" y="256415"/>
                  <a:pt x="202359" y="273137"/>
                  <a:pt x="209123" y="275392"/>
                </a:cubicBezTo>
                <a:lnTo>
                  <a:pt x="221424" y="271291"/>
                </a:lnTo>
                <a:cubicBezTo>
                  <a:pt x="263100" y="279627"/>
                  <a:pt x="224813" y="271088"/>
                  <a:pt x="254228" y="279492"/>
                </a:cubicBezTo>
                <a:cubicBezTo>
                  <a:pt x="290269" y="289790"/>
                  <a:pt x="253438" y="277863"/>
                  <a:pt x="282931" y="287693"/>
                </a:cubicBezTo>
                <a:cubicBezTo>
                  <a:pt x="287031" y="290427"/>
                  <a:pt x="290729" y="293893"/>
                  <a:pt x="295232" y="295894"/>
                </a:cubicBezTo>
                <a:cubicBezTo>
                  <a:pt x="303132" y="299405"/>
                  <a:pt x="312642" y="299300"/>
                  <a:pt x="319835" y="304095"/>
                </a:cubicBezTo>
                <a:cubicBezTo>
                  <a:pt x="335732" y="314694"/>
                  <a:pt x="327461" y="310738"/>
                  <a:pt x="344438" y="316396"/>
                </a:cubicBezTo>
                <a:cubicBezTo>
                  <a:pt x="347172" y="320497"/>
                  <a:pt x="350435" y="324290"/>
                  <a:pt x="352639" y="328698"/>
                </a:cubicBezTo>
                <a:cubicBezTo>
                  <a:pt x="356498" y="336417"/>
                  <a:pt x="356393" y="347958"/>
                  <a:pt x="364940" y="353300"/>
                </a:cubicBezTo>
                <a:cubicBezTo>
                  <a:pt x="372271" y="357882"/>
                  <a:pt x="389543" y="361501"/>
                  <a:pt x="389543" y="361501"/>
                </a:cubicBezTo>
                <a:cubicBezTo>
                  <a:pt x="393643" y="364235"/>
                  <a:pt x="397341" y="367701"/>
                  <a:pt x="401844" y="369702"/>
                </a:cubicBezTo>
                <a:cubicBezTo>
                  <a:pt x="409744" y="373213"/>
                  <a:pt x="426447" y="377903"/>
                  <a:pt x="426447" y="377903"/>
                </a:cubicBezTo>
                <a:cubicBezTo>
                  <a:pt x="432334" y="348465"/>
                  <a:pt x="423293" y="360870"/>
                  <a:pt x="451049" y="353300"/>
                </a:cubicBezTo>
                <a:cubicBezTo>
                  <a:pt x="459389" y="351025"/>
                  <a:pt x="475652" y="345099"/>
                  <a:pt x="475652" y="345099"/>
                </a:cubicBezTo>
                <a:cubicBezTo>
                  <a:pt x="474285" y="340999"/>
                  <a:pt x="474608" y="335854"/>
                  <a:pt x="471552" y="332798"/>
                </a:cubicBezTo>
                <a:cubicBezTo>
                  <a:pt x="468496" y="329742"/>
                  <a:pt x="461183" y="332564"/>
                  <a:pt x="459250" y="328698"/>
                </a:cubicBezTo>
                <a:cubicBezTo>
                  <a:pt x="457317" y="324832"/>
                  <a:pt x="459834" y="318908"/>
                  <a:pt x="463351" y="316396"/>
                </a:cubicBezTo>
                <a:cubicBezTo>
                  <a:pt x="470385" y="311371"/>
                  <a:pt x="480760" y="312990"/>
                  <a:pt x="487953" y="308195"/>
                </a:cubicBezTo>
                <a:cubicBezTo>
                  <a:pt x="492054" y="305461"/>
                  <a:pt x="496469" y="303149"/>
                  <a:pt x="500255" y="299994"/>
                </a:cubicBezTo>
                <a:cubicBezTo>
                  <a:pt x="504710" y="296282"/>
                  <a:pt x="507731" y="290910"/>
                  <a:pt x="512556" y="287693"/>
                </a:cubicBezTo>
                <a:cubicBezTo>
                  <a:pt x="516152" y="285296"/>
                  <a:pt x="520757" y="284960"/>
                  <a:pt x="524857" y="283593"/>
                </a:cubicBezTo>
                <a:cubicBezTo>
                  <a:pt x="527782" y="274818"/>
                  <a:pt x="529678" y="265536"/>
                  <a:pt x="537159" y="258990"/>
                </a:cubicBezTo>
                <a:cubicBezTo>
                  <a:pt x="544576" y="252500"/>
                  <a:pt x="561761" y="242588"/>
                  <a:pt x="561761" y="242588"/>
                </a:cubicBezTo>
                <a:cubicBezTo>
                  <a:pt x="564661" y="242852"/>
                  <a:pt x="609683" y="239714"/>
                  <a:pt x="619168" y="254889"/>
                </a:cubicBezTo>
                <a:cubicBezTo>
                  <a:pt x="619173" y="254897"/>
                  <a:pt x="629417" y="285639"/>
                  <a:pt x="631469" y="291794"/>
                </a:cubicBezTo>
                <a:lnTo>
                  <a:pt x="635570" y="304095"/>
                </a:lnTo>
                <a:lnTo>
                  <a:pt x="639670" y="316396"/>
                </a:lnTo>
                <a:cubicBezTo>
                  <a:pt x="647871" y="315029"/>
                  <a:pt x="657054" y="316421"/>
                  <a:pt x="664273" y="312296"/>
                </a:cubicBezTo>
                <a:cubicBezTo>
                  <a:pt x="668026" y="310151"/>
                  <a:pt x="667600" y="304247"/>
                  <a:pt x="668373" y="299994"/>
                </a:cubicBezTo>
                <a:cubicBezTo>
                  <a:pt x="670344" y="289152"/>
                  <a:pt x="667999" y="277261"/>
                  <a:pt x="672474" y="267191"/>
                </a:cubicBezTo>
                <a:cubicBezTo>
                  <a:pt x="674229" y="263241"/>
                  <a:pt x="680675" y="264457"/>
                  <a:pt x="684775" y="263090"/>
                </a:cubicBezTo>
                <a:cubicBezTo>
                  <a:pt x="693844" y="254021"/>
                  <a:pt x="697960" y="248297"/>
                  <a:pt x="709378" y="242588"/>
                </a:cubicBezTo>
                <a:cubicBezTo>
                  <a:pt x="713244" y="240655"/>
                  <a:pt x="717579" y="239855"/>
                  <a:pt x="721679" y="238488"/>
                </a:cubicBezTo>
                <a:cubicBezTo>
                  <a:pt x="724413" y="242588"/>
                  <a:pt x="726032" y="247711"/>
                  <a:pt x="729880" y="250789"/>
                </a:cubicBezTo>
                <a:cubicBezTo>
                  <a:pt x="733255" y="253489"/>
                  <a:pt x="738403" y="252790"/>
                  <a:pt x="742181" y="254889"/>
                </a:cubicBezTo>
                <a:cubicBezTo>
                  <a:pt x="750797" y="259676"/>
                  <a:pt x="758583" y="265824"/>
                  <a:pt x="766784" y="271291"/>
                </a:cubicBezTo>
                <a:cubicBezTo>
                  <a:pt x="770884" y="274025"/>
                  <a:pt x="775600" y="276007"/>
                  <a:pt x="779085" y="279492"/>
                </a:cubicBezTo>
                <a:cubicBezTo>
                  <a:pt x="783186" y="283593"/>
                  <a:pt x="787827" y="287216"/>
                  <a:pt x="791387" y="291794"/>
                </a:cubicBezTo>
                <a:cubicBezTo>
                  <a:pt x="797438" y="299574"/>
                  <a:pt x="799587" y="310929"/>
                  <a:pt x="807788" y="316396"/>
                </a:cubicBezTo>
                <a:lnTo>
                  <a:pt x="820090" y="324597"/>
                </a:lnTo>
                <a:cubicBezTo>
                  <a:pt x="825557" y="332798"/>
                  <a:pt x="827141" y="346083"/>
                  <a:pt x="836492" y="349200"/>
                </a:cubicBezTo>
                <a:lnTo>
                  <a:pt x="861094" y="357401"/>
                </a:lnTo>
                <a:cubicBezTo>
                  <a:pt x="863828" y="353300"/>
                  <a:pt x="867293" y="349603"/>
                  <a:pt x="869295" y="345099"/>
                </a:cubicBezTo>
                <a:cubicBezTo>
                  <a:pt x="872806" y="337200"/>
                  <a:pt x="872701" y="327690"/>
                  <a:pt x="877496" y="320497"/>
                </a:cubicBezTo>
                <a:lnTo>
                  <a:pt x="885697" y="308195"/>
                </a:lnTo>
                <a:cubicBezTo>
                  <a:pt x="889757" y="296015"/>
                  <a:pt x="892352" y="281038"/>
                  <a:pt x="902099" y="271291"/>
                </a:cubicBezTo>
                <a:cubicBezTo>
                  <a:pt x="905584" y="267806"/>
                  <a:pt x="910300" y="265824"/>
                  <a:pt x="914400" y="263090"/>
                </a:cubicBezTo>
                <a:cubicBezTo>
                  <a:pt x="917735" y="253085"/>
                  <a:pt x="918752" y="246437"/>
                  <a:pt x="926701" y="238488"/>
                </a:cubicBezTo>
                <a:cubicBezTo>
                  <a:pt x="937682" y="227508"/>
                  <a:pt x="953672" y="226096"/>
                  <a:pt x="967706" y="222086"/>
                </a:cubicBezTo>
                <a:cubicBezTo>
                  <a:pt x="971862" y="220899"/>
                  <a:pt x="975907" y="219352"/>
                  <a:pt x="980007" y="217985"/>
                </a:cubicBezTo>
                <a:cubicBezTo>
                  <a:pt x="995042" y="219352"/>
                  <a:pt x="1013890" y="211987"/>
                  <a:pt x="1025112" y="222086"/>
                </a:cubicBezTo>
                <a:cubicBezTo>
                  <a:pt x="1033303" y="229458"/>
                  <a:pt x="1021012" y="243870"/>
                  <a:pt x="1021012" y="254889"/>
                </a:cubicBezTo>
                <a:cubicBezTo>
                  <a:pt x="1021012" y="259211"/>
                  <a:pt x="1022056" y="264135"/>
                  <a:pt x="1025112" y="267191"/>
                </a:cubicBezTo>
                <a:cubicBezTo>
                  <a:pt x="1028168" y="270247"/>
                  <a:pt x="1033313" y="269924"/>
                  <a:pt x="1037413" y="271291"/>
                </a:cubicBezTo>
                <a:cubicBezTo>
                  <a:pt x="1041514" y="274025"/>
                  <a:pt x="1044787" y="279492"/>
                  <a:pt x="1049715" y="279492"/>
                </a:cubicBezTo>
                <a:cubicBezTo>
                  <a:pt x="1058360" y="279492"/>
                  <a:pt x="1074318" y="271291"/>
                  <a:pt x="1074318" y="271291"/>
                </a:cubicBezTo>
                <a:cubicBezTo>
                  <a:pt x="1079785" y="263090"/>
                  <a:pt x="1081369" y="249806"/>
                  <a:pt x="1090719" y="246689"/>
                </a:cubicBezTo>
                <a:cubicBezTo>
                  <a:pt x="1094820" y="245322"/>
                  <a:pt x="1099155" y="244521"/>
                  <a:pt x="1103021" y="242588"/>
                </a:cubicBezTo>
                <a:cubicBezTo>
                  <a:pt x="1107429" y="240384"/>
                  <a:pt x="1110792" y="236328"/>
                  <a:pt x="1115322" y="234387"/>
                </a:cubicBezTo>
                <a:cubicBezTo>
                  <a:pt x="1120384" y="232218"/>
                  <a:pt x="1148584" y="226915"/>
                  <a:pt x="1152226" y="226186"/>
                </a:cubicBezTo>
                <a:cubicBezTo>
                  <a:pt x="1166763" y="227508"/>
                  <a:pt x="1212673" y="234917"/>
                  <a:pt x="1230135" y="226186"/>
                </a:cubicBezTo>
                <a:cubicBezTo>
                  <a:pt x="1240508" y="220999"/>
                  <a:pt x="1243486" y="204397"/>
                  <a:pt x="1254737" y="201584"/>
                </a:cubicBezTo>
                <a:lnTo>
                  <a:pt x="1271139" y="197483"/>
                </a:lnTo>
                <a:cubicBezTo>
                  <a:pt x="1269772" y="179714"/>
                  <a:pt x="1270323" y="161693"/>
                  <a:pt x="1267039" y="144177"/>
                </a:cubicBezTo>
                <a:cubicBezTo>
                  <a:pt x="1266131" y="139333"/>
                  <a:pt x="1259382" y="136774"/>
                  <a:pt x="1258838" y="131876"/>
                </a:cubicBezTo>
                <a:cubicBezTo>
                  <a:pt x="1255917" y="105586"/>
                  <a:pt x="1259070" y="108562"/>
                  <a:pt x="1275240" y="103173"/>
                </a:cubicBezTo>
                <a:cubicBezTo>
                  <a:pt x="1279340" y="100439"/>
                  <a:pt x="1283133" y="97176"/>
                  <a:pt x="1287541" y="94972"/>
                </a:cubicBezTo>
                <a:cubicBezTo>
                  <a:pt x="1300181" y="88652"/>
                  <a:pt x="1321344" y="88184"/>
                  <a:pt x="1332646" y="86771"/>
                </a:cubicBezTo>
                <a:cubicBezTo>
                  <a:pt x="1336746" y="84037"/>
                  <a:pt x="1340444" y="80571"/>
                  <a:pt x="1344947" y="78570"/>
                </a:cubicBezTo>
                <a:cubicBezTo>
                  <a:pt x="1344957" y="78566"/>
                  <a:pt x="1375695" y="68321"/>
                  <a:pt x="1381851" y="66269"/>
                </a:cubicBezTo>
                <a:lnTo>
                  <a:pt x="1406454" y="58068"/>
                </a:lnTo>
                <a:cubicBezTo>
                  <a:pt x="1410554" y="56701"/>
                  <a:pt x="1414517" y="54816"/>
                  <a:pt x="1418755" y="53968"/>
                </a:cubicBezTo>
                <a:lnTo>
                  <a:pt x="1439257" y="49867"/>
                </a:lnTo>
                <a:cubicBezTo>
                  <a:pt x="1443358" y="47133"/>
                  <a:pt x="1447151" y="43870"/>
                  <a:pt x="1451559" y="41666"/>
                </a:cubicBezTo>
                <a:cubicBezTo>
                  <a:pt x="1455425" y="39733"/>
                  <a:pt x="1460485" y="40266"/>
                  <a:pt x="1463860" y="37566"/>
                </a:cubicBezTo>
                <a:cubicBezTo>
                  <a:pt x="1467708" y="34487"/>
                  <a:pt x="1468576" y="28749"/>
                  <a:pt x="1472061" y="25264"/>
                </a:cubicBezTo>
                <a:cubicBezTo>
                  <a:pt x="1475546" y="21779"/>
                  <a:pt x="1480576" y="20218"/>
                  <a:pt x="1484362" y="17063"/>
                </a:cubicBezTo>
                <a:cubicBezTo>
                  <a:pt x="1504838" y="0"/>
                  <a:pt x="1487348" y="7867"/>
                  <a:pt x="1508965" y="662"/>
                </a:cubicBezTo>
                <a:cubicBezTo>
                  <a:pt x="1513065" y="2029"/>
                  <a:pt x="1518210" y="1706"/>
                  <a:pt x="1521266" y="4762"/>
                </a:cubicBezTo>
                <a:cubicBezTo>
                  <a:pt x="1524322" y="7818"/>
                  <a:pt x="1523434" y="13197"/>
                  <a:pt x="1525367" y="17063"/>
                </a:cubicBezTo>
                <a:cubicBezTo>
                  <a:pt x="1527571" y="21471"/>
                  <a:pt x="1530083" y="25880"/>
                  <a:pt x="1533568" y="29365"/>
                </a:cubicBezTo>
                <a:cubicBezTo>
                  <a:pt x="1545099" y="40897"/>
                  <a:pt x="1553977" y="38917"/>
                  <a:pt x="1570472" y="41666"/>
                </a:cubicBezTo>
                <a:cubicBezTo>
                  <a:pt x="1582772" y="49866"/>
                  <a:pt x="1584141" y="48501"/>
                  <a:pt x="1590974" y="62168"/>
                </a:cubicBezTo>
                <a:cubicBezTo>
                  <a:pt x="1592907" y="66034"/>
                  <a:pt x="1591557" y="71958"/>
                  <a:pt x="1595074" y="74470"/>
                </a:cubicBezTo>
                <a:cubicBezTo>
                  <a:pt x="1595080" y="74474"/>
                  <a:pt x="1625825" y="84720"/>
                  <a:pt x="1631979" y="86771"/>
                </a:cubicBezTo>
                <a:lnTo>
                  <a:pt x="1644280" y="90872"/>
                </a:lnTo>
                <a:cubicBezTo>
                  <a:pt x="1654110" y="120365"/>
                  <a:pt x="1644280" y="83534"/>
                  <a:pt x="1644280" y="119575"/>
                </a:cubicBezTo>
                <a:cubicBezTo>
                  <a:pt x="1644280" y="125210"/>
                  <a:pt x="1647013" y="130509"/>
                  <a:pt x="1648380" y="135976"/>
                </a:cubicBezTo>
                <a:cubicBezTo>
                  <a:pt x="1660681" y="134609"/>
                  <a:pt x="1673075" y="133911"/>
                  <a:pt x="1685284" y="131876"/>
                </a:cubicBezTo>
                <a:cubicBezTo>
                  <a:pt x="1689548" y="131165"/>
                  <a:pt x="1693264" y="127776"/>
                  <a:pt x="1697586" y="127776"/>
                </a:cubicBezTo>
                <a:cubicBezTo>
                  <a:pt x="1704555" y="127776"/>
                  <a:pt x="1711364" y="130042"/>
                  <a:pt x="1718088" y="131876"/>
                </a:cubicBezTo>
                <a:cubicBezTo>
                  <a:pt x="1726428" y="134150"/>
                  <a:pt x="1735498" y="135282"/>
                  <a:pt x="1742691" y="140077"/>
                </a:cubicBezTo>
                <a:cubicBezTo>
                  <a:pt x="1773238" y="160442"/>
                  <a:pt x="1735715" y="134265"/>
                  <a:pt x="1767293" y="160579"/>
                </a:cubicBezTo>
                <a:cubicBezTo>
                  <a:pt x="1771079" y="163734"/>
                  <a:pt x="1775494" y="166046"/>
                  <a:pt x="1779595" y="168780"/>
                </a:cubicBezTo>
                <a:cubicBezTo>
                  <a:pt x="1782329" y="175614"/>
                  <a:pt x="1782048" y="184684"/>
                  <a:pt x="1787796" y="189282"/>
                </a:cubicBezTo>
                <a:cubicBezTo>
                  <a:pt x="1794390" y="194557"/>
                  <a:pt x="1812079" y="173200"/>
                  <a:pt x="1812398" y="172881"/>
                </a:cubicBezTo>
                <a:cubicBezTo>
                  <a:pt x="1813765" y="168780"/>
                  <a:pt x="1814101" y="164176"/>
                  <a:pt x="1816499" y="160579"/>
                </a:cubicBezTo>
                <a:cubicBezTo>
                  <a:pt x="1839857" y="125541"/>
                  <a:pt x="1883743" y="150667"/>
                  <a:pt x="1923110" y="152378"/>
                </a:cubicBezTo>
                <a:cubicBezTo>
                  <a:pt x="1924477" y="156479"/>
                  <a:pt x="1924155" y="161624"/>
                  <a:pt x="1927211" y="164680"/>
                </a:cubicBezTo>
                <a:cubicBezTo>
                  <a:pt x="1929171" y="166640"/>
                  <a:pt x="1955775" y="172846"/>
                  <a:pt x="1955914" y="172881"/>
                </a:cubicBezTo>
                <a:cubicBezTo>
                  <a:pt x="1964115" y="178348"/>
                  <a:pt x="1977401" y="179931"/>
                  <a:pt x="1980517" y="189282"/>
                </a:cubicBezTo>
                <a:cubicBezTo>
                  <a:pt x="1981884" y="193383"/>
                  <a:pt x="1981917" y="198209"/>
                  <a:pt x="1984617" y="201584"/>
                </a:cubicBezTo>
                <a:cubicBezTo>
                  <a:pt x="1990398" y="208811"/>
                  <a:pt x="2001116" y="211184"/>
                  <a:pt x="2009220" y="213885"/>
                </a:cubicBezTo>
                <a:cubicBezTo>
                  <a:pt x="2028713" y="200889"/>
                  <a:pt x="2016847" y="207242"/>
                  <a:pt x="2046124" y="197483"/>
                </a:cubicBezTo>
                <a:lnTo>
                  <a:pt x="2058425" y="193383"/>
                </a:lnTo>
                <a:cubicBezTo>
                  <a:pt x="2059792" y="189282"/>
                  <a:pt x="2060593" y="184947"/>
                  <a:pt x="2062526" y="181081"/>
                </a:cubicBezTo>
                <a:cubicBezTo>
                  <a:pt x="2075138" y="155859"/>
                  <a:pt x="2077961" y="169438"/>
                  <a:pt x="2115831" y="172881"/>
                </a:cubicBezTo>
                <a:cubicBezTo>
                  <a:pt x="2117198" y="176981"/>
                  <a:pt x="2116415" y="182670"/>
                  <a:pt x="2119932" y="185182"/>
                </a:cubicBezTo>
                <a:cubicBezTo>
                  <a:pt x="2126967" y="190206"/>
                  <a:pt x="2136334" y="190649"/>
                  <a:pt x="2144535" y="193383"/>
                </a:cubicBezTo>
                <a:cubicBezTo>
                  <a:pt x="2164721" y="200112"/>
                  <a:pt x="2152577" y="196773"/>
                  <a:pt x="2181439" y="201584"/>
                </a:cubicBezTo>
                <a:cubicBezTo>
                  <a:pt x="2185539" y="204318"/>
                  <a:pt x="2190255" y="206300"/>
                  <a:pt x="2193740" y="209785"/>
                </a:cubicBezTo>
                <a:cubicBezTo>
                  <a:pt x="2197225" y="213270"/>
                  <a:pt x="2198093" y="219008"/>
                  <a:pt x="2201941" y="222086"/>
                </a:cubicBezTo>
                <a:cubicBezTo>
                  <a:pt x="2207253" y="226335"/>
                  <a:pt x="2238596" y="230246"/>
                  <a:pt x="2238845" y="230287"/>
                </a:cubicBezTo>
                <a:cubicBezTo>
                  <a:pt x="2237478" y="234387"/>
                  <a:pt x="2236677" y="238722"/>
                  <a:pt x="2234744" y="242588"/>
                </a:cubicBezTo>
                <a:cubicBezTo>
                  <a:pt x="2232540" y="246996"/>
                  <a:pt x="2227841" y="250135"/>
                  <a:pt x="2226544" y="254889"/>
                </a:cubicBezTo>
                <a:cubicBezTo>
                  <a:pt x="2223645" y="265521"/>
                  <a:pt x="2226209" y="277337"/>
                  <a:pt x="2222443" y="287693"/>
                </a:cubicBezTo>
                <a:cubicBezTo>
                  <a:pt x="2219917" y="294639"/>
                  <a:pt x="2203697" y="304290"/>
                  <a:pt x="2197840" y="308195"/>
                </a:cubicBezTo>
                <a:cubicBezTo>
                  <a:pt x="2195107" y="312296"/>
                  <a:pt x="2191844" y="316089"/>
                  <a:pt x="2189640" y="320497"/>
                </a:cubicBezTo>
                <a:cubicBezTo>
                  <a:pt x="2187707" y="324363"/>
                  <a:pt x="2188239" y="329423"/>
                  <a:pt x="2185539" y="332798"/>
                </a:cubicBezTo>
                <a:cubicBezTo>
                  <a:pt x="2182460" y="336646"/>
                  <a:pt x="2177338" y="338265"/>
                  <a:pt x="2173238" y="340999"/>
                </a:cubicBezTo>
                <a:cubicBezTo>
                  <a:pt x="2163670" y="339632"/>
                  <a:pt x="2154200" y="336898"/>
                  <a:pt x="2144535" y="336898"/>
                </a:cubicBezTo>
                <a:cubicBezTo>
                  <a:pt x="2140212" y="336898"/>
                  <a:pt x="2134933" y="337624"/>
                  <a:pt x="2132233" y="340999"/>
                </a:cubicBezTo>
                <a:cubicBezTo>
                  <a:pt x="2128713" y="345400"/>
                  <a:pt x="2130028" y="352094"/>
                  <a:pt x="2128133" y="357401"/>
                </a:cubicBezTo>
                <a:cubicBezTo>
                  <a:pt x="2123182" y="371264"/>
                  <a:pt x="2117198" y="384737"/>
                  <a:pt x="2111731" y="398405"/>
                </a:cubicBezTo>
                <a:cubicBezTo>
                  <a:pt x="2120627" y="425098"/>
                  <a:pt x="2107660" y="398419"/>
                  <a:pt x="2144535" y="414807"/>
                </a:cubicBezTo>
                <a:cubicBezTo>
                  <a:pt x="2149038" y="416808"/>
                  <a:pt x="2150002" y="423008"/>
                  <a:pt x="2152735" y="427108"/>
                </a:cubicBezTo>
                <a:cubicBezTo>
                  <a:pt x="2154102" y="432575"/>
                  <a:pt x="2153710" y="438821"/>
                  <a:pt x="2156836" y="443510"/>
                </a:cubicBezTo>
                <a:cubicBezTo>
                  <a:pt x="2159570" y="447610"/>
                  <a:pt x="2165652" y="448226"/>
                  <a:pt x="2169137" y="451711"/>
                </a:cubicBezTo>
                <a:cubicBezTo>
                  <a:pt x="2177086" y="459660"/>
                  <a:pt x="2178104" y="466309"/>
                  <a:pt x="2181439" y="476314"/>
                </a:cubicBezTo>
                <a:cubicBezTo>
                  <a:pt x="2175106" y="514309"/>
                  <a:pt x="2171485" y="524958"/>
                  <a:pt x="2181439" y="574724"/>
                </a:cubicBezTo>
                <a:cubicBezTo>
                  <a:pt x="2182406" y="579556"/>
                  <a:pt x="2185792" y="565501"/>
                  <a:pt x="2189640" y="562423"/>
                </a:cubicBezTo>
                <a:cubicBezTo>
                  <a:pt x="2193015" y="559723"/>
                  <a:pt x="2197841" y="559690"/>
                  <a:pt x="2201941" y="558323"/>
                </a:cubicBezTo>
                <a:cubicBezTo>
                  <a:pt x="2215609" y="559690"/>
                  <a:pt x="2229369" y="560334"/>
                  <a:pt x="2242945" y="562423"/>
                </a:cubicBezTo>
                <a:cubicBezTo>
                  <a:pt x="2247217" y="563080"/>
                  <a:pt x="2251091" y="565336"/>
                  <a:pt x="2255247" y="566524"/>
                </a:cubicBezTo>
                <a:cubicBezTo>
                  <a:pt x="2260665" y="568072"/>
                  <a:pt x="2266181" y="569257"/>
                  <a:pt x="2271648" y="570624"/>
                </a:cubicBezTo>
                <a:cubicBezTo>
                  <a:pt x="2274382" y="574724"/>
                  <a:pt x="2275749" y="580191"/>
                  <a:pt x="2279849" y="582925"/>
                </a:cubicBezTo>
                <a:cubicBezTo>
                  <a:pt x="2284538" y="586051"/>
                  <a:pt x="2290832" y="585478"/>
                  <a:pt x="2296251" y="587026"/>
                </a:cubicBezTo>
                <a:cubicBezTo>
                  <a:pt x="2300407" y="588213"/>
                  <a:pt x="2304452" y="589759"/>
                  <a:pt x="2308553" y="591126"/>
                </a:cubicBezTo>
                <a:cubicBezTo>
                  <a:pt x="2319325" y="587536"/>
                  <a:pt x="2340497" y="578442"/>
                  <a:pt x="2349557" y="591126"/>
                </a:cubicBezTo>
                <a:cubicBezTo>
                  <a:pt x="2354582" y="598160"/>
                  <a:pt x="2341356" y="615729"/>
                  <a:pt x="2341356" y="615729"/>
                </a:cubicBezTo>
                <a:lnTo>
                  <a:pt x="2365959" y="632131"/>
                </a:lnTo>
                <a:cubicBezTo>
                  <a:pt x="2370059" y="634865"/>
                  <a:pt x="2373585" y="638774"/>
                  <a:pt x="2378260" y="640332"/>
                </a:cubicBezTo>
                <a:lnTo>
                  <a:pt x="2390561" y="644432"/>
                </a:lnTo>
                <a:cubicBezTo>
                  <a:pt x="2394662" y="647166"/>
                  <a:pt x="2398333" y="650692"/>
                  <a:pt x="2402863" y="652633"/>
                </a:cubicBezTo>
                <a:cubicBezTo>
                  <a:pt x="2408043" y="654853"/>
                  <a:pt x="2413657" y="656172"/>
                  <a:pt x="2419265" y="656733"/>
                </a:cubicBezTo>
                <a:cubicBezTo>
                  <a:pt x="2441068" y="658913"/>
                  <a:pt x="2463003" y="659467"/>
                  <a:pt x="2484872" y="660834"/>
                </a:cubicBezTo>
                <a:cubicBezTo>
                  <a:pt x="2488972" y="663568"/>
                  <a:pt x="2494969" y="664627"/>
                  <a:pt x="2497173" y="669035"/>
                </a:cubicBezTo>
                <a:cubicBezTo>
                  <a:pt x="2500891" y="676471"/>
                  <a:pt x="2494006" y="689599"/>
                  <a:pt x="2501274" y="693637"/>
                </a:cubicBezTo>
                <a:cubicBezTo>
                  <a:pt x="2510907" y="698988"/>
                  <a:pt x="2523143" y="690904"/>
                  <a:pt x="2534077" y="689537"/>
                </a:cubicBezTo>
                <a:cubicBezTo>
                  <a:pt x="2545012" y="690904"/>
                  <a:pt x="2556811" y="689161"/>
                  <a:pt x="2566881" y="693637"/>
                </a:cubicBezTo>
                <a:cubicBezTo>
                  <a:pt x="2570831" y="695393"/>
                  <a:pt x="2566968" y="704334"/>
                  <a:pt x="2570981" y="705939"/>
                </a:cubicBezTo>
                <a:cubicBezTo>
                  <a:pt x="2576214" y="708032"/>
                  <a:pt x="2581985" y="703457"/>
                  <a:pt x="2587383" y="701838"/>
                </a:cubicBezTo>
                <a:cubicBezTo>
                  <a:pt x="2595663" y="699354"/>
                  <a:pt x="2603356" y="694145"/>
                  <a:pt x="2611986" y="693637"/>
                </a:cubicBezTo>
                <a:lnTo>
                  <a:pt x="2681693" y="689537"/>
                </a:lnTo>
                <a:cubicBezTo>
                  <a:pt x="2685794" y="688170"/>
                  <a:pt x="2689757" y="686285"/>
                  <a:pt x="2693995" y="685437"/>
                </a:cubicBezTo>
                <a:cubicBezTo>
                  <a:pt x="2732534" y="677729"/>
                  <a:pt x="2735390" y="682182"/>
                  <a:pt x="2784205" y="685437"/>
                </a:cubicBezTo>
                <a:cubicBezTo>
                  <a:pt x="2792406" y="690904"/>
                  <a:pt x="2803340" y="693637"/>
                  <a:pt x="2808807" y="701838"/>
                </a:cubicBezTo>
                <a:cubicBezTo>
                  <a:pt x="2811541" y="705939"/>
                  <a:pt x="2813160" y="711061"/>
                  <a:pt x="2817008" y="714140"/>
                </a:cubicBezTo>
                <a:cubicBezTo>
                  <a:pt x="2821209" y="717501"/>
                  <a:pt x="2848795" y="722137"/>
                  <a:pt x="2849812" y="722341"/>
                </a:cubicBezTo>
                <a:cubicBezTo>
                  <a:pt x="2848445" y="729175"/>
                  <a:pt x="2847401" y="736082"/>
                  <a:pt x="2845711" y="742843"/>
                </a:cubicBezTo>
                <a:cubicBezTo>
                  <a:pt x="2844663" y="747036"/>
                  <a:pt x="2842459" y="750906"/>
                  <a:pt x="2841611" y="755144"/>
                </a:cubicBezTo>
                <a:cubicBezTo>
                  <a:pt x="2839716" y="764621"/>
                  <a:pt x="2839683" y="774430"/>
                  <a:pt x="2837510" y="783847"/>
                </a:cubicBezTo>
                <a:cubicBezTo>
                  <a:pt x="2823098" y="846296"/>
                  <a:pt x="2834235" y="774792"/>
                  <a:pt x="2825209" y="828952"/>
                </a:cubicBezTo>
                <a:cubicBezTo>
                  <a:pt x="2823620" y="838485"/>
                  <a:pt x="2824578" y="848634"/>
                  <a:pt x="2821109" y="857655"/>
                </a:cubicBezTo>
                <a:cubicBezTo>
                  <a:pt x="2817571" y="866854"/>
                  <a:pt x="2804707" y="882258"/>
                  <a:pt x="2804707" y="882258"/>
                </a:cubicBezTo>
                <a:cubicBezTo>
                  <a:pt x="2791886" y="933535"/>
                  <a:pt x="2808271" y="869783"/>
                  <a:pt x="2796506" y="910961"/>
                </a:cubicBezTo>
                <a:cubicBezTo>
                  <a:pt x="2795824" y="913350"/>
                  <a:pt x="2790761" y="935979"/>
                  <a:pt x="2788305" y="939664"/>
                </a:cubicBezTo>
                <a:cubicBezTo>
                  <a:pt x="2785088" y="944489"/>
                  <a:pt x="2780829" y="948749"/>
                  <a:pt x="2776004" y="951966"/>
                </a:cubicBezTo>
                <a:cubicBezTo>
                  <a:pt x="2772408" y="954364"/>
                  <a:pt x="2767803" y="954699"/>
                  <a:pt x="2763702" y="956066"/>
                </a:cubicBezTo>
                <a:cubicBezTo>
                  <a:pt x="2756964" y="960558"/>
                  <a:pt x="2739039" y="975626"/>
                  <a:pt x="2726798" y="976568"/>
                </a:cubicBezTo>
                <a:cubicBezTo>
                  <a:pt x="2695424" y="978981"/>
                  <a:pt x="2663925" y="979302"/>
                  <a:pt x="2632488" y="980669"/>
                </a:cubicBezTo>
                <a:cubicBezTo>
                  <a:pt x="2628340" y="986890"/>
                  <a:pt x="2620187" y="996782"/>
                  <a:pt x="2620187" y="1005272"/>
                </a:cubicBezTo>
                <a:cubicBezTo>
                  <a:pt x="2620187" y="1009594"/>
                  <a:pt x="2622920" y="1013473"/>
                  <a:pt x="2624287" y="1017573"/>
                </a:cubicBezTo>
                <a:cubicBezTo>
                  <a:pt x="2622920" y="1029874"/>
                  <a:pt x="2624784" y="1042985"/>
                  <a:pt x="2620187" y="1054477"/>
                </a:cubicBezTo>
                <a:cubicBezTo>
                  <a:pt x="2618582" y="1058490"/>
                  <a:pt x="2612207" y="1058577"/>
                  <a:pt x="2607885" y="1058577"/>
                </a:cubicBezTo>
                <a:cubicBezTo>
                  <a:pt x="2566858" y="1058577"/>
                  <a:pt x="2525876" y="1055844"/>
                  <a:pt x="2484872" y="1054477"/>
                </a:cubicBezTo>
                <a:cubicBezTo>
                  <a:pt x="2454295" y="1044284"/>
                  <a:pt x="2471092" y="1048158"/>
                  <a:pt x="2411064" y="1054477"/>
                </a:cubicBezTo>
                <a:cubicBezTo>
                  <a:pt x="2405459" y="1055067"/>
                  <a:pt x="2400060" y="1056958"/>
                  <a:pt x="2394662" y="1058577"/>
                </a:cubicBezTo>
                <a:cubicBezTo>
                  <a:pt x="2386382" y="1061061"/>
                  <a:pt x="2370059" y="1066778"/>
                  <a:pt x="2370059" y="1066778"/>
                </a:cubicBezTo>
                <a:cubicBezTo>
                  <a:pt x="2368692" y="1070879"/>
                  <a:pt x="2370250" y="1078560"/>
                  <a:pt x="2365959" y="1079080"/>
                </a:cubicBezTo>
                <a:cubicBezTo>
                  <a:pt x="2322517" y="1084346"/>
                  <a:pt x="2278440" y="1080818"/>
                  <a:pt x="2234744" y="1083180"/>
                </a:cubicBezTo>
                <a:cubicBezTo>
                  <a:pt x="2206889" y="1084686"/>
                  <a:pt x="2222786" y="1087212"/>
                  <a:pt x="2201941" y="1091381"/>
                </a:cubicBezTo>
                <a:cubicBezTo>
                  <a:pt x="2192464" y="1093276"/>
                  <a:pt x="2182806" y="1094114"/>
                  <a:pt x="2173238" y="1095481"/>
                </a:cubicBezTo>
                <a:cubicBezTo>
                  <a:pt x="2169137" y="1099582"/>
                  <a:pt x="2164153" y="1102958"/>
                  <a:pt x="2160936" y="1107783"/>
                </a:cubicBezTo>
                <a:cubicBezTo>
                  <a:pt x="2151610" y="1121772"/>
                  <a:pt x="2160122" y="1139373"/>
                  <a:pt x="2165037" y="1152888"/>
                </a:cubicBezTo>
                <a:cubicBezTo>
                  <a:pt x="2166721" y="1157519"/>
                  <a:pt x="2170504" y="1161089"/>
                  <a:pt x="2173238" y="1165189"/>
                </a:cubicBezTo>
                <a:cubicBezTo>
                  <a:pt x="2169137" y="1169289"/>
                  <a:pt x="2164648" y="1173035"/>
                  <a:pt x="2160936" y="1177490"/>
                </a:cubicBezTo>
                <a:cubicBezTo>
                  <a:pt x="2157781" y="1181276"/>
                  <a:pt x="2156220" y="1186307"/>
                  <a:pt x="2152735" y="1189792"/>
                </a:cubicBezTo>
                <a:cubicBezTo>
                  <a:pt x="2149250" y="1193277"/>
                  <a:pt x="2144534" y="1195259"/>
                  <a:pt x="2140434" y="1197993"/>
                </a:cubicBezTo>
                <a:cubicBezTo>
                  <a:pt x="2139067" y="1218495"/>
                  <a:pt x="2138485" y="1239064"/>
                  <a:pt x="2136334" y="1259499"/>
                </a:cubicBezTo>
                <a:cubicBezTo>
                  <a:pt x="2135744" y="1265104"/>
                  <a:pt x="2136512" y="1272233"/>
                  <a:pt x="2132233" y="1275901"/>
                </a:cubicBezTo>
                <a:cubicBezTo>
                  <a:pt x="2117357" y="1288652"/>
                  <a:pt x="2046801" y="1288157"/>
                  <a:pt x="2046124" y="1288202"/>
                </a:cubicBezTo>
                <a:cubicBezTo>
                  <a:pt x="2043535" y="1289928"/>
                  <a:pt x="2026825" y="1302626"/>
                  <a:pt x="2021521" y="1300504"/>
                </a:cubicBezTo>
                <a:cubicBezTo>
                  <a:pt x="2016945" y="1298674"/>
                  <a:pt x="2017168" y="1291281"/>
                  <a:pt x="2013320" y="1288202"/>
                </a:cubicBezTo>
                <a:cubicBezTo>
                  <a:pt x="2009945" y="1285502"/>
                  <a:pt x="2005119" y="1285469"/>
                  <a:pt x="2001019" y="1284102"/>
                </a:cubicBezTo>
                <a:cubicBezTo>
                  <a:pt x="1992818" y="1286836"/>
                  <a:pt x="1983166" y="1286903"/>
                  <a:pt x="1976416" y="1292303"/>
                </a:cubicBezTo>
                <a:cubicBezTo>
                  <a:pt x="1968719" y="1298460"/>
                  <a:pt x="1965481" y="1308705"/>
                  <a:pt x="1960014" y="1316906"/>
                </a:cubicBezTo>
                <a:cubicBezTo>
                  <a:pt x="1953507" y="1326666"/>
                  <a:pt x="1944459" y="1339814"/>
                  <a:pt x="1939512" y="1349709"/>
                </a:cubicBezTo>
                <a:cubicBezTo>
                  <a:pt x="1937579" y="1353575"/>
                  <a:pt x="1938468" y="1358955"/>
                  <a:pt x="1935412" y="1362011"/>
                </a:cubicBezTo>
                <a:cubicBezTo>
                  <a:pt x="1933444" y="1363979"/>
                  <a:pt x="1906860" y="1370166"/>
                  <a:pt x="1906709" y="1370211"/>
                </a:cubicBezTo>
                <a:cubicBezTo>
                  <a:pt x="1865771" y="1382492"/>
                  <a:pt x="1898675" y="1376045"/>
                  <a:pt x="1853403" y="1382513"/>
                </a:cubicBezTo>
                <a:cubicBezTo>
                  <a:pt x="1850669" y="1387980"/>
                  <a:pt x="1847610" y="1393297"/>
                  <a:pt x="1845202" y="1398915"/>
                </a:cubicBezTo>
                <a:cubicBezTo>
                  <a:pt x="1843499" y="1402888"/>
                  <a:pt x="1843034" y="1407350"/>
                  <a:pt x="1841101" y="1411216"/>
                </a:cubicBezTo>
                <a:cubicBezTo>
                  <a:pt x="1838897" y="1415624"/>
                  <a:pt x="1835634" y="1419417"/>
                  <a:pt x="1832900" y="1423517"/>
                </a:cubicBezTo>
                <a:cubicBezTo>
                  <a:pt x="1831533" y="1427618"/>
                  <a:pt x="1831500" y="1432444"/>
                  <a:pt x="1828800" y="1435819"/>
                </a:cubicBezTo>
                <a:cubicBezTo>
                  <a:pt x="1821721" y="1444669"/>
                  <a:pt x="1809946" y="1445658"/>
                  <a:pt x="1800097" y="1448120"/>
                </a:cubicBezTo>
                <a:cubicBezTo>
                  <a:pt x="1794137" y="1466001"/>
                  <a:pt x="1794526" y="1472028"/>
                  <a:pt x="1783695" y="1485024"/>
                </a:cubicBezTo>
                <a:cubicBezTo>
                  <a:pt x="1772357" y="1498629"/>
                  <a:pt x="1770830" y="1494354"/>
                  <a:pt x="1763193" y="1509627"/>
                </a:cubicBezTo>
                <a:cubicBezTo>
                  <a:pt x="1759913" y="1516187"/>
                  <a:pt x="1756746" y="1532192"/>
                  <a:pt x="1754992" y="1538330"/>
                </a:cubicBezTo>
                <a:cubicBezTo>
                  <a:pt x="1753805" y="1542486"/>
                  <a:pt x="1752259" y="1546531"/>
                  <a:pt x="1750892" y="1550631"/>
                </a:cubicBezTo>
                <a:cubicBezTo>
                  <a:pt x="1752259" y="1569766"/>
                  <a:pt x="1752751" y="1588984"/>
                  <a:pt x="1754992" y="1608037"/>
                </a:cubicBezTo>
                <a:cubicBezTo>
                  <a:pt x="1755497" y="1612330"/>
                  <a:pt x="1759092" y="1616017"/>
                  <a:pt x="1759092" y="1620339"/>
                </a:cubicBezTo>
                <a:cubicBezTo>
                  <a:pt x="1759092" y="1624661"/>
                  <a:pt x="1754992" y="1610088"/>
                  <a:pt x="1750892" y="1612138"/>
                </a:cubicBezTo>
                <a:close/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3" name="Group 13"/>
          <p:cNvGrpSpPr/>
          <p:nvPr/>
        </p:nvGrpSpPr>
        <p:grpSpPr>
          <a:xfrm>
            <a:off x="899729" y="1392539"/>
            <a:ext cx="2796379" cy="3655324"/>
            <a:chOff x="1099226" y="2302867"/>
            <a:chExt cx="2796379" cy="3655324"/>
          </a:xfrm>
          <a:noFill/>
        </p:grpSpPr>
        <p:sp>
          <p:nvSpPr>
            <p:cNvPr id="15" name="Freeform 14"/>
            <p:cNvSpPr/>
            <p:nvPr/>
          </p:nvSpPr>
          <p:spPr>
            <a:xfrm>
              <a:off x="1099226" y="2302867"/>
              <a:ext cx="2694671" cy="2523657"/>
            </a:xfrm>
            <a:custGeom>
              <a:avLst/>
              <a:gdLst>
                <a:gd name="connsiteX0" fmla="*/ 1833663 w 2694671"/>
                <a:gd name="connsiteY0" fmla="*/ 1773022 h 2523657"/>
                <a:gd name="connsiteX1" fmla="*/ 1814208 w 2694671"/>
                <a:gd name="connsiteY1" fmla="*/ 1777886 h 2523657"/>
                <a:gd name="connsiteX2" fmla="*/ 1794753 w 2694671"/>
                <a:gd name="connsiteY2" fmla="*/ 1773022 h 2523657"/>
                <a:gd name="connsiteX3" fmla="*/ 1789889 w 2694671"/>
                <a:gd name="connsiteY3" fmla="*/ 1758431 h 2523657"/>
                <a:gd name="connsiteX4" fmla="*/ 1775297 w 2694671"/>
                <a:gd name="connsiteY4" fmla="*/ 1748703 h 2523657"/>
                <a:gd name="connsiteX5" fmla="*/ 1716931 w 2694671"/>
                <a:gd name="connsiteY5" fmla="*/ 1738976 h 2523657"/>
                <a:gd name="connsiteX6" fmla="*/ 1707204 w 2694671"/>
                <a:gd name="connsiteY6" fmla="*/ 1724384 h 2523657"/>
                <a:gd name="connsiteX7" fmla="*/ 1697476 w 2694671"/>
                <a:gd name="connsiteY7" fmla="*/ 1695201 h 2523657"/>
                <a:gd name="connsiteX8" fmla="*/ 1668293 w 2694671"/>
                <a:gd name="connsiteY8" fmla="*/ 1685473 h 2523657"/>
                <a:gd name="connsiteX9" fmla="*/ 1663429 w 2694671"/>
                <a:gd name="connsiteY9" fmla="*/ 1636835 h 2523657"/>
                <a:gd name="connsiteX10" fmla="*/ 1643974 w 2694671"/>
                <a:gd name="connsiteY10" fmla="*/ 1631971 h 2523657"/>
                <a:gd name="connsiteX11" fmla="*/ 1639110 w 2694671"/>
                <a:gd name="connsiteY11" fmla="*/ 1607652 h 2523657"/>
                <a:gd name="connsiteX12" fmla="*/ 1673157 w 2694671"/>
                <a:gd name="connsiteY12" fmla="*/ 1597924 h 2523657"/>
                <a:gd name="connsiteX13" fmla="*/ 1702340 w 2694671"/>
                <a:gd name="connsiteY13" fmla="*/ 1578469 h 2523657"/>
                <a:gd name="connsiteX14" fmla="*/ 1736387 w 2694671"/>
                <a:gd name="connsiteY14" fmla="*/ 1573605 h 2523657"/>
                <a:gd name="connsiteX15" fmla="*/ 1750978 w 2694671"/>
                <a:gd name="connsiteY15" fmla="*/ 1544422 h 2523657"/>
                <a:gd name="connsiteX16" fmla="*/ 1760706 w 2694671"/>
                <a:gd name="connsiteY16" fmla="*/ 1529831 h 2523657"/>
                <a:gd name="connsiteX17" fmla="*/ 1755842 w 2694671"/>
                <a:gd name="connsiteY17" fmla="*/ 1515239 h 2523657"/>
                <a:gd name="connsiteX18" fmla="*/ 1726659 w 2694671"/>
                <a:gd name="connsiteY18" fmla="*/ 1520103 h 2523657"/>
                <a:gd name="connsiteX19" fmla="*/ 1712068 w 2694671"/>
                <a:gd name="connsiteY19" fmla="*/ 1524967 h 2523657"/>
                <a:gd name="connsiteX20" fmla="*/ 1673157 w 2694671"/>
                <a:gd name="connsiteY20" fmla="*/ 1520103 h 2523657"/>
                <a:gd name="connsiteX21" fmla="*/ 1658565 w 2694671"/>
                <a:gd name="connsiteY21" fmla="*/ 1505512 h 2523657"/>
                <a:gd name="connsiteX22" fmla="*/ 1643974 w 2694671"/>
                <a:gd name="connsiteY22" fmla="*/ 1495784 h 2523657"/>
                <a:gd name="connsiteX23" fmla="*/ 1614791 w 2694671"/>
                <a:gd name="connsiteY23" fmla="*/ 1486056 h 2523657"/>
                <a:gd name="connsiteX24" fmla="*/ 1605063 w 2694671"/>
                <a:gd name="connsiteY24" fmla="*/ 1456873 h 2523657"/>
                <a:gd name="connsiteX25" fmla="*/ 1600200 w 2694671"/>
                <a:gd name="connsiteY25" fmla="*/ 1442282 h 2523657"/>
                <a:gd name="connsiteX26" fmla="*/ 1561289 w 2694671"/>
                <a:gd name="connsiteY26" fmla="*/ 1432554 h 2523657"/>
                <a:gd name="connsiteX27" fmla="*/ 1532106 w 2694671"/>
                <a:gd name="connsiteY27" fmla="*/ 1422827 h 2523657"/>
                <a:gd name="connsiteX28" fmla="*/ 1517514 w 2694671"/>
                <a:gd name="connsiteY28" fmla="*/ 1427690 h 2523657"/>
                <a:gd name="connsiteX29" fmla="*/ 1507787 w 2694671"/>
                <a:gd name="connsiteY29" fmla="*/ 1413099 h 2523657"/>
                <a:gd name="connsiteX30" fmla="*/ 1493195 w 2694671"/>
                <a:gd name="connsiteY30" fmla="*/ 1403371 h 2523657"/>
                <a:gd name="connsiteX31" fmla="*/ 1464012 w 2694671"/>
                <a:gd name="connsiteY31" fmla="*/ 1393644 h 2523657"/>
                <a:gd name="connsiteX32" fmla="*/ 1459148 w 2694671"/>
                <a:gd name="connsiteY32" fmla="*/ 1340142 h 2523657"/>
                <a:gd name="connsiteX33" fmla="*/ 1444557 w 2694671"/>
                <a:gd name="connsiteY33" fmla="*/ 1335278 h 2523657"/>
                <a:gd name="connsiteX34" fmla="*/ 1415374 w 2694671"/>
                <a:gd name="connsiteY34" fmla="*/ 1374188 h 2523657"/>
                <a:gd name="connsiteX35" fmla="*/ 1410510 w 2694671"/>
                <a:gd name="connsiteY35" fmla="*/ 1388780 h 2523657"/>
                <a:gd name="connsiteX36" fmla="*/ 1376463 w 2694671"/>
                <a:gd name="connsiteY36" fmla="*/ 1379052 h 2523657"/>
                <a:gd name="connsiteX37" fmla="*/ 1361872 w 2694671"/>
                <a:gd name="connsiteY37" fmla="*/ 1369324 h 2523657"/>
                <a:gd name="connsiteX38" fmla="*/ 1347280 w 2694671"/>
                <a:gd name="connsiteY38" fmla="*/ 1340142 h 2523657"/>
                <a:gd name="connsiteX39" fmla="*/ 1342417 w 2694671"/>
                <a:gd name="connsiteY39" fmla="*/ 1310959 h 2523657"/>
                <a:gd name="connsiteX40" fmla="*/ 1327825 w 2694671"/>
                <a:gd name="connsiteY40" fmla="*/ 1306095 h 2523657"/>
                <a:gd name="connsiteX41" fmla="*/ 1308370 w 2694671"/>
                <a:gd name="connsiteY41" fmla="*/ 1286639 h 2523657"/>
                <a:gd name="connsiteX42" fmla="*/ 1298642 w 2694671"/>
                <a:gd name="connsiteY42" fmla="*/ 1228273 h 2523657"/>
                <a:gd name="connsiteX43" fmla="*/ 1288914 w 2694671"/>
                <a:gd name="connsiteY43" fmla="*/ 1189363 h 2523657"/>
                <a:gd name="connsiteX44" fmla="*/ 1245140 w 2694671"/>
                <a:gd name="connsiteY44" fmla="*/ 1140724 h 2523657"/>
                <a:gd name="connsiteX45" fmla="*/ 1240276 w 2694671"/>
                <a:gd name="connsiteY45" fmla="*/ 1126133 h 2523657"/>
                <a:gd name="connsiteX46" fmla="*/ 1225685 w 2694671"/>
                <a:gd name="connsiteY46" fmla="*/ 1116405 h 2523657"/>
                <a:gd name="connsiteX47" fmla="*/ 1215957 w 2694671"/>
                <a:gd name="connsiteY47" fmla="*/ 1101814 h 2523657"/>
                <a:gd name="connsiteX48" fmla="*/ 1201365 w 2694671"/>
                <a:gd name="connsiteY48" fmla="*/ 1096950 h 2523657"/>
                <a:gd name="connsiteX49" fmla="*/ 1191638 w 2694671"/>
                <a:gd name="connsiteY49" fmla="*/ 1067767 h 2523657"/>
                <a:gd name="connsiteX50" fmla="*/ 1186774 w 2694671"/>
                <a:gd name="connsiteY50" fmla="*/ 1053176 h 2523657"/>
                <a:gd name="connsiteX51" fmla="*/ 1181910 w 2694671"/>
                <a:gd name="connsiteY51" fmla="*/ 1038584 h 2523657"/>
                <a:gd name="connsiteX52" fmla="*/ 1157591 w 2694671"/>
                <a:gd name="connsiteY52" fmla="*/ 1062903 h 2523657"/>
                <a:gd name="connsiteX53" fmla="*/ 1138136 w 2694671"/>
                <a:gd name="connsiteY53" fmla="*/ 1058039 h 2523657"/>
                <a:gd name="connsiteX54" fmla="*/ 1123544 w 2694671"/>
                <a:gd name="connsiteY54" fmla="*/ 1048312 h 2523657"/>
                <a:gd name="connsiteX55" fmla="*/ 1113817 w 2694671"/>
                <a:gd name="connsiteY55" fmla="*/ 1033720 h 2523657"/>
                <a:gd name="connsiteX56" fmla="*/ 1084634 w 2694671"/>
                <a:gd name="connsiteY56" fmla="*/ 1023993 h 2523657"/>
                <a:gd name="connsiteX57" fmla="*/ 1070042 w 2694671"/>
                <a:gd name="connsiteY57" fmla="*/ 1019129 h 2523657"/>
                <a:gd name="connsiteX58" fmla="*/ 1065178 w 2694671"/>
                <a:gd name="connsiteY58" fmla="*/ 1004537 h 2523657"/>
                <a:gd name="connsiteX59" fmla="*/ 1035995 w 2694671"/>
                <a:gd name="connsiteY59" fmla="*/ 989946 h 2523657"/>
                <a:gd name="connsiteX60" fmla="*/ 1021404 w 2694671"/>
                <a:gd name="connsiteY60" fmla="*/ 980218 h 2523657"/>
                <a:gd name="connsiteX61" fmla="*/ 1006812 w 2694671"/>
                <a:gd name="connsiteY61" fmla="*/ 975354 h 2523657"/>
                <a:gd name="connsiteX62" fmla="*/ 1001948 w 2694671"/>
                <a:gd name="connsiteY62" fmla="*/ 960763 h 2523657"/>
                <a:gd name="connsiteX63" fmla="*/ 987357 w 2694671"/>
                <a:gd name="connsiteY63" fmla="*/ 951035 h 2523657"/>
                <a:gd name="connsiteX64" fmla="*/ 967902 w 2694671"/>
                <a:gd name="connsiteY64" fmla="*/ 921852 h 2523657"/>
                <a:gd name="connsiteX65" fmla="*/ 924127 w 2694671"/>
                <a:gd name="connsiteY65" fmla="*/ 907261 h 2523657"/>
                <a:gd name="connsiteX66" fmla="*/ 909536 w 2694671"/>
                <a:gd name="connsiteY66" fmla="*/ 902397 h 2523657"/>
                <a:gd name="connsiteX67" fmla="*/ 894944 w 2694671"/>
                <a:gd name="connsiteY67" fmla="*/ 892669 h 2523657"/>
                <a:gd name="connsiteX68" fmla="*/ 890080 w 2694671"/>
                <a:gd name="connsiteY68" fmla="*/ 873214 h 2523657"/>
                <a:gd name="connsiteX69" fmla="*/ 875489 w 2694671"/>
                <a:gd name="connsiteY69" fmla="*/ 863486 h 2523657"/>
                <a:gd name="connsiteX70" fmla="*/ 865761 w 2694671"/>
                <a:gd name="connsiteY70" fmla="*/ 848895 h 2523657"/>
                <a:gd name="connsiteX71" fmla="*/ 860897 w 2694671"/>
                <a:gd name="connsiteY71" fmla="*/ 834303 h 2523657"/>
                <a:gd name="connsiteX72" fmla="*/ 831714 w 2694671"/>
                <a:gd name="connsiteY72" fmla="*/ 814848 h 2523657"/>
                <a:gd name="connsiteX73" fmla="*/ 836578 w 2694671"/>
                <a:gd name="connsiteY73" fmla="*/ 790529 h 2523657"/>
                <a:gd name="connsiteX74" fmla="*/ 836578 w 2694671"/>
                <a:gd name="connsiteY74" fmla="*/ 761346 h 2523657"/>
                <a:gd name="connsiteX75" fmla="*/ 821987 w 2694671"/>
                <a:gd name="connsiteY75" fmla="*/ 751618 h 2523657"/>
                <a:gd name="connsiteX76" fmla="*/ 812259 w 2694671"/>
                <a:gd name="connsiteY76" fmla="*/ 737027 h 2523657"/>
                <a:gd name="connsiteX77" fmla="*/ 807395 w 2694671"/>
                <a:gd name="connsiteY77" fmla="*/ 722435 h 2523657"/>
                <a:gd name="connsiteX78" fmla="*/ 792804 w 2694671"/>
                <a:gd name="connsiteY78" fmla="*/ 712707 h 2523657"/>
                <a:gd name="connsiteX79" fmla="*/ 768485 w 2694671"/>
                <a:gd name="connsiteY79" fmla="*/ 688388 h 2523657"/>
                <a:gd name="connsiteX80" fmla="*/ 753893 w 2694671"/>
                <a:gd name="connsiteY80" fmla="*/ 693252 h 2523657"/>
                <a:gd name="connsiteX81" fmla="*/ 739302 w 2694671"/>
                <a:gd name="connsiteY81" fmla="*/ 702980 h 2523657"/>
                <a:gd name="connsiteX82" fmla="*/ 705255 w 2694671"/>
                <a:gd name="connsiteY82" fmla="*/ 698116 h 2523657"/>
                <a:gd name="connsiteX83" fmla="*/ 695527 w 2694671"/>
                <a:gd name="connsiteY83" fmla="*/ 683524 h 2523657"/>
                <a:gd name="connsiteX84" fmla="*/ 676072 w 2694671"/>
                <a:gd name="connsiteY84" fmla="*/ 659205 h 2523657"/>
                <a:gd name="connsiteX85" fmla="*/ 627434 w 2694671"/>
                <a:gd name="connsiteY85" fmla="*/ 654342 h 2523657"/>
                <a:gd name="connsiteX86" fmla="*/ 622570 w 2694671"/>
                <a:gd name="connsiteY86" fmla="*/ 639750 h 2523657"/>
                <a:gd name="connsiteX87" fmla="*/ 617706 w 2694671"/>
                <a:gd name="connsiteY87" fmla="*/ 620295 h 2523657"/>
                <a:gd name="connsiteX88" fmla="*/ 603114 w 2694671"/>
                <a:gd name="connsiteY88" fmla="*/ 615431 h 2523657"/>
                <a:gd name="connsiteX89" fmla="*/ 593387 w 2694671"/>
                <a:gd name="connsiteY89" fmla="*/ 600839 h 2523657"/>
                <a:gd name="connsiteX90" fmla="*/ 593387 w 2694671"/>
                <a:gd name="connsiteY90" fmla="*/ 552201 h 2523657"/>
                <a:gd name="connsiteX91" fmla="*/ 622570 w 2694671"/>
                <a:gd name="connsiteY91" fmla="*/ 537610 h 2523657"/>
                <a:gd name="connsiteX92" fmla="*/ 612842 w 2694671"/>
                <a:gd name="connsiteY92" fmla="*/ 513290 h 2523657"/>
                <a:gd name="connsiteX93" fmla="*/ 593387 w 2694671"/>
                <a:gd name="connsiteY93" fmla="*/ 493835 h 2523657"/>
                <a:gd name="connsiteX94" fmla="*/ 578795 w 2694671"/>
                <a:gd name="connsiteY94" fmla="*/ 484107 h 2523657"/>
                <a:gd name="connsiteX95" fmla="*/ 544748 w 2694671"/>
                <a:gd name="connsiteY95" fmla="*/ 474380 h 2523657"/>
                <a:gd name="connsiteX96" fmla="*/ 515565 w 2694671"/>
                <a:gd name="connsiteY96" fmla="*/ 464652 h 2523657"/>
                <a:gd name="connsiteX97" fmla="*/ 413425 w 2694671"/>
                <a:gd name="connsiteY97" fmla="*/ 459788 h 2523657"/>
                <a:gd name="connsiteX98" fmla="*/ 384242 w 2694671"/>
                <a:gd name="connsiteY98" fmla="*/ 440333 h 2523657"/>
                <a:gd name="connsiteX99" fmla="*/ 374514 w 2694671"/>
                <a:gd name="connsiteY99" fmla="*/ 425742 h 2523657"/>
                <a:gd name="connsiteX100" fmla="*/ 355059 w 2694671"/>
                <a:gd name="connsiteY100" fmla="*/ 420878 h 2523657"/>
                <a:gd name="connsiteX101" fmla="*/ 325876 w 2694671"/>
                <a:gd name="connsiteY101" fmla="*/ 411150 h 2523657"/>
                <a:gd name="connsiteX102" fmla="*/ 316148 w 2694671"/>
                <a:gd name="connsiteY102" fmla="*/ 381967 h 2523657"/>
                <a:gd name="connsiteX103" fmla="*/ 311285 w 2694671"/>
                <a:gd name="connsiteY103" fmla="*/ 367376 h 2523657"/>
                <a:gd name="connsiteX104" fmla="*/ 296693 w 2694671"/>
                <a:gd name="connsiteY104" fmla="*/ 362512 h 2523657"/>
                <a:gd name="connsiteX105" fmla="*/ 291829 w 2694671"/>
                <a:gd name="connsiteY105" fmla="*/ 377103 h 2523657"/>
                <a:gd name="connsiteX106" fmla="*/ 262646 w 2694671"/>
                <a:gd name="connsiteY106" fmla="*/ 391695 h 2523657"/>
                <a:gd name="connsiteX107" fmla="*/ 248055 w 2694671"/>
                <a:gd name="connsiteY107" fmla="*/ 386831 h 2523657"/>
                <a:gd name="connsiteX108" fmla="*/ 214008 w 2694671"/>
                <a:gd name="connsiteY108" fmla="*/ 377103 h 2523657"/>
                <a:gd name="connsiteX109" fmla="*/ 228600 w 2694671"/>
                <a:gd name="connsiteY109" fmla="*/ 372239 h 2523657"/>
                <a:gd name="connsiteX110" fmla="*/ 252919 w 2694671"/>
                <a:gd name="connsiteY110" fmla="*/ 377103 h 2523657"/>
                <a:gd name="connsiteX111" fmla="*/ 238327 w 2694671"/>
                <a:gd name="connsiteY111" fmla="*/ 367376 h 2523657"/>
                <a:gd name="connsiteX112" fmla="*/ 199417 w 2694671"/>
                <a:gd name="connsiteY112" fmla="*/ 357648 h 2523657"/>
                <a:gd name="connsiteX113" fmla="*/ 175097 w 2694671"/>
                <a:gd name="connsiteY113" fmla="*/ 333329 h 2523657"/>
                <a:gd name="connsiteX114" fmla="*/ 155642 w 2694671"/>
                <a:gd name="connsiteY114" fmla="*/ 338193 h 2523657"/>
                <a:gd name="connsiteX115" fmla="*/ 136187 w 2694671"/>
                <a:gd name="connsiteY115" fmla="*/ 309010 h 2523657"/>
                <a:gd name="connsiteX116" fmla="*/ 107004 w 2694671"/>
                <a:gd name="connsiteY116" fmla="*/ 294418 h 2523657"/>
                <a:gd name="connsiteX117" fmla="*/ 82685 w 2694671"/>
                <a:gd name="connsiteY117" fmla="*/ 289554 h 2523657"/>
                <a:gd name="connsiteX118" fmla="*/ 68093 w 2694671"/>
                <a:gd name="connsiteY118" fmla="*/ 284690 h 2523657"/>
                <a:gd name="connsiteX119" fmla="*/ 48638 w 2694671"/>
                <a:gd name="connsiteY119" fmla="*/ 279827 h 2523657"/>
                <a:gd name="connsiteX120" fmla="*/ 38910 w 2694671"/>
                <a:gd name="connsiteY120" fmla="*/ 265235 h 2523657"/>
                <a:gd name="connsiteX121" fmla="*/ 0 w 2694671"/>
                <a:gd name="connsiteY121" fmla="*/ 250644 h 2523657"/>
                <a:gd name="connsiteX122" fmla="*/ 4863 w 2694671"/>
                <a:gd name="connsiteY122" fmla="*/ 231188 h 2523657"/>
                <a:gd name="connsiteX123" fmla="*/ 68093 w 2694671"/>
                <a:gd name="connsiteY123" fmla="*/ 202005 h 2523657"/>
                <a:gd name="connsiteX124" fmla="*/ 92412 w 2694671"/>
                <a:gd name="connsiteY124" fmla="*/ 177686 h 2523657"/>
                <a:gd name="connsiteX125" fmla="*/ 102140 w 2694671"/>
                <a:gd name="connsiteY125" fmla="*/ 148503 h 2523657"/>
                <a:gd name="connsiteX126" fmla="*/ 87548 w 2694671"/>
                <a:gd name="connsiteY126" fmla="*/ 143639 h 2523657"/>
                <a:gd name="connsiteX127" fmla="*/ 77821 w 2694671"/>
                <a:gd name="connsiteY127" fmla="*/ 129048 h 2523657"/>
                <a:gd name="connsiteX128" fmla="*/ 97276 w 2694671"/>
                <a:gd name="connsiteY128" fmla="*/ 95001 h 2523657"/>
                <a:gd name="connsiteX129" fmla="*/ 141051 w 2694671"/>
                <a:gd name="connsiteY129" fmla="*/ 90137 h 2523657"/>
                <a:gd name="connsiteX130" fmla="*/ 214008 w 2694671"/>
                <a:gd name="connsiteY130" fmla="*/ 90137 h 2523657"/>
                <a:gd name="connsiteX131" fmla="*/ 228600 w 2694671"/>
                <a:gd name="connsiteY131" fmla="*/ 95001 h 2523657"/>
                <a:gd name="connsiteX132" fmla="*/ 267510 w 2694671"/>
                <a:gd name="connsiteY132" fmla="*/ 99865 h 2523657"/>
                <a:gd name="connsiteX133" fmla="*/ 311285 w 2694671"/>
                <a:gd name="connsiteY133" fmla="*/ 119320 h 2523657"/>
                <a:gd name="connsiteX134" fmla="*/ 350195 w 2694671"/>
                <a:gd name="connsiteY134" fmla="*/ 114456 h 2523657"/>
                <a:gd name="connsiteX135" fmla="*/ 374514 w 2694671"/>
                <a:gd name="connsiteY135" fmla="*/ 90137 h 2523657"/>
                <a:gd name="connsiteX136" fmla="*/ 432880 w 2694671"/>
                <a:gd name="connsiteY136" fmla="*/ 65818 h 2523657"/>
                <a:gd name="connsiteX137" fmla="*/ 447472 w 2694671"/>
                <a:gd name="connsiteY137" fmla="*/ 36635 h 2523657"/>
                <a:gd name="connsiteX138" fmla="*/ 476655 w 2694671"/>
                <a:gd name="connsiteY138" fmla="*/ 2588 h 2523657"/>
                <a:gd name="connsiteX139" fmla="*/ 573931 w 2694671"/>
                <a:gd name="connsiteY139" fmla="*/ 7452 h 2523657"/>
                <a:gd name="connsiteX140" fmla="*/ 588523 w 2694671"/>
                <a:gd name="connsiteY140" fmla="*/ 12316 h 2523657"/>
                <a:gd name="connsiteX141" fmla="*/ 593387 w 2694671"/>
                <a:gd name="connsiteY141" fmla="*/ 31771 h 2523657"/>
                <a:gd name="connsiteX142" fmla="*/ 607978 w 2694671"/>
                <a:gd name="connsiteY142" fmla="*/ 99865 h 2523657"/>
                <a:gd name="connsiteX143" fmla="*/ 612842 w 2694671"/>
                <a:gd name="connsiteY143" fmla="*/ 114456 h 2523657"/>
                <a:gd name="connsiteX144" fmla="*/ 651753 w 2694671"/>
                <a:gd name="connsiteY144" fmla="*/ 124184 h 2523657"/>
                <a:gd name="connsiteX145" fmla="*/ 656617 w 2694671"/>
                <a:gd name="connsiteY145" fmla="*/ 182550 h 2523657"/>
                <a:gd name="connsiteX146" fmla="*/ 666344 w 2694671"/>
                <a:gd name="connsiteY146" fmla="*/ 211733 h 2523657"/>
                <a:gd name="connsiteX147" fmla="*/ 680936 w 2694671"/>
                <a:gd name="connsiteY147" fmla="*/ 216597 h 2523657"/>
                <a:gd name="connsiteX148" fmla="*/ 705255 w 2694671"/>
                <a:gd name="connsiteY148" fmla="*/ 192278 h 2523657"/>
                <a:gd name="connsiteX149" fmla="*/ 719846 w 2694671"/>
                <a:gd name="connsiteY149" fmla="*/ 202005 h 2523657"/>
                <a:gd name="connsiteX150" fmla="*/ 729574 w 2694671"/>
                <a:gd name="connsiteY150" fmla="*/ 216597 h 2523657"/>
                <a:gd name="connsiteX151" fmla="*/ 744165 w 2694671"/>
                <a:gd name="connsiteY151" fmla="*/ 221461 h 2523657"/>
                <a:gd name="connsiteX152" fmla="*/ 783076 w 2694671"/>
                <a:gd name="connsiteY152" fmla="*/ 211733 h 2523657"/>
                <a:gd name="connsiteX153" fmla="*/ 826851 w 2694671"/>
                <a:gd name="connsiteY153" fmla="*/ 231188 h 2523657"/>
                <a:gd name="connsiteX154" fmla="*/ 831714 w 2694671"/>
                <a:gd name="connsiteY154" fmla="*/ 245780 h 2523657"/>
                <a:gd name="connsiteX155" fmla="*/ 841442 w 2694671"/>
                <a:gd name="connsiteY155" fmla="*/ 260371 h 2523657"/>
                <a:gd name="connsiteX156" fmla="*/ 909536 w 2694671"/>
                <a:gd name="connsiteY156" fmla="*/ 279827 h 2523657"/>
                <a:gd name="connsiteX157" fmla="*/ 904672 w 2694671"/>
                <a:gd name="connsiteY157" fmla="*/ 323601 h 2523657"/>
                <a:gd name="connsiteX158" fmla="*/ 880353 w 2694671"/>
                <a:gd name="connsiteY158" fmla="*/ 343056 h 2523657"/>
                <a:gd name="connsiteX159" fmla="*/ 851170 w 2694671"/>
                <a:gd name="connsiteY159" fmla="*/ 347920 h 2523657"/>
                <a:gd name="connsiteX160" fmla="*/ 856034 w 2694671"/>
                <a:gd name="connsiteY160" fmla="*/ 386831 h 2523657"/>
                <a:gd name="connsiteX161" fmla="*/ 870625 w 2694671"/>
                <a:gd name="connsiteY161" fmla="*/ 396559 h 2523657"/>
                <a:gd name="connsiteX162" fmla="*/ 890080 w 2694671"/>
                <a:gd name="connsiteY162" fmla="*/ 425742 h 2523657"/>
                <a:gd name="connsiteX163" fmla="*/ 899808 w 2694671"/>
                <a:gd name="connsiteY163" fmla="*/ 440333 h 2523657"/>
                <a:gd name="connsiteX164" fmla="*/ 909536 w 2694671"/>
                <a:gd name="connsiteY164" fmla="*/ 454924 h 2523657"/>
                <a:gd name="connsiteX165" fmla="*/ 914400 w 2694671"/>
                <a:gd name="connsiteY165" fmla="*/ 469516 h 2523657"/>
                <a:gd name="connsiteX166" fmla="*/ 919263 w 2694671"/>
                <a:gd name="connsiteY166" fmla="*/ 488971 h 2523657"/>
                <a:gd name="connsiteX167" fmla="*/ 928991 w 2694671"/>
                <a:gd name="connsiteY167" fmla="*/ 503563 h 2523657"/>
                <a:gd name="connsiteX168" fmla="*/ 953310 w 2694671"/>
                <a:gd name="connsiteY168" fmla="*/ 542473 h 2523657"/>
                <a:gd name="connsiteX169" fmla="*/ 987357 w 2694671"/>
                <a:gd name="connsiteY169" fmla="*/ 576520 h 2523657"/>
                <a:gd name="connsiteX170" fmla="*/ 1001948 w 2694671"/>
                <a:gd name="connsiteY170" fmla="*/ 586248 h 2523657"/>
                <a:gd name="connsiteX171" fmla="*/ 1026268 w 2694671"/>
                <a:gd name="connsiteY171" fmla="*/ 615431 h 2523657"/>
                <a:gd name="connsiteX172" fmla="*/ 1055451 w 2694671"/>
                <a:gd name="connsiteY172" fmla="*/ 630022 h 2523657"/>
                <a:gd name="connsiteX173" fmla="*/ 1108953 w 2694671"/>
                <a:gd name="connsiteY173" fmla="*/ 654342 h 2523657"/>
                <a:gd name="connsiteX174" fmla="*/ 1123544 w 2694671"/>
                <a:gd name="connsiteY174" fmla="*/ 664069 h 2523657"/>
                <a:gd name="connsiteX175" fmla="*/ 1138136 w 2694671"/>
                <a:gd name="connsiteY175" fmla="*/ 678661 h 2523657"/>
                <a:gd name="connsiteX176" fmla="*/ 1152727 w 2694671"/>
                <a:gd name="connsiteY176" fmla="*/ 683524 h 2523657"/>
                <a:gd name="connsiteX177" fmla="*/ 1177046 w 2694671"/>
                <a:gd name="connsiteY177" fmla="*/ 702980 h 2523657"/>
                <a:gd name="connsiteX178" fmla="*/ 1220821 w 2694671"/>
                <a:gd name="connsiteY178" fmla="*/ 727299 h 2523657"/>
                <a:gd name="connsiteX179" fmla="*/ 1235412 w 2694671"/>
                <a:gd name="connsiteY179" fmla="*/ 717571 h 2523657"/>
                <a:gd name="connsiteX180" fmla="*/ 1240276 w 2694671"/>
                <a:gd name="connsiteY180" fmla="*/ 732163 h 2523657"/>
                <a:gd name="connsiteX181" fmla="*/ 1264595 w 2694671"/>
                <a:gd name="connsiteY181" fmla="*/ 751618 h 2523657"/>
                <a:gd name="connsiteX182" fmla="*/ 1269459 w 2694671"/>
                <a:gd name="connsiteY182" fmla="*/ 766210 h 2523657"/>
                <a:gd name="connsiteX183" fmla="*/ 1279187 w 2694671"/>
                <a:gd name="connsiteY183" fmla="*/ 780801 h 2523657"/>
                <a:gd name="connsiteX184" fmla="*/ 1269459 w 2694671"/>
                <a:gd name="connsiteY184" fmla="*/ 795393 h 2523657"/>
                <a:gd name="connsiteX185" fmla="*/ 1274323 w 2694671"/>
                <a:gd name="connsiteY185" fmla="*/ 863486 h 2523657"/>
                <a:gd name="connsiteX186" fmla="*/ 1288914 w 2694671"/>
                <a:gd name="connsiteY186" fmla="*/ 878078 h 2523657"/>
                <a:gd name="connsiteX187" fmla="*/ 1313234 w 2694671"/>
                <a:gd name="connsiteY187" fmla="*/ 912124 h 2523657"/>
                <a:gd name="connsiteX188" fmla="*/ 1318097 w 2694671"/>
                <a:gd name="connsiteY188" fmla="*/ 926716 h 2523657"/>
                <a:gd name="connsiteX189" fmla="*/ 1347280 w 2694671"/>
                <a:gd name="connsiteY189" fmla="*/ 946171 h 2523657"/>
                <a:gd name="connsiteX190" fmla="*/ 1357008 w 2694671"/>
                <a:gd name="connsiteY190" fmla="*/ 960763 h 2523657"/>
                <a:gd name="connsiteX191" fmla="*/ 1371600 w 2694671"/>
                <a:gd name="connsiteY191" fmla="*/ 994810 h 2523657"/>
                <a:gd name="connsiteX192" fmla="*/ 1386191 w 2694671"/>
                <a:gd name="connsiteY192" fmla="*/ 999673 h 2523657"/>
                <a:gd name="connsiteX193" fmla="*/ 1444557 w 2694671"/>
                <a:gd name="connsiteY193" fmla="*/ 1038584 h 2523657"/>
                <a:gd name="connsiteX194" fmla="*/ 1459148 w 2694671"/>
                <a:gd name="connsiteY194" fmla="*/ 1048312 h 2523657"/>
                <a:gd name="connsiteX195" fmla="*/ 1473740 w 2694671"/>
                <a:gd name="connsiteY195" fmla="*/ 1053176 h 2523657"/>
                <a:gd name="connsiteX196" fmla="*/ 1507787 w 2694671"/>
                <a:gd name="connsiteY196" fmla="*/ 1062903 h 2523657"/>
                <a:gd name="connsiteX197" fmla="*/ 1532106 w 2694671"/>
                <a:gd name="connsiteY197" fmla="*/ 1087222 h 2523657"/>
                <a:gd name="connsiteX198" fmla="*/ 1566153 w 2694671"/>
                <a:gd name="connsiteY198" fmla="*/ 1101814 h 2523657"/>
                <a:gd name="connsiteX199" fmla="*/ 1580744 w 2694671"/>
                <a:gd name="connsiteY199" fmla="*/ 1111542 h 2523657"/>
                <a:gd name="connsiteX200" fmla="*/ 1595336 w 2694671"/>
                <a:gd name="connsiteY200" fmla="*/ 1160180 h 2523657"/>
                <a:gd name="connsiteX201" fmla="*/ 1605063 w 2694671"/>
                <a:gd name="connsiteY201" fmla="*/ 1174771 h 2523657"/>
                <a:gd name="connsiteX202" fmla="*/ 1609927 w 2694671"/>
                <a:gd name="connsiteY202" fmla="*/ 1189363 h 2523657"/>
                <a:gd name="connsiteX203" fmla="*/ 1639110 w 2694671"/>
                <a:gd name="connsiteY203" fmla="*/ 1199090 h 2523657"/>
                <a:gd name="connsiteX204" fmla="*/ 1668293 w 2694671"/>
                <a:gd name="connsiteY204" fmla="*/ 1218546 h 2523657"/>
                <a:gd name="connsiteX205" fmla="*/ 1682885 w 2694671"/>
                <a:gd name="connsiteY205" fmla="*/ 1228273 h 2523657"/>
                <a:gd name="connsiteX206" fmla="*/ 1721795 w 2694671"/>
                <a:gd name="connsiteY206" fmla="*/ 1252593 h 2523657"/>
                <a:gd name="connsiteX207" fmla="*/ 1736387 w 2694671"/>
                <a:gd name="connsiteY207" fmla="*/ 1257456 h 2523657"/>
                <a:gd name="connsiteX208" fmla="*/ 1780161 w 2694671"/>
                <a:gd name="connsiteY208" fmla="*/ 1286639 h 2523657"/>
                <a:gd name="connsiteX209" fmla="*/ 1794753 w 2694671"/>
                <a:gd name="connsiteY209" fmla="*/ 1296367 h 2523657"/>
                <a:gd name="connsiteX210" fmla="*/ 1809344 w 2694671"/>
                <a:gd name="connsiteY210" fmla="*/ 1301231 h 2523657"/>
                <a:gd name="connsiteX211" fmla="*/ 1823936 w 2694671"/>
                <a:gd name="connsiteY211" fmla="*/ 1315822 h 2523657"/>
                <a:gd name="connsiteX212" fmla="*/ 1838527 w 2694671"/>
                <a:gd name="connsiteY212" fmla="*/ 1320686 h 2523657"/>
                <a:gd name="connsiteX213" fmla="*/ 1853119 w 2694671"/>
                <a:gd name="connsiteY213" fmla="*/ 1330414 h 2523657"/>
                <a:gd name="connsiteX214" fmla="*/ 1887165 w 2694671"/>
                <a:gd name="connsiteY214" fmla="*/ 1340142 h 2523657"/>
                <a:gd name="connsiteX215" fmla="*/ 1896893 w 2694671"/>
                <a:gd name="connsiteY215" fmla="*/ 1354733 h 2523657"/>
                <a:gd name="connsiteX216" fmla="*/ 1911485 w 2694671"/>
                <a:gd name="connsiteY216" fmla="*/ 1359597 h 2523657"/>
                <a:gd name="connsiteX217" fmla="*/ 1926076 w 2694671"/>
                <a:gd name="connsiteY217" fmla="*/ 1369324 h 2523657"/>
                <a:gd name="connsiteX218" fmla="*/ 1955259 w 2694671"/>
                <a:gd name="connsiteY218" fmla="*/ 1379052 h 2523657"/>
                <a:gd name="connsiteX219" fmla="*/ 2013625 w 2694671"/>
                <a:gd name="connsiteY219" fmla="*/ 1398507 h 2523657"/>
                <a:gd name="connsiteX220" fmla="*/ 2028217 w 2694671"/>
                <a:gd name="connsiteY220" fmla="*/ 1403371 h 2523657"/>
                <a:gd name="connsiteX221" fmla="*/ 2042808 w 2694671"/>
                <a:gd name="connsiteY221" fmla="*/ 1408235 h 2523657"/>
                <a:gd name="connsiteX222" fmla="*/ 2062263 w 2694671"/>
                <a:gd name="connsiteY222" fmla="*/ 1413099 h 2523657"/>
                <a:gd name="connsiteX223" fmla="*/ 2067127 w 2694671"/>
                <a:gd name="connsiteY223" fmla="*/ 1432554 h 2523657"/>
                <a:gd name="connsiteX224" fmla="*/ 2096310 w 2694671"/>
                <a:gd name="connsiteY224" fmla="*/ 1442282 h 2523657"/>
                <a:gd name="connsiteX225" fmla="*/ 2120629 w 2694671"/>
                <a:gd name="connsiteY225" fmla="*/ 1452010 h 2523657"/>
                <a:gd name="connsiteX226" fmla="*/ 2115765 w 2694671"/>
                <a:gd name="connsiteY226" fmla="*/ 1476329 h 2523657"/>
                <a:gd name="connsiteX227" fmla="*/ 2130357 w 2694671"/>
                <a:gd name="connsiteY227" fmla="*/ 1486056 h 2523657"/>
                <a:gd name="connsiteX228" fmla="*/ 2164404 w 2694671"/>
                <a:gd name="connsiteY228" fmla="*/ 1476329 h 2523657"/>
                <a:gd name="connsiteX229" fmla="*/ 2203314 w 2694671"/>
                <a:gd name="connsiteY229" fmla="*/ 1490920 h 2523657"/>
                <a:gd name="connsiteX230" fmla="*/ 2213042 w 2694671"/>
                <a:gd name="connsiteY230" fmla="*/ 1505512 h 2523657"/>
                <a:gd name="connsiteX231" fmla="*/ 2203314 w 2694671"/>
                <a:gd name="connsiteY231" fmla="*/ 1524967 h 2523657"/>
                <a:gd name="connsiteX232" fmla="*/ 2188723 w 2694671"/>
                <a:gd name="connsiteY232" fmla="*/ 1529831 h 2523657"/>
                <a:gd name="connsiteX233" fmla="*/ 2208178 w 2694671"/>
                <a:gd name="connsiteY233" fmla="*/ 1549286 h 2523657"/>
                <a:gd name="connsiteX234" fmla="*/ 2217906 w 2694671"/>
                <a:gd name="connsiteY234" fmla="*/ 1563878 h 2523657"/>
                <a:gd name="connsiteX235" fmla="*/ 2232497 w 2694671"/>
                <a:gd name="connsiteY235" fmla="*/ 1559014 h 2523657"/>
                <a:gd name="connsiteX236" fmla="*/ 2237361 w 2694671"/>
                <a:gd name="connsiteY236" fmla="*/ 1573605 h 2523657"/>
                <a:gd name="connsiteX237" fmla="*/ 2242225 w 2694671"/>
                <a:gd name="connsiteY237" fmla="*/ 1593061 h 2523657"/>
                <a:gd name="connsiteX238" fmla="*/ 2256817 w 2694671"/>
                <a:gd name="connsiteY238" fmla="*/ 1597924 h 2523657"/>
                <a:gd name="connsiteX239" fmla="*/ 2261680 w 2694671"/>
                <a:gd name="connsiteY239" fmla="*/ 1622244 h 2523657"/>
                <a:gd name="connsiteX240" fmla="*/ 2276272 w 2694671"/>
                <a:gd name="connsiteY240" fmla="*/ 1627107 h 2523657"/>
                <a:gd name="connsiteX241" fmla="*/ 2290863 w 2694671"/>
                <a:gd name="connsiteY241" fmla="*/ 1636835 h 2523657"/>
                <a:gd name="connsiteX242" fmla="*/ 2286000 w 2694671"/>
                <a:gd name="connsiteY242" fmla="*/ 1636835 h 2523657"/>
                <a:gd name="connsiteX243" fmla="*/ 2271408 w 2694671"/>
                <a:gd name="connsiteY243" fmla="*/ 1627107 h 2523657"/>
                <a:gd name="connsiteX244" fmla="*/ 2286000 w 2694671"/>
                <a:gd name="connsiteY244" fmla="*/ 1656290 h 2523657"/>
                <a:gd name="connsiteX245" fmla="*/ 2300591 w 2694671"/>
                <a:gd name="connsiteY245" fmla="*/ 1666018 h 2523657"/>
                <a:gd name="connsiteX246" fmla="*/ 2305455 w 2694671"/>
                <a:gd name="connsiteY246" fmla="*/ 1695201 h 2523657"/>
                <a:gd name="connsiteX247" fmla="*/ 2334638 w 2694671"/>
                <a:gd name="connsiteY247" fmla="*/ 1714656 h 2523657"/>
                <a:gd name="connsiteX248" fmla="*/ 2349229 w 2694671"/>
                <a:gd name="connsiteY248" fmla="*/ 1724384 h 2523657"/>
                <a:gd name="connsiteX249" fmla="*/ 2388140 w 2694671"/>
                <a:gd name="connsiteY249" fmla="*/ 1734112 h 2523657"/>
                <a:gd name="connsiteX250" fmla="*/ 2451370 w 2694671"/>
                <a:gd name="connsiteY250" fmla="*/ 1768159 h 2523657"/>
                <a:gd name="connsiteX251" fmla="*/ 2456234 w 2694671"/>
                <a:gd name="connsiteY251" fmla="*/ 1782750 h 2523657"/>
                <a:gd name="connsiteX252" fmla="*/ 2485417 w 2694671"/>
                <a:gd name="connsiteY252" fmla="*/ 1792478 h 2523657"/>
                <a:gd name="connsiteX253" fmla="*/ 2495144 w 2694671"/>
                <a:gd name="connsiteY253" fmla="*/ 1821661 h 2523657"/>
                <a:gd name="connsiteX254" fmla="*/ 2500008 w 2694671"/>
                <a:gd name="connsiteY254" fmla="*/ 1836252 h 2523657"/>
                <a:gd name="connsiteX255" fmla="*/ 2495144 w 2694671"/>
                <a:gd name="connsiteY255" fmla="*/ 1855707 h 2523657"/>
                <a:gd name="connsiteX256" fmla="*/ 2485417 w 2694671"/>
                <a:gd name="connsiteY256" fmla="*/ 1870299 h 2523657"/>
                <a:gd name="connsiteX257" fmla="*/ 2500008 w 2694671"/>
                <a:gd name="connsiteY257" fmla="*/ 1904346 h 2523657"/>
                <a:gd name="connsiteX258" fmla="*/ 2509736 w 2694671"/>
                <a:gd name="connsiteY258" fmla="*/ 1933529 h 2523657"/>
                <a:gd name="connsiteX259" fmla="*/ 2514600 w 2694671"/>
                <a:gd name="connsiteY259" fmla="*/ 1948120 h 2523657"/>
                <a:gd name="connsiteX260" fmla="*/ 2534055 w 2694671"/>
                <a:gd name="connsiteY260" fmla="*/ 1977303 h 2523657"/>
                <a:gd name="connsiteX261" fmla="*/ 2538919 w 2694671"/>
                <a:gd name="connsiteY261" fmla="*/ 2001622 h 2523657"/>
                <a:gd name="connsiteX262" fmla="*/ 2553510 w 2694671"/>
                <a:gd name="connsiteY262" fmla="*/ 2011350 h 2523657"/>
                <a:gd name="connsiteX263" fmla="*/ 2568102 w 2694671"/>
                <a:gd name="connsiteY263" fmla="*/ 2025942 h 2523657"/>
                <a:gd name="connsiteX264" fmla="*/ 2572965 w 2694671"/>
                <a:gd name="connsiteY264" fmla="*/ 2055124 h 2523657"/>
                <a:gd name="connsiteX265" fmla="*/ 2577829 w 2694671"/>
                <a:gd name="connsiteY265" fmla="*/ 2103763 h 2523657"/>
                <a:gd name="connsiteX266" fmla="*/ 2587557 w 2694671"/>
                <a:gd name="connsiteY266" fmla="*/ 2118354 h 2523657"/>
                <a:gd name="connsiteX267" fmla="*/ 2602148 w 2694671"/>
                <a:gd name="connsiteY267" fmla="*/ 2147537 h 2523657"/>
                <a:gd name="connsiteX268" fmla="*/ 2611876 w 2694671"/>
                <a:gd name="connsiteY268" fmla="*/ 2176720 h 2523657"/>
                <a:gd name="connsiteX269" fmla="*/ 2641059 w 2694671"/>
                <a:gd name="connsiteY269" fmla="*/ 2201039 h 2523657"/>
                <a:gd name="connsiteX270" fmla="*/ 2650787 w 2694671"/>
                <a:gd name="connsiteY270" fmla="*/ 2239950 h 2523657"/>
                <a:gd name="connsiteX271" fmla="*/ 2650787 w 2694671"/>
                <a:gd name="connsiteY271" fmla="*/ 2244814 h 2523657"/>
                <a:gd name="connsiteX272" fmla="*/ 2645923 w 2694671"/>
                <a:gd name="connsiteY272" fmla="*/ 2273997 h 2523657"/>
                <a:gd name="connsiteX273" fmla="*/ 2660514 w 2694671"/>
                <a:gd name="connsiteY273" fmla="*/ 2278861 h 2523657"/>
                <a:gd name="connsiteX274" fmla="*/ 2670242 w 2694671"/>
                <a:gd name="connsiteY274" fmla="*/ 2293452 h 2523657"/>
                <a:gd name="connsiteX275" fmla="*/ 2675106 w 2694671"/>
                <a:gd name="connsiteY275" fmla="*/ 2322635 h 2523657"/>
                <a:gd name="connsiteX276" fmla="*/ 2679970 w 2694671"/>
                <a:gd name="connsiteY276" fmla="*/ 2337227 h 2523657"/>
                <a:gd name="connsiteX277" fmla="*/ 2675106 w 2694671"/>
                <a:gd name="connsiteY277" fmla="*/ 2366410 h 2523657"/>
                <a:gd name="connsiteX278" fmla="*/ 2689697 w 2694671"/>
                <a:gd name="connsiteY278" fmla="*/ 2356682 h 2523657"/>
                <a:gd name="connsiteX279" fmla="*/ 2694561 w 2694671"/>
                <a:gd name="connsiteY279" fmla="*/ 2371273 h 2523657"/>
                <a:gd name="connsiteX280" fmla="*/ 2689697 w 2694671"/>
                <a:gd name="connsiteY280" fmla="*/ 2405320 h 2523657"/>
                <a:gd name="connsiteX281" fmla="*/ 2655651 w 2694671"/>
                <a:gd name="connsiteY281" fmla="*/ 2419912 h 2523657"/>
                <a:gd name="connsiteX282" fmla="*/ 2670242 w 2694671"/>
                <a:gd name="connsiteY282" fmla="*/ 2468550 h 2523657"/>
                <a:gd name="connsiteX283" fmla="*/ 2675106 w 2694671"/>
                <a:gd name="connsiteY283" fmla="*/ 2483142 h 2523657"/>
                <a:gd name="connsiteX284" fmla="*/ 2670242 w 2694671"/>
                <a:gd name="connsiteY284" fmla="*/ 2522052 h 2523657"/>
                <a:gd name="connsiteX285" fmla="*/ 2670242 w 2694671"/>
                <a:gd name="connsiteY285" fmla="*/ 2517188 h 2523657"/>
                <a:gd name="connsiteX286" fmla="*/ 2660514 w 2694671"/>
                <a:gd name="connsiteY286" fmla="*/ 2488005 h 2523657"/>
                <a:gd name="connsiteX287" fmla="*/ 2660514 w 2694671"/>
                <a:gd name="connsiteY287" fmla="*/ 2444231 h 2523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</a:cxnLst>
              <a:rect l="l" t="t" r="r" b="b"/>
              <a:pathLst>
                <a:path w="2694671" h="2523657">
                  <a:moveTo>
                    <a:pt x="1833663" y="1773022"/>
                  </a:moveTo>
                  <a:cubicBezTo>
                    <a:pt x="1796152" y="1748015"/>
                    <a:pt x="1837282" y="1768657"/>
                    <a:pt x="1814208" y="1777886"/>
                  </a:cubicBezTo>
                  <a:cubicBezTo>
                    <a:pt x="1808001" y="1780368"/>
                    <a:pt x="1801238" y="1774643"/>
                    <a:pt x="1794753" y="1773022"/>
                  </a:cubicBezTo>
                  <a:cubicBezTo>
                    <a:pt x="1793132" y="1768158"/>
                    <a:pt x="1793092" y="1762434"/>
                    <a:pt x="1789889" y="1758431"/>
                  </a:cubicBezTo>
                  <a:cubicBezTo>
                    <a:pt x="1786237" y="1753866"/>
                    <a:pt x="1780526" y="1751317"/>
                    <a:pt x="1775297" y="1748703"/>
                  </a:cubicBezTo>
                  <a:cubicBezTo>
                    <a:pt x="1758999" y="1740554"/>
                    <a:pt x="1730805" y="1740517"/>
                    <a:pt x="1716931" y="1738976"/>
                  </a:cubicBezTo>
                  <a:cubicBezTo>
                    <a:pt x="1713689" y="1734112"/>
                    <a:pt x="1709578" y="1729726"/>
                    <a:pt x="1707204" y="1724384"/>
                  </a:cubicBezTo>
                  <a:cubicBezTo>
                    <a:pt x="1703040" y="1715014"/>
                    <a:pt x="1707204" y="1698444"/>
                    <a:pt x="1697476" y="1695201"/>
                  </a:cubicBezTo>
                  <a:lnTo>
                    <a:pt x="1668293" y="1685473"/>
                  </a:lnTo>
                  <a:cubicBezTo>
                    <a:pt x="1666672" y="1669260"/>
                    <a:pt x="1670171" y="1651668"/>
                    <a:pt x="1663429" y="1636835"/>
                  </a:cubicBezTo>
                  <a:cubicBezTo>
                    <a:pt x="1660663" y="1630750"/>
                    <a:pt x="1648253" y="1637106"/>
                    <a:pt x="1643974" y="1631971"/>
                  </a:cubicBezTo>
                  <a:cubicBezTo>
                    <a:pt x="1638682" y="1625620"/>
                    <a:pt x="1640731" y="1615758"/>
                    <a:pt x="1639110" y="1607652"/>
                  </a:cubicBezTo>
                  <a:cubicBezTo>
                    <a:pt x="1643689" y="1606507"/>
                    <a:pt x="1667448" y="1601095"/>
                    <a:pt x="1673157" y="1597924"/>
                  </a:cubicBezTo>
                  <a:cubicBezTo>
                    <a:pt x="1683377" y="1592246"/>
                    <a:pt x="1690766" y="1580122"/>
                    <a:pt x="1702340" y="1578469"/>
                  </a:cubicBezTo>
                  <a:lnTo>
                    <a:pt x="1736387" y="1573605"/>
                  </a:lnTo>
                  <a:cubicBezTo>
                    <a:pt x="1764268" y="1531782"/>
                    <a:pt x="1730836" y="1584704"/>
                    <a:pt x="1750978" y="1544422"/>
                  </a:cubicBezTo>
                  <a:cubicBezTo>
                    <a:pt x="1753592" y="1539194"/>
                    <a:pt x="1757463" y="1534695"/>
                    <a:pt x="1760706" y="1529831"/>
                  </a:cubicBezTo>
                  <a:cubicBezTo>
                    <a:pt x="1759085" y="1524967"/>
                    <a:pt x="1759467" y="1518864"/>
                    <a:pt x="1755842" y="1515239"/>
                  </a:cubicBezTo>
                  <a:cubicBezTo>
                    <a:pt x="1742819" y="1502216"/>
                    <a:pt x="1737406" y="1514730"/>
                    <a:pt x="1726659" y="1520103"/>
                  </a:cubicBezTo>
                  <a:cubicBezTo>
                    <a:pt x="1722073" y="1522396"/>
                    <a:pt x="1716932" y="1523346"/>
                    <a:pt x="1712068" y="1524967"/>
                  </a:cubicBezTo>
                  <a:cubicBezTo>
                    <a:pt x="1699098" y="1523346"/>
                    <a:pt x="1685441" y="1524570"/>
                    <a:pt x="1673157" y="1520103"/>
                  </a:cubicBezTo>
                  <a:cubicBezTo>
                    <a:pt x="1666693" y="1517752"/>
                    <a:pt x="1663849" y="1509915"/>
                    <a:pt x="1658565" y="1505512"/>
                  </a:cubicBezTo>
                  <a:cubicBezTo>
                    <a:pt x="1654074" y="1501770"/>
                    <a:pt x="1649316" y="1498158"/>
                    <a:pt x="1643974" y="1495784"/>
                  </a:cubicBezTo>
                  <a:cubicBezTo>
                    <a:pt x="1634604" y="1491619"/>
                    <a:pt x="1614791" y="1486056"/>
                    <a:pt x="1614791" y="1486056"/>
                  </a:cubicBezTo>
                  <a:lnTo>
                    <a:pt x="1605063" y="1456873"/>
                  </a:lnTo>
                  <a:cubicBezTo>
                    <a:pt x="1603442" y="1452009"/>
                    <a:pt x="1605064" y="1443903"/>
                    <a:pt x="1600200" y="1442282"/>
                  </a:cubicBezTo>
                  <a:cubicBezTo>
                    <a:pt x="1555933" y="1427526"/>
                    <a:pt x="1625838" y="1450158"/>
                    <a:pt x="1561289" y="1432554"/>
                  </a:cubicBezTo>
                  <a:cubicBezTo>
                    <a:pt x="1551396" y="1429856"/>
                    <a:pt x="1532106" y="1422827"/>
                    <a:pt x="1532106" y="1422827"/>
                  </a:cubicBezTo>
                  <a:cubicBezTo>
                    <a:pt x="1527242" y="1424448"/>
                    <a:pt x="1522274" y="1429594"/>
                    <a:pt x="1517514" y="1427690"/>
                  </a:cubicBezTo>
                  <a:cubicBezTo>
                    <a:pt x="1512087" y="1425519"/>
                    <a:pt x="1511920" y="1417232"/>
                    <a:pt x="1507787" y="1413099"/>
                  </a:cubicBezTo>
                  <a:cubicBezTo>
                    <a:pt x="1503653" y="1408965"/>
                    <a:pt x="1498537" y="1405745"/>
                    <a:pt x="1493195" y="1403371"/>
                  </a:cubicBezTo>
                  <a:cubicBezTo>
                    <a:pt x="1483825" y="1399207"/>
                    <a:pt x="1464012" y="1393644"/>
                    <a:pt x="1464012" y="1393644"/>
                  </a:cubicBezTo>
                  <a:cubicBezTo>
                    <a:pt x="1462391" y="1375810"/>
                    <a:pt x="1464811" y="1357131"/>
                    <a:pt x="1459148" y="1340142"/>
                  </a:cubicBezTo>
                  <a:cubicBezTo>
                    <a:pt x="1457527" y="1335278"/>
                    <a:pt x="1447401" y="1331012"/>
                    <a:pt x="1444557" y="1335278"/>
                  </a:cubicBezTo>
                  <a:cubicBezTo>
                    <a:pt x="1413000" y="1382613"/>
                    <a:pt x="1469340" y="1363394"/>
                    <a:pt x="1415374" y="1374188"/>
                  </a:cubicBezTo>
                  <a:cubicBezTo>
                    <a:pt x="1413753" y="1379052"/>
                    <a:pt x="1415270" y="1386876"/>
                    <a:pt x="1410510" y="1388780"/>
                  </a:cubicBezTo>
                  <a:cubicBezTo>
                    <a:pt x="1407734" y="1389890"/>
                    <a:pt x="1380788" y="1380494"/>
                    <a:pt x="1376463" y="1379052"/>
                  </a:cubicBezTo>
                  <a:cubicBezTo>
                    <a:pt x="1371599" y="1375809"/>
                    <a:pt x="1366005" y="1373457"/>
                    <a:pt x="1361872" y="1369324"/>
                  </a:cubicBezTo>
                  <a:cubicBezTo>
                    <a:pt x="1352443" y="1359895"/>
                    <a:pt x="1351236" y="1352010"/>
                    <a:pt x="1347280" y="1340142"/>
                  </a:cubicBezTo>
                  <a:cubicBezTo>
                    <a:pt x="1345659" y="1330414"/>
                    <a:pt x="1347310" y="1319521"/>
                    <a:pt x="1342417" y="1310959"/>
                  </a:cubicBezTo>
                  <a:cubicBezTo>
                    <a:pt x="1339873" y="1306507"/>
                    <a:pt x="1331450" y="1309720"/>
                    <a:pt x="1327825" y="1306095"/>
                  </a:cubicBezTo>
                  <a:cubicBezTo>
                    <a:pt x="1301883" y="1280153"/>
                    <a:pt x="1347280" y="1299610"/>
                    <a:pt x="1308370" y="1286639"/>
                  </a:cubicBezTo>
                  <a:cubicBezTo>
                    <a:pt x="1297915" y="1255276"/>
                    <a:pt x="1306787" y="1285288"/>
                    <a:pt x="1298642" y="1228273"/>
                  </a:cubicBezTo>
                  <a:cubicBezTo>
                    <a:pt x="1295707" y="1207730"/>
                    <a:pt x="1294572" y="1206337"/>
                    <a:pt x="1288914" y="1189363"/>
                  </a:cubicBezTo>
                  <a:cubicBezTo>
                    <a:pt x="1297182" y="1114954"/>
                    <a:pt x="1306606" y="1163075"/>
                    <a:pt x="1245140" y="1140724"/>
                  </a:cubicBezTo>
                  <a:cubicBezTo>
                    <a:pt x="1240322" y="1138972"/>
                    <a:pt x="1243479" y="1130136"/>
                    <a:pt x="1240276" y="1126133"/>
                  </a:cubicBezTo>
                  <a:cubicBezTo>
                    <a:pt x="1236624" y="1121568"/>
                    <a:pt x="1230549" y="1119648"/>
                    <a:pt x="1225685" y="1116405"/>
                  </a:cubicBezTo>
                  <a:cubicBezTo>
                    <a:pt x="1222442" y="1111541"/>
                    <a:pt x="1220522" y="1105466"/>
                    <a:pt x="1215957" y="1101814"/>
                  </a:cubicBezTo>
                  <a:cubicBezTo>
                    <a:pt x="1211953" y="1098611"/>
                    <a:pt x="1204345" y="1101122"/>
                    <a:pt x="1201365" y="1096950"/>
                  </a:cubicBezTo>
                  <a:cubicBezTo>
                    <a:pt x="1195405" y="1088606"/>
                    <a:pt x="1194880" y="1077495"/>
                    <a:pt x="1191638" y="1067767"/>
                  </a:cubicBezTo>
                  <a:lnTo>
                    <a:pt x="1186774" y="1053176"/>
                  </a:lnTo>
                  <a:lnTo>
                    <a:pt x="1181910" y="1038584"/>
                  </a:lnTo>
                  <a:cubicBezTo>
                    <a:pt x="1176448" y="1046777"/>
                    <a:pt x="1169539" y="1061196"/>
                    <a:pt x="1157591" y="1062903"/>
                  </a:cubicBezTo>
                  <a:cubicBezTo>
                    <a:pt x="1150974" y="1063848"/>
                    <a:pt x="1144621" y="1059660"/>
                    <a:pt x="1138136" y="1058039"/>
                  </a:cubicBezTo>
                  <a:cubicBezTo>
                    <a:pt x="1133272" y="1054797"/>
                    <a:pt x="1127677" y="1052445"/>
                    <a:pt x="1123544" y="1048312"/>
                  </a:cubicBezTo>
                  <a:cubicBezTo>
                    <a:pt x="1119411" y="1044179"/>
                    <a:pt x="1118774" y="1036818"/>
                    <a:pt x="1113817" y="1033720"/>
                  </a:cubicBezTo>
                  <a:cubicBezTo>
                    <a:pt x="1105122" y="1028285"/>
                    <a:pt x="1094362" y="1027235"/>
                    <a:pt x="1084634" y="1023993"/>
                  </a:cubicBezTo>
                  <a:lnTo>
                    <a:pt x="1070042" y="1019129"/>
                  </a:lnTo>
                  <a:cubicBezTo>
                    <a:pt x="1068421" y="1014265"/>
                    <a:pt x="1068381" y="1008541"/>
                    <a:pt x="1065178" y="1004537"/>
                  </a:cubicBezTo>
                  <a:cubicBezTo>
                    <a:pt x="1058321" y="995966"/>
                    <a:pt x="1045606" y="993150"/>
                    <a:pt x="1035995" y="989946"/>
                  </a:cubicBezTo>
                  <a:cubicBezTo>
                    <a:pt x="1031131" y="986703"/>
                    <a:pt x="1026632" y="982832"/>
                    <a:pt x="1021404" y="980218"/>
                  </a:cubicBezTo>
                  <a:cubicBezTo>
                    <a:pt x="1016818" y="977925"/>
                    <a:pt x="1010438" y="978979"/>
                    <a:pt x="1006812" y="975354"/>
                  </a:cubicBezTo>
                  <a:cubicBezTo>
                    <a:pt x="1003187" y="971729"/>
                    <a:pt x="1005151" y="964766"/>
                    <a:pt x="1001948" y="960763"/>
                  </a:cubicBezTo>
                  <a:cubicBezTo>
                    <a:pt x="998296" y="956198"/>
                    <a:pt x="992221" y="954278"/>
                    <a:pt x="987357" y="951035"/>
                  </a:cubicBezTo>
                  <a:cubicBezTo>
                    <a:pt x="980872" y="941307"/>
                    <a:pt x="978993" y="925549"/>
                    <a:pt x="967902" y="921852"/>
                  </a:cubicBezTo>
                  <a:lnTo>
                    <a:pt x="924127" y="907261"/>
                  </a:lnTo>
                  <a:cubicBezTo>
                    <a:pt x="919263" y="905640"/>
                    <a:pt x="913802" y="905241"/>
                    <a:pt x="909536" y="902397"/>
                  </a:cubicBezTo>
                  <a:lnTo>
                    <a:pt x="894944" y="892669"/>
                  </a:lnTo>
                  <a:cubicBezTo>
                    <a:pt x="893323" y="886184"/>
                    <a:pt x="893788" y="878776"/>
                    <a:pt x="890080" y="873214"/>
                  </a:cubicBezTo>
                  <a:cubicBezTo>
                    <a:pt x="886838" y="868350"/>
                    <a:pt x="879622" y="867619"/>
                    <a:pt x="875489" y="863486"/>
                  </a:cubicBezTo>
                  <a:cubicBezTo>
                    <a:pt x="871356" y="859353"/>
                    <a:pt x="869004" y="853759"/>
                    <a:pt x="865761" y="848895"/>
                  </a:cubicBezTo>
                  <a:cubicBezTo>
                    <a:pt x="864140" y="844031"/>
                    <a:pt x="863741" y="838569"/>
                    <a:pt x="860897" y="834303"/>
                  </a:cubicBezTo>
                  <a:cubicBezTo>
                    <a:pt x="850488" y="818689"/>
                    <a:pt x="847012" y="819947"/>
                    <a:pt x="831714" y="814848"/>
                  </a:cubicBezTo>
                  <a:cubicBezTo>
                    <a:pt x="833335" y="806742"/>
                    <a:pt x="834573" y="798549"/>
                    <a:pt x="836578" y="790529"/>
                  </a:cubicBezTo>
                  <a:cubicBezTo>
                    <a:pt x="839666" y="778176"/>
                    <a:pt x="846460" y="773699"/>
                    <a:pt x="836578" y="761346"/>
                  </a:cubicBezTo>
                  <a:cubicBezTo>
                    <a:pt x="832926" y="756781"/>
                    <a:pt x="826851" y="754861"/>
                    <a:pt x="821987" y="751618"/>
                  </a:cubicBezTo>
                  <a:cubicBezTo>
                    <a:pt x="818744" y="746754"/>
                    <a:pt x="814873" y="742255"/>
                    <a:pt x="812259" y="737027"/>
                  </a:cubicBezTo>
                  <a:cubicBezTo>
                    <a:pt x="809966" y="732441"/>
                    <a:pt x="810598" y="726439"/>
                    <a:pt x="807395" y="722435"/>
                  </a:cubicBezTo>
                  <a:cubicBezTo>
                    <a:pt x="803743" y="717870"/>
                    <a:pt x="797668" y="715950"/>
                    <a:pt x="792804" y="712707"/>
                  </a:cubicBezTo>
                  <a:cubicBezTo>
                    <a:pt x="787130" y="704197"/>
                    <a:pt x="780643" y="690414"/>
                    <a:pt x="768485" y="688388"/>
                  </a:cubicBezTo>
                  <a:cubicBezTo>
                    <a:pt x="763428" y="687545"/>
                    <a:pt x="758757" y="691631"/>
                    <a:pt x="753893" y="693252"/>
                  </a:cubicBezTo>
                  <a:cubicBezTo>
                    <a:pt x="749029" y="696495"/>
                    <a:pt x="745119" y="702398"/>
                    <a:pt x="739302" y="702980"/>
                  </a:cubicBezTo>
                  <a:cubicBezTo>
                    <a:pt x="727895" y="704121"/>
                    <a:pt x="715731" y="702772"/>
                    <a:pt x="705255" y="698116"/>
                  </a:cubicBezTo>
                  <a:cubicBezTo>
                    <a:pt x="699913" y="695742"/>
                    <a:pt x="698141" y="688753"/>
                    <a:pt x="695527" y="683524"/>
                  </a:cubicBezTo>
                  <a:cubicBezTo>
                    <a:pt x="689096" y="670662"/>
                    <a:pt x="694608" y="663482"/>
                    <a:pt x="676072" y="659205"/>
                  </a:cubicBezTo>
                  <a:cubicBezTo>
                    <a:pt x="660196" y="655541"/>
                    <a:pt x="643647" y="655963"/>
                    <a:pt x="627434" y="654342"/>
                  </a:cubicBezTo>
                  <a:cubicBezTo>
                    <a:pt x="625813" y="649478"/>
                    <a:pt x="623979" y="644680"/>
                    <a:pt x="622570" y="639750"/>
                  </a:cubicBezTo>
                  <a:cubicBezTo>
                    <a:pt x="620734" y="633323"/>
                    <a:pt x="621882" y="625515"/>
                    <a:pt x="617706" y="620295"/>
                  </a:cubicBezTo>
                  <a:cubicBezTo>
                    <a:pt x="614503" y="616291"/>
                    <a:pt x="607978" y="617052"/>
                    <a:pt x="603114" y="615431"/>
                  </a:cubicBezTo>
                  <a:cubicBezTo>
                    <a:pt x="599872" y="610567"/>
                    <a:pt x="596001" y="606068"/>
                    <a:pt x="593387" y="600839"/>
                  </a:cubicBezTo>
                  <a:cubicBezTo>
                    <a:pt x="585694" y="585452"/>
                    <a:pt x="586017" y="568783"/>
                    <a:pt x="593387" y="552201"/>
                  </a:cubicBezTo>
                  <a:cubicBezTo>
                    <a:pt x="596667" y="544820"/>
                    <a:pt x="616094" y="539768"/>
                    <a:pt x="622570" y="537610"/>
                  </a:cubicBezTo>
                  <a:cubicBezTo>
                    <a:pt x="631553" y="510662"/>
                    <a:pt x="629112" y="533626"/>
                    <a:pt x="612842" y="513290"/>
                  </a:cubicBezTo>
                  <a:cubicBezTo>
                    <a:pt x="586901" y="480865"/>
                    <a:pt x="632298" y="513291"/>
                    <a:pt x="593387" y="493835"/>
                  </a:cubicBezTo>
                  <a:cubicBezTo>
                    <a:pt x="588158" y="491221"/>
                    <a:pt x="584024" y="486721"/>
                    <a:pt x="578795" y="484107"/>
                  </a:cubicBezTo>
                  <a:cubicBezTo>
                    <a:pt x="570626" y="480023"/>
                    <a:pt x="552534" y="476716"/>
                    <a:pt x="544748" y="474380"/>
                  </a:cubicBezTo>
                  <a:cubicBezTo>
                    <a:pt x="534927" y="471434"/>
                    <a:pt x="525807" y="465140"/>
                    <a:pt x="515565" y="464652"/>
                  </a:cubicBezTo>
                  <a:lnTo>
                    <a:pt x="413425" y="459788"/>
                  </a:lnTo>
                  <a:cubicBezTo>
                    <a:pt x="403697" y="453303"/>
                    <a:pt x="390727" y="450060"/>
                    <a:pt x="384242" y="440333"/>
                  </a:cubicBezTo>
                  <a:cubicBezTo>
                    <a:pt x="380999" y="435469"/>
                    <a:pt x="379378" y="428984"/>
                    <a:pt x="374514" y="425742"/>
                  </a:cubicBezTo>
                  <a:cubicBezTo>
                    <a:pt x="368952" y="422034"/>
                    <a:pt x="361462" y="422799"/>
                    <a:pt x="355059" y="420878"/>
                  </a:cubicBezTo>
                  <a:cubicBezTo>
                    <a:pt x="345238" y="417931"/>
                    <a:pt x="325876" y="411150"/>
                    <a:pt x="325876" y="411150"/>
                  </a:cubicBezTo>
                  <a:lnTo>
                    <a:pt x="316148" y="381967"/>
                  </a:lnTo>
                  <a:cubicBezTo>
                    <a:pt x="314527" y="377103"/>
                    <a:pt x="316149" y="368997"/>
                    <a:pt x="311285" y="367376"/>
                  </a:cubicBezTo>
                  <a:lnTo>
                    <a:pt x="296693" y="362512"/>
                  </a:lnTo>
                  <a:cubicBezTo>
                    <a:pt x="295072" y="367376"/>
                    <a:pt x="295032" y="373100"/>
                    <a:pt x="291829" y="377103"/>
                  </a:cubicBezTo>
                  <a:cubicBezTo>
                    <a:pt x="284971" y="385675"/>
                    <a:pt x="272259" y="388491"/>
                    <a:pt x="262646" y="391695"/>
                  </a:cubicBezTo>
                  <a:cubicBezTo>
                    <a:pt x="257782" y="390074"/>
                    <a:pt x="252985" y="388240"/>
                    <a:pt x="248055" y="386831"/>
                  </a:cubicBezTo>
                  <a:cubicBezTo>
                    <a:pt x="205296" y="374613"/>
                    <a:pt x="249001" y="388767"/>
                    <a:pt x="214008" y="377103"/>
                  </a:cubicBezTo>
                  <a:cubicBezTo>
                    <a:pt x="218872" y="375482"/>
                    <a:pt x="223473" y="372239"/>
                    <a:pt x="228600" y="372239"/>
                  </a:cubicBezTo>
                  <a:cubicBezTo>
                    <a:pt x="236867" y="372239"/>
                    <a:pt x="245525" y="380800"/>
                    <a:pt x="252919" y="377103"/>
                  </a:cubicBezTo>
                  <a:cubicBezTo>
                    <a:pt x="258148" y="374489"/>
                    <a:pt x="243556" y="369990"/>
                    <a:pt x="238327" y="367376"/>
                  </a:cubicBezTo>
                  <a:cubicBezTo>
                    <a:pt x="228355" y="362390"/>
                    <a:pt x="208670" y="359499"/>
                    <a:pt x="199417" y="357648"/>
                  </a:cubicBezTo>
                  <a:cubicBezTo>
                    <a:pt x="193955" y="349455"/>
                    <a:pt x="187045" y="335035"/>
                    <a:pt x="175097" y="333329"/>
                  </a:cubicBezTo>
                  <a:cubicBezTo>
                    <a:pt x="168480" y="332384"/>
                    <a:pt x="162127" y="336572"/>
                    <a:pt x="155642" y="338193"/>
                  </a:cubicBezTo>
                  <a:cubicBezTo>
                    <a:pt x="124858" y="327931"/>
                    <a:pt x="155522" y="342845"/>
                    <a:pt x="136187" y="309010"/>
                  </a:cubicBezTo>
                  <a:cubicBezTo>
                    <a:pt x="132224" y="302076"/>
                    <a:pt x="114078" y="296186"/>
                    <a:pt x="107004" y="294418"/>
                  </a:cubicBezTo>
                  <a:cubicBezTo>
                    <a:pt x="98984" y="292413"/>
                    <a:pt x="90705" y="291559"/>
                    <a:pt x="82685" y="289554"/>
                  </a:cubicBezTo>
                  <a:cubicBezTo>
                    <a:pt x="77711" y="288310"/>
                    <a:pt x="73023" y="286098"/>
                    <a:pt x="68093" y="284690"/>
                  </a:cubicBezTo>
                  <a:cubicBezTo>
                    <a:pt x="61666" y="282854"/>
                    <a:pt x="55123" y="281448"/>
                    <a:pt x="48638" y="279827"/>
                  </a:cubicBezTo>
                  <a:cubicBezTo>
                    <a:pt x="45395" y="274963"/>
                    <a:pt x="43044" y="269369"/>
                    <a:pt x="38910" y="265235"/>
                  </a:cubicBezTo>
                  <a:cubicBezTo>
                    <a:pt x="26385" y="252710"/>
                    <a:pt x="17402" y="254124"/>
                    <a:pt x="0" y="250644"/>
                  </a:cubicBezTo>
                  <a:cubicBezTo>
                    <a:pt x="1621" y="244159"/>
                    <a:pt x="461" y="236219"/>
                    <a:pt x="4863" y="231188"/>
                  </a:cubicBezTo>
                  <a:cubicBezTo>
                    <a:pt x="21344" y="212352"/>
                    <a:pt x="45542" y="207643"/>
                    <a:pt x="68093" y="202005"/>
                  </a:cubicBezTo>
                  <a:cubicBezTo>
                    <a:pt x="81407" y="193130"/>
                    <a:pt x="85585" y="193048"/>
                    <a:pt x="92412" y="177686"/>
                  </a:cubicBezTo>
                  <a:cubicBezTo>
                    <a:pt x="96576" y="168316"/>
                    <a:pt x="102140" y="148503"/>
                    <a:pt x="102140" y="148503"/>
                  </a:cubicBezTo>
                  <a:cubicBezTo>
                    <a:pt x="97276" y="146882"/>
                    <a:pt x="91552" y="146842"/>
                    <a:pt x="87548" y="143639"/>
                  </a:cubicBezTo>
                  <a:cubicBezTo>
                    <a:pt x="82984" y="139987"/>
                    <a:pt x="78546" y="134848"/>
                    <a:pt x="77821" y="129048"/>
                  </a:cubicBezTo>
                  <a:cubicBezTo>
                    <a:pt x="75894" y="113633"/>
                    <a:pt x="81419" y="98965"/>
                    <a:pt x="97276" y="95001"/>
                  </a:cubicBezTo>
                  <a:cubicBezTo>
                    <a:pt x="111519" y="91440"/>
                    <a:pt x="126459" y="91758"/>
                    <a:pt x="141051" y="90137"/>
                  </a:cubicBezTo>
                  <a:cubicBezTo>
                    <a:pt x="174909" y="81672"/>
                    <a:pt x="161804" y="82679"/>
                    <a:pt x="214008" y="90137"/>
                  </a:cubicBezTo>
                  <a:cubicBezTo>
                    <a:pt x="219084" y="90862"/>
                    <a:pt x="223556" y="94084"/>
                    <a:pt x="228600" y="95001"/>
                  </a:cubicBezTo>
                  <a:cubicBezTo>
                    <a:pt x="241460" y="97339"/>
                    <a:pt x="254540" y="98244"/>
                    <a:pt x="267510" y="99865"/>
                  </a:cubicBezTo>
                  <a:cubicBezTo>
                    <a:pt x="302239" y="111442"/>
                    <a:pt x="288161" y="103906"/>
                    <a:pt x="311285" y="119320"/>
                  </a:cubicBezTo>
                  <a:cubicBezTo>
                    <a:pt x="324255" y="117699"/>
                    <a:pt x="337585" y="117895"/>
                    <a:pt x="350195" y="114456"/>
                  </a:cubicBezTo>
                  <a:cubicBezTo>
                    <a:pt x="370389" y="108949"/>
                    <a:pt x="360807" y="102131"/>
                    <a:pt x="374514" y="90137"/>
                  </a:cubicBezTo>
                  <a:cubicBezTo>
                    <a:pt x="400905" y="67045"/>
                    <a:pt x="401442" y="71058"/>
                    <a:pt x="432880" y="65818"/>
                  </a:cubicBezTo>
                  <a:cubicBezTo>
                    <a:pt x="450620" y="12602"/>
                    <a:pt x="422327" y="93211"/>
                    <a:pt x="447472" y="36635"/>
                  </a:cubicBezTo>
                  <a:cubicBezTo>
                    <a:pt x="463754" y="0"/>
                    <a:pt x="444357" y="10663"/>
                    <a:pt x="476655" y="2588"/>
                  </a:cubicBezTo>
                  <a:cubicBezTo>
                    <a:pt x="509080" y="4209"/>
                    <a:pt x="541587" y="4639"/>
                    <a:pt x="573931" y="7452"/>
                  </a:cubicBezTo>
                  <a:cubicBezTo>
                    <a:pt x="579039" y="7896"/>
                    <a:pt x="585320" y="8312"/>
                    <a:pt x="588523" y="12316"/>
                  </a:cubicBezTo>
                  <a:cubicBezTo>
                    <a:pt x="592699" y="17536"/>
                    <a:pt x="591766" y="25286"/>
                    <a:pt x="593387" y="31771"/>
                  </a:cubicBezTo>
                  <a:cubicBezTo>
                    <a:pt x="599522" y="80853"/>
                    <a:pt x="594118" y="58284"/>
                    <a:pt x="607978" y="99865"/>
                  </a:cubicBezTo>
                  <a:cubicBezTo>
                    <a:pt x="609599" y="104729"/>
                    <a:pt x="607978" y="112835"/>
                    <a:pt x="612842" y="114456"/>
                  </a:cubicBezTo>
                  <a:cubicBezTo>
                    <a:pt x="635277" y="121934"/>
                    <a:pt x="622406" y="118314"/>
                    <a:pt x="651753" y="124184"/>
                  </a:cubicBezTo>
                  <a:cubicBezTo>
                    <a:pt x="653374" y="143639"/>
                    <a:pt x="653408" y="163293"/>
                    <a:pt x="656617" y="182550"/>
                  </a:cubicBezTo>
                  <a:cubicBezTo>
                    <a:pt x="658303" y="192664"/>
                    <a:pt x="656616" y="208490"/>
                    <a:pt x="666344" y="211733"/>
                  </a:cubicBezTo>
                  <a:lnTo>
                    <a:pt x="680936" y="216597"/>
                  </a:lnTo>
                  <a:cubicBezTo>
                    <a:pt x="685260" y="210110"/>
                    <a:pt x="694444" y="192278"/>
                    <a:pt x="705255" y="192278"/>
                  </a:cubicBezTo>
                  <a:cubicBezTo>
                    <a:pt x="711100" y="192278"/>
                    <a:pt x="714982" y="198763"/>
                    <a:pt x="719846" y="202005"/>
                  </a:cubicBezTo>
                  <a:cubicBezTo>
                    <a:pt x="723089" y="206869"/>
                    <a:pt x="725009" y="212945"/>
                    <a:pt x="729574" y="216597"/>
                  </a:cubicBezTo>
                  <a:cubicBezTo>
                    <a:pt x="733577" y="219800"/>
                    <a:pt x="739038" y="221461"/>
                    <a:pt x="744165" y="221461"/>
                  </a:cubicBezTo>
                  <a:cubicBezTo>
                    <a:pt x="755905" y="221461"/>
                    <a:pt x="771561" y="215572"/>
                    <a:pt x="783076" y="211733"/>
                  </a:cubicBezTo>
                  <a:cubicBezTo>
                    <a:pt x="817805" y="223310"/>
                    <a:pt x="803727" y="215774"/>
                    <a:pt x="826851" y="231188"/>
                  </a:cubicBezTo>
                  <a:cubicBezTo>
                    <a:pt x="828472" y="236052"/>
                    <a:pt x="829421" y="241194"/>
                    <a:pt x="831714" y="245780"/>
                  </a:cubicBezTo>
                  <a:cubicBezTo>
                    <a:pt x="834328" y="251008"/>
                    <a:pt x="837309" y="256238"/>
                    <a:pt x="841442" y="260371"/>
                  </a:cubicBezTo>
                  <a:cubicBezTo>
                    <a:pt x="858796" y="277724"/>
                    <a:pt x="887837" y="277115"/>
                    <a:pt x="909536" y="279827"/>
                  </a:cubicBezTo>
                  <a:cubicBezTo>
                    <a:pt x="907915" y="294418"/>
                    <a:pt x="908233" y="309358"/>
                    <a:pt x="904672" y="323601"/>
                  </a:cubicBezTo>
                  <a:cubicBezTo>
                    <a:pt x="901095" y="337909"/>
                    <a:pt x="892602" y="340334"/>
                    <a:pt x="880353" y="343056"/>
                  </a:cubicBezTo>
                  <a:cubicBezTo>
                    <a:pt x="870726" y="345195"/>
                    <a:pt x="860898" y="346299"/>
                    <a:pt x="851170" y="347920"/>
                  </a:cubicBezTo>
                  <a:cubicBezTo>
                    <a:pt x="852791" y="360890"/>
                    <a:pt x="851180" y="374695"/>
                    <a:pt x="856034" y="386831"/>
                  </a:cubicBezTo>
                  <a:cubicBezTo>
                    <a:pt x="858205" y="392258"/>
                    <a:pt x="866776" y="392160"/>
                    <a:pt x="870625" y="396559"/>
                  </a:cubicBezTo>
                  <a:cubicBezTo>
                    <a:pt x="878324" y="405358"/>
                    <a:pt x="883595" y="416014"/>
                    <a:pt x="890080" y="425742"/>
                  </a:cubicBezTo>
                  <a:lnTo>
                    <a:pt x="899808" y="440333"/>
                  </a:lnTo>
                  <a:lnTo>
                    <a:pt x="909536" y="454924"/>
                  </a:lnTo>
                  <a:cubicBezTo>
                    <a:pt x="911157" y="459788"/>
                    <a:pt x="912992" y="464586"/>
                    <a:pt x="914400" y="469516"/>
                  </a:cubicBezTo>
                  <a:cubicBezTo>
                    <a:pt x="916236" y="475943"/>
                    <a:pt x="916630" y="482827"/>
                    <a:pt x="919263" y="488971"/>
                  </a:cubicBezTo>
                  <a:cubicBezTo>
                    <a:pt x="921566" y="494344"/>
                    <a:pt x="926617" y="498221"/>
                    <a:pt x="928991" y="503563"/>
                  </a:cubicBezTo>
                  <a:cubicBezTo>
                    <a:pt x="946051" y="541947"/>
                    <a:pt x="927061" y="524974"/>
                    <a:pt x="953310" y="542473"/>
                  </a:cubicBezTo>
                  <a:cubicBezTo>
                    <a:pt x="975609" y="575922"/>
                    <a:pt x="961674" y="567959"/>
                    <a:pt x="987357" y="576520"/>
                  </a:cubicBezTo>
                  <a:cubicBezTo>
                    <a:pt x="992221" y="579763"/>
                    <a:pt x="997815" y="582115"/>
                    <a:pt x="1001948" y="586248"/>
                  </a:cubicBezTo>
                  <a:cubicBezTo>
                    <a:pt x="1040209" y="624509"/>
                    <a:pt x="978456" y="575587"/>
                    <a:pt x="1026268" y="615431"/>
                  </a:cubicBezTo>
                  <a:cubicBezTo>
                    <a:pt x="1038841" y="625909"/>
                    <a:pt x="1040825" y="625148"/>
                    <a:pt x="1055451" y="630022"/>
                  </a:cubicBezTo>
                  <a:cubicBezTo>
                    <a:pt x="1091512" y="654064"/>
                    <a:pt x="1073170" y="647185"/>
                    <a:pt x="1108953" y="654342"/>
                  </a:cubicBezTo>
                  <a:cubicBezTo>
                    <a:pt x="1113817" y="657584"/>
                    <a:pt x="1119053" y="660327"/>
                    <a:pt x="1123544" y="664069"/>
                  </a:cubicBezTo>
                  <a:cubicBezTo>
                    <a:pt x="1128828" y="668473"/>
                    <a:pt x="1132413" y="674845"/>
                    <a:pt x="1138136" y="678661"/>
                  </a:cubicBezTo>
                  <a:cubicBezTo>
                    <a:pt x="1142402" y="681505"/>
                    <a:pt x="1147863" y="681903"/>
                    <a:pt x="1152727" y="683524"/>
                  </a:cubicBezTo>
                  <a:cubicBezTo>
                    <a:pt x="1170701" y="710485"/>
                    <a:pt x="1152172" y="689161"/>
                    <a:pt x="1177046" y="702980"/>
                  </a:cubicBezTo>
                  <a:cubicBezTo>
                    <a:pt x="1227217" y="730853"/>
                    <a:pt x="1187804" y="716293"/>
                    <a:pt x="1220821" y="727299"/>
                  </a:cubicBezTo>
                  <a:cubicBezTo>
                    <a:pt x="1225685" y="724056"/>
                    <a:pt x="1229741" y="716153"/>
                    <a:pt x="1235412" y="717571"/>
                  </a:cubicBezTo>
                  <a:cubicBezTo>
                    <a:pt x="1240386" y="718815"/>
                    <a:pt x="1237983" y="727577"/>
                    <a:pt x="1240276" y="732163"/>
                  </a:cubicBezTo>
                  <a:cubicBezTo>
                    <a:pt x="1249076" y="749762"/>
                    <a:pt x="1247767" y="746008"/>
                    <a:pt x="1264595" y="751618"/>
                  </a:cubicBezTo>
                  <a:cubicBezTo>
                    <a:pt x="1266216" y="756482"/>
                    <a:pt x="1267166" y="761624"/>
                    <a:pt x="1269459" y="766210"/>
                  </a:cubicBezTo>
                  <a:cubicBezTo>
                    <a:pt x="1272073" y="771438"/>
                    <a:pt x="1279187" y="774955"/>
                    <a:pt x="1279187" y="780801"/>
                  </a:cubicBezTo>
                  <a:cubicBezTo>
                    <a:pt x="1279187" y="786647"/>
                    <a:pt x="1272702" y="790529"/>
                    <a:pt x="1269459" y="795393"/>
                  </a:cubicBezTo>
                  <a:cubicBezTo>
                    <a:pt x="1265546" y="838430"/>
                    <a:pt x="1254178" y="839312"/>
                    <a:pt x="1274323" y="863486"/>
                  </a:cubicBezTo>
                  <a:cubicBezTo>
                    <a:pt x="1278726" y="868770"/>
                    <a:pt x="1284050" y="873214"/>
                    <a:pt x="1288914" y="878078"/>
                  </a:cubicBezTo>
                  <a:cubicBezTo>
                    <a:pt x="1300263" y="912125"/>
                    <a:pt x="1288914" y="904019"/>
                    <a:pt x="1313234" y="912124"/>
                  </a:cubicBezTo>
                  <a:cubicBezTo>
                    <a:pt x="1314855" y="916988"/>
                    <a:pt x="1314472" y="923091"/>
                    <a:pt x="1318097" y="926716"/>
                  </a:cubicBezTo>
                  <a:cubicBezTo>
                    <a:pt x="1326364" y="934983"/>
                    <a:pt x="1347280" y="946171"/>
                    <a:pt x="1347280" y="946171"/>
                  </a:cubicBezTo>
                  <a:cubicBezTo>
                    <a:pt x="1350523" y="951035"/>
                    <a:pt x="1354705" y="955390"/>
                    <a:pt x="1357008" y="960763"/>
                  </a:cubicBezTo>
                  <a:cubicBezTo>
                    <a:pt x="1363103" y="974985"/>
                    <a:pt x="1358327" y="984192"/>
                    <a:pt x="1371600" y="994810"/>
                  </a:cubicBezTo>
                  <a:cubicBezTo>
                    <a:pt x="1375603" y="998013"/>
                    <a:pt x="1381327" y="998052"/>
                    <a:pt x="1386191" y="999673"/>
                  </a:cubicBezTo>
                  <a:lnTo>
                    <a:pt x="1444557" y="1038584"/>
                  </a:lnTo>
                  <a:cubicBezTo>
                    <a:pt x="1449421" y="1041827"/>
                    <a:pt x="1453602" y="1046463"/>
                    <a:pt x="1459148" y="1048312"/>
                  </a:cubicBezTo>
                  <a:cubicBezTo>
                    <a:pt x="1464012" y="1049933"/>
                    <a:pt x="1468810" y="1051768"/>
                    <a:pt x="1473740" y="1053176"/>
                  </a:cubicBezTo>
                  <a:cubicBezTo>
                    <a:pt x="1516492" y="1065390"/>
                    <a:pt x="1472800" y="1051241"/>
                    <a:pt x="1507787" y="1062903"/>
                  </a:cubicBezTo>
                  <a:cubicBezTo>
                    <a:pt x="1546696" y="1088844"/>
                    <a:pt x="1499681" y="1054797"/>
                    <a:pt x="1532106" y="1087222"/>
                  </a:cubicBezTo>
                  <a:cubicBezTo>
                    <a:pt x="1543303" y="1098419"/>
                    <a:pt x="1551268" y="1098093"/>
                    <a:pt x="1566153" y="1101814"/>
                  </a:cubicBezTo>
                  <a:cubicBezTo>
                    <a:pt x="1571017" y="1105057"/>
                    <a:pt x="1576611" y="1107409"/>
                    <a:pt x="1580744" y="1111542"/>
                  </a:cubicBezTo>
                  <a:cubicBezTo>
                    <a:pt x="1597944" y="1128742"/>
                    <a:pt x="1587463" y="1133936"/>
                    <a:pt x="1595336" y="1160180"/>
                  </a:cubicBezTo>
                  <a:cubicBezTo>
                    <a:pt x="1597016" y="1165779"/>
                    <a:pt x="1602449" y="1169543"/>
                    <a:pt x="1605063" y="1174771"/>
                  </a:cubicBezTo>
                  <a:cubicBezTo>
                    <a:pt x="1607356" y="1179357"/>
                    <a:pt x="1605755" y="1186383"/>
                    <a:pt x="1609927" y="1189363"/>
                  </a:cubicBezTo>
                  <a:cubicBezTo>
                    <a:pt x="1618271" y="1195323"/>
                    <a:pt x="1639110" y="1199090"/>
                    <a:pt x="1639110" y="1199090"/>
                  </a:cubicBezTo>
                  <a:lnTo>
                    <a:pt x="1668293" y="1218546"/>
                  </a:lnTo>
                  <a:lnTo>
                    <a:pt x="1682885" y="1228273"/>
                  </a:lnTo>
                  <a:cubicBezTo>
                    <a:pt x="1698299" y="1251396"/>
                    <a:pt x="1687067" y="1241018"/>
                    <a:pt x="1721795" y="1252593"/>
                  </a:cubicBezTo>
                  <a:lnTo>
                    <a:pt x="1736387" y="1257456"/>
                  </a:lnTo>
                  <a:lnTo>
                    <a:pt x="1780161" y="1286639"/>
                  </a:lnTo>
                  <a:cubicBezTo>
                    <a:pt x="1785025" y="1289882"/>
                    <a:pt x="1789207" y="1294518"/>
                    <a:pt x="1794753" y="1296367"/>
                  </a:cubicBezTo>
                  <a:lnTo>
                    <a:pt x="1809344" y="1301231"/>
                  </a:lnTo>
                  <a:cubicBezTo>
                    <a:pt x="1814208" y="1306095"/>
                    <a:pt x="1818213" y="1312007"/>
                    <a:pt x="1823936" y="1315822"/>
                  </a:cubicBezTo>
                  <a:cubicBezTo>
                    <a:pt x="1828202" y="1318666"/>
                    <a:pt x="1833941" y="1318393"/>
                    <a:pt x="1838527" y="1320686"/>
                  </a:cubicBezTo>
                  <a:cubicBezTo>
                    <a:pt x="1843756" y="1323300"/>
                    <a:pt x="1847890" y="1327800"/>
                    <a:pt x="1853119" y="1330414"/>
                  </a:cubicBezTo>
                  <a:cubicBezTo>
                    <a:pt x="1860097" y="1333903"/>
                    <a:pt x="1880931" y="1338583"/>
                    <a:pt x="1887165" y="1340142"/>
                  </a:cubicBezTo>
                  <a:cubicBezTo>
                    <a:pt x="1890408" y="1345006"/>
                    <a:pt x="1892328" y="1351081"/>
                    <a:pt x="1896893" y="1354733"/>
                  </a:cubicBezTo>
                  <a:cubicBezTo>
                    <a:pt x="1900897" y="1357936"/>
                    <a:pt x="1906899" y="1357304"/>
                    <a:pt x="1911485" y="1359597"/>
                  </a:cubicBezTo>
                  <a:cubicBezTo>
                    <a:pt x="1916713" y="1362211"/>
                    <a:pt x="1920734" y="1366950"/>
                    <a:pt x="1926076" y="1369324"/>
                  </a:cubicBezTo>
                  <a:cubicBezTo>
                    <a:pt x="1935446" y="1373488"/>
                    <a:pt x="1945531" y="1375809"/>
                    <a:pt x="1955259" y="1379052"/>
                  </a:cubicBezTo>
                  <a:lnTo>
                    <a:pt x="2013625" y="1398507"/>
                  </a:lnTo>
                  <a:lnTo>
                    <a:pt x="2028217" y="1403371"/>
                  </a:lnTo>
                  <a:cubicBezTo>
                    <a:pt x="2033081" y="1404992"/>
                    <a:pt x="2037834" y="1406992"/>
                    <a:pt x="2042808" y="1408235"/>
                  </a:cubicBezTo>
                  <a:lnTo>
                    <a:pt x="2062263" y="1413099"/>
                  </a:lnTo>
                  <a:cubicBezTo>
                    <a:pt x="2063884" y="1419584"/>
                    <a:pt x="2062052" y="1428204"/>
                    <a:pt x="2067127" y="1432554"/>
                  </a:cubicBezTo>
                  <a:cubicBezTo>
                    <a:pt x="2074912" y="1439227"/>
                    <a:pt x="2086790" y="1438474"/>
                    <a:pt x="2096310" y="1442282"/>
                  </a:cubicBezTo>
                  <a:lnTo>
                    <a:pt x="2120629" y="1452010"/>
                  </a:lnTo>
                  <a:cubicBezTo>
                    <a:pt x="2119008" y="1460116"/>
                    <a:pt x="2113494" y="1468380"/>
                    <a:pt x="2115765" y="1476329"/>
                  </a:cubicBezTo>
                  <a:cubicBezTo>
                    <a:pt x="2117371" y="1481950"/>
                    <a:pt x="2124570" y="1485229"/>
                    <a:pt x="2130357" y="1486056"/>
                  </a:cubicBezTo>
                  <a:cubicBezTo>
                    <a:pt x="2134634" y="1486667"/>
                    <a:pt x="2158927" y="1478155"/>
                    <a:pt x="2164404" y="1476329"/>
                  </a:cubicBezTo>
                  <a:cubicBezTo>
                    <a:pt x="2181802" y="1479809"/>
                    <a:pt x="2190791" y="1478397"/>
                    <a:pt x="2203314" y="1490920"/>
                  </a:cubicBezTo>
                  <a:cubicBezTo>
                    <a:pt x="2207448" y="1495054"/>
                    <a:pt x="2209799" y="1500648"/>
                    <a:pt x="2213042" y="1505512"/>
                  </a:cubicBezTo>
                  <a:cubicBezTo>
                    <a:pt x="2209799" y="1511997"/>
                    <a:pt x="2208441" y="1519840"/>
                    <a:pt x="2203314" y="1524967"/>
                  </a:cubicBezTo>
                  <a:cubicBezTo>
                    <a:pt x="2199689" y="1528592"/>
                    <a:pt x="2191016" y="1525245"/>
                    <a:pt x="2188723" y="1529831"/>
                  </a:cubicBezTo>
                  <a:cubicBezTo>
                    <a:pt x="2181312" y="1544653"/>
                    <a:pt x="2202619" y="1547433"/>
                    <a:pt x="2208178" y="1549286"/>
                  </a:cubicBezTo>
                  <a:cubicBezTo>
                    <a:pt x="2211421" y="1554150"/>
                    <a:pt x="2212478" y="1561707"/>
                    <a:pt x="2217906" y="1563878"/>
                  </a:cubicBezTo>
                  <a:cubicBezTo>
                    <a:pt x="2222666" y="1565782"/>
                    <a:pt x="2227911" y="1556721"/>
                    <a:pt x="2232497" y="1559014"/>
                  </a:cubicBezTo>
                  <a:cubicBezTo>
                    <a:pt x="2237083" y="1561307"/>
                    <a:pt x="2235953" y="1568675"/>
                    <a:pt x="2237361" y="1573605"/>
                  </a:cubicBezTo>
                  <a:cubicBezTo>
                    <a:pt x="2239198" y="1580033"/>
                    <a:pt x="2238049" y="1587841"/>
                    <a:pt x="2242225" y="1593061"/>
                  </a:cubicBezTo>
                  <a:cubicBezTo>
                    <a:pt x="2245428" y="1597064"/>
                    <a:pt x="2251953" y="1596303"/>
                    <a:pt x="2256817" y="1597924"/>
                  </a:cubicBezTo>
                  <a:cubicBezTo>
                    <a:pt x="2258438" y="1606031"/>
                    <a:pt x="2257094" y="1615365"/>
                    <a:pt x="2261680" y="1622244"/>
                  </a:cubicBezTo>
                  <a:cubicBezTo>
                    <a:pt x="2264524" y="1626510"/>
                    <a:pt x="2271686" y="1624814"/>
                    <a:pt x="2276272" y="1627107"/>
                  </a:cubicBezTo>
                  <a:cubicBezTo>
                    <a:pt x="2281500" y="1629721"/>
                    <a:pt x="2285999" y="1633592"/>
                    <a:pt x="2290863" y="1636835"/>
                  </a:cubicBezTo>
                  <a:cubicBezTo>
                    <a:pt x="2300333" y="1665244"/>
                    <a:pt x="2295427" y="1646263"/>
                    <a:pt x="2286000" y="1636835"/>
                  </a:cubicBezTo>
                  <a:cubicBezTo>
                    <a:pt x="2281866" y="1632701"/>
                    <a:pt x="2276272" y="1630350"/>
                    <a:pt x="2271408" y="1627107"/>
                  </a:cubicBezTo>
                  <a:cubicBezTo>
                    <a:pt x="2275364" y="1638976"/>
                    <a:pt x="2276570" y="1646860"/>
                    <a:pt x="2286000" y="1656290"/>
                  </a:cubicBezTo>
                  <a:cubicBezTo>
                    <a:pt x="2290133" y="1660423"/>
                    <a:pt x="2295727" y="1662775"/>
                    <a:pt x="2300591" y="1666018"/>
                  </a:cubicBezTo>
                  <a:cubicBezTo>
                    <a:pt x="2302212" y="1675746"/>
                    <a:pt x="2299800" y="1687122"/>
                    <a:pt x="2305455" y="1695201"/>
                  </a:cubicBezTo>
                  <a:cubicBezTo>
                    <a:pt x="2312159" y="1704779"/>
                    <a:pt x="2324910" y="1708171"/>
                    <a:pt x="2334638" y="1714656"/>
                  </a:cubicBezTo>
                  <a:cubicBezTo>
                    <a:pt x="2339502" y="1717899"/>
                    <a:pt x="2343683" y="1722535"/>
                    <a:pt x="2349229" y="1724384"/>
                  </a:cubicBezTo>
                  <a:cubicBezTo>
                    <a:pt x="2371664" y="1731862"/>
                    <a:pt x="2358793" y="1728242"/>
                    <a:pt x="2388140" y="1734112"/>
                  </a:cubicBezTo>
                  <a:cubicBezTo>
                    <a:pt x="2397571" y="1790698"/>
                    <a:pt x="2380488" y="1746350"/>
                    <a:pt x="2451370" y="1768159"/>
                  </a:cubicBezTo>
                  <a:cubicBezTo>
                    <a:pt x="2456270" y="1769667"/>
                    <a:pt x="2452062" y="1779770"/>
                    <a:pt x="2456234" y="1782750"/>
                  </a:cubicBezTo>
                  <a:cubicBezTo>
                    <a:pt x="2464578" y="1788710"/>
                    <a:pt x="2485417" y="1792478"/>
                    <a:pt x="2485417" y="1792478"/>
                  </a:cubicBezTo>
                  <a:lnTo>
                    <a:pt x="2495144" y="1821661"/>
                  </a:lnTo>
                  <a:lnTo>
                    <a:pt x="2500008" y="1836252"/>
                  </a:lnTo>
                  <a:cubicBezTo>
                    <a:pt x="2498387" y="1842737"/>
                    <a:pt x="2497777" y="1849563"/>
                    <a:pt x="2495144" y="1855707"/>
                  </a:cubicBezTo>
                  <a:cubicBezTo>
                    <a:pt x="2492841" y="1861080"/>
                    <a:pt x="2486244" y="1864512"/>
                    <a:pt x="2485417" y="1870299"/>
                  </a:cubicBezTo>
                  <a:cubicBezTo>
                    <a:pt x="2482983" y="1887339"/>
                    <a:pt x="2494194" y="1891264"/>
                    <a:pt x="2500008" y="1904346"/>
                  </a:cubicBezTo>
                  <a:cubicBezTo>
                    <a:pt x="2504173" y="1913716"/>
                    <a:pt x="2506493" y="1923801"/>
                    <a:pt x="2509736" y="1933529"/>
                  </a:cubicBezTo>
                  <a:cubicBezTo>
                    <a:pt x="2511357" y="1938393"/>
                    <a:pt x="2511756" y="1943854"/>
                    <a:pt x="2514600" y="1948120"/>
                  </a:cubicBezTo>
                  <a:lnTo>
                    <a:pt x="2534055" y="1977303"/>
                  </a:lnTo>
                  <a:cubicBezTo>
                    <a:pt x="2535676" y="1985409"/>
                    <a:pt x="2534818" y="1994444"/>
                    <a:pt x="2538919" y="2001622"/>
                  </a:cubicBezTo>
                  <a:cubicBezTo>
                    <a:pt x="2541819" y="2006697"/>
                    <a:pt x="2549019" y="2007608"/>
                    <a:pt x="2553510" y="2011350"/>
                  </a:cubicBezTo>
                  <a:cubicBezTo>
                    <a:pt x="2558794" y="2015754"/>
                    <a:pt x="2563238" y="2021078"/>
                    <a:pt x="2568102" y="2025942"/>
                  </a:cubicBezTo>
                  <a:cubicBezTo>
                    <a:pt x="2569723" y="2035669"/>
                    <a:pt x="2571742" y="2045339"/>
                    <a:pt x="2572965" y="2055124"/>
                  </a:cubicBezTo>
                  <a:cubicBezTo>
                    <a:pt x="2574986" y="2071292"/>
                    <a:pt x="2574165" y="2087886"/>
                    <a:pt x="2577829" y="2103763"/>
                  </a:cubicBezTo>
                  <a:cubicBezTo>
                    <a:pt x="2579143" y="2109459"/>
                    <a:pt x="2584314" y="2113490"/>
                    <a:pt x="2587557" y="2118354"/>
                  </a:cubicBezTo>
                  <a:cubicBezTo>
                    <a:pt x="2605295" y="2171569"/>
                    <a:pt x="2577007" y="2090968"/>
                    <a:pt x="2602148" y="2147537"/>
                  </a:cubicBezTo>
                  <a:cubicBezTo>
                    <a:pt x="2606312" y="2156907"/>
                    <a:pt x="2603344" y="2171032"/>
                    <a:pt x="2611876" y="2176720"/>
                  </a:cubicBezTo>
                  <a:cubicBezTo>
                    <a:pt x="2632191" y="2190263"/>
                    <a:pt x="2622334" y="2182314"/>
                    <a:pt x="2641059" y="2201039"/>
                  </a:cubicBezTo>
                  <a:cubicBezTo>
                    <a:pt x="2647324" y="2219833"/>
                    <a:pt x="2646874" y="2216473"/>
                    <a:pt x="2650787" y="2239950"/>
                  </a:cubicBezTo>
                  <a:cubicBezTo>
                    <a:pt x="2651054" y="2241549"/>
                    <a:pt x="2650787" y="2243193"/>
                    <a:pt x="2650787" y="2244814"/>
                  </a:cubicBezTo>
                  <a:cubicBezTo>
                    <a:pt x="2644337" y="2254488"/>
                    <a:pt x="2633840" y="2261914"/>
                    <a:pt x="2645923" y="2273997"/>
                  </a:cubicBezTo>
                  <a:cubicBezTo>
                    <a:pt x="2649548" y="2277622"/>
                    <a:pt x="2655650" y="2277240"/>
                    <a:pt x="2660514" y="2278861"/>
                  </a:cubicBezTo>
                  <a:cubicBezTo>
                    <a:pt x="2663757" y="2283725"/>
                    <a:pt x="2668393" y="2287906"/>
                    <a:pt x="2670242" y="2293452"/>
                  </a:cubicBezTo>
                  <a:cubicBezTo>
                    <a:pt x="2673361" y="2302808"/>
                    <a:pt x="2672967" y="2313008"/>
                    <a:pt x="2675106" y="2322635"/>
                  </a:cubicBezTo>
                  <a:cubicBezTo>
                    <a:pt x="2676218" y="2327640"/>
                    <a:pt x="2678349" y="2332363"/>
                    <a:pt x="2679970" y="2337227"/>
                  </a:cubicBezTo>
                  <a:cubicBezTo>
                    <a:pt x="2678349" y="2346955"/>
                    <a:pt x="2670696" y="2357589"/>
                    <a:pt x="2675106" y="2366410"/>
                  </a:cubicBezTo>
                  <a:cubicBezTo>
                    <a:pt x="2677720" y="2371638"/>
                    <a:pt x="2684026" y="2355264"/>
                    <a:pt x="2689697" y="2356682"/>
                  </a:cubicBezTo>
                  <a:cubicBezTo>
                    <a:pt x="2694671" y="2357925"/>
                    <a:pt x="2692940" y="2366409"/>
                    <a:pt x="2694561" y="2371273"/>
                  </a:cubicBezTo>
                  <a:cubicBezTo>
                    <a:pt x="2692940" y="2382622"/>
                    <a:pt x="2694353" y="2394844"/>
                    <a:pt x="2689697" y="2405320"/>
                  </a:cubicBezTo>
                  <a:cubicBezTo>
                    <a:pt x="2685498" y="2414767"/>
                    <a:pt x="2662533" y="2418191"/>
                    <a:pt x="2655651" y="2419912"/>
                  </a:cubicBezTo>
                  <a:cubicBezTo>
                    <a:pt x="2663001" y="2449316"/>
                    <a:pt x="2658400" y="2433024"/>
                    <a:pt x="2670242" y="2468550"/>
                  </a:cubicBezTo>
                  <a:lnTo>
                    <a:pt x="2675106" y="2483142"/>
                  </a:lnTo>
                  <a:cubicBezTo>
                    <a:pt x="2673485" y="2496112"/>
                    <a:pt x="2672091" y="2509112"/>
                    <a:pt x="2670242" y="2522052"/>
                  </a:cubicBezTo>
                  <a:cubicBezTo>
                    <a:pt x="2670013" y="2523657"/>
                    <a:pt x="2670755" y="2518726"/>
                    <a:pt x="2670242" y="2517188"/>
                  </a:cubicBezTo>
                  <a:lnTo>
                    <a:pt x="2660514" y="2488005"/>
                  </a:lnTo>
                  <a:cubicBezTo>
                    <a:pt x="2655472" y="2442620"/>
                    <a:pt x="2640970" y="2444231"/>
                    <a:pt x="2660514" y="2444231"/>
                  </a:cubicBezTo>
                </a:path>
              </a:pathLst>
            </a:custGeom>
            <a:grpFill/>
            <a:ln w="3810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2737972" y="4079132"/>
              <a:ext cx="1157633" cy="1879059"/>
            </a:xfrm>
            <a:custGeom>
              <a:avLst/>
              <a:gdLst>
                <a:gd name="connsiteX0" fmla="*/ 160871 w 1157633"/>
                <a:gd name="connsiteY0" fmla="*/ 1621 h 1879059"/>
                <a:gd name="connsiteX1" fmla="*/ 199781 w 1157633"/>
                <a:gd name="connsiteY1" fmla="*/ 6485 h 1879059"/>
                <a:gd name="connsiteX2" fmla="*/ 194917 w 1157633"/>
                <a:gd name="connsiteY2" fmla="*/ 21077 h 1879059"/>
                <a:gd name="connsiteX3" fmla="*/ 204645 w 1157633"/>
                <a:gd name="connsiteY3" fmla="*/ 50259 h 1879059"/>
                <a:gd name="connsiteX4" fmla="*/ 209509 w 1157633"/>
                <a:gd name="connsiteY4" fmla="*/ 64851 h 1879059"/>
                <a:gd name="connsiteX5" fmla="*/ 190054 w 1157633"/>
                <a:gd name="connsiteY5" fmla="*/ 137808 h 1879059"/>
                <a:gd name="connsiteX6" fmla="*/ 175462 w 1157633"/>
                <a:gd name="connsiteY6" fmla="*/ 142672 h 1879059"/>
                <a:gd name="connsiteX7" fmla="*/ 131688 w 1157633"/>
                <a:gd name="connsiteY7" fmla="*/ 147536 h 1879059"/>
                <a:gd name="connsiteX8" fmla="*/ 126824 w 1157633"/>
                <a:gd name="connsiteY8" fmla="*/ 162128 h 1879059"/>
                <a:gd name="connsiteX9" fmla="*/ 141415 w 1157633"/>
                <a:gd name="connsiteY9" fmla="*/ 166991 h 1879059"/>
                <a:gd name="connsiteX10" fmla="*/ 156007 w 1157633"/>
                <a:gd name="connsiteY10" fmla="*/ 176719 h 1879059"/>
                <a:gd name="connsiteX11" fmla="*/ 170598 w 1157633"/>
                <a:gd name="connsiteY11" fmla="*/ 205902 h 1879059"/>
                <a:gd name="connsiteX12" fmla="*/ 165734 w 1157633"/>
                <a:gd name="connsiteY12" fmla="*/ 225357 h 1879059"/>
                <a:gd name="connsiteX13" fmla="*/ 156007 w 1157633"/>
                <a:gd name="connsiteY13" fmla="*/ 239949 h 1879059"/>
                <a:gd name="connsiteX14" fmla="*/ 156007 w 1157633"/>
                <a:gd name="connsiteY14" fmla="*/ 342089 h 1879059"/>
                <a:gd name="connsiteX15" fmla="*/ 141415 w 1157633"/>
                <a:gd name="connsiteY15" fmla="*/ 356681 h 1879059"/>
                <a:gd name="connsiteX16" fmla="*/ 117096 w 1157633"/>
                <a:gd name="connsiteY16" fmla="*/ 390728 h 1879059"/>
                <a:gd name="connsiteX17" fmla="*/ 102505 w 1157633"/>
                <a:gd name="connsiteY17" fmla="*/ 381000 h 1879059"/>
                <a:gd name="connsiteX18" fmla="*/ 97641 w 1157633"/>
                <a:gd name="connsiteY18" fmla="*/ 395591 h 1879059"/>
                <a:gd name="connsiteX19" fmla="*/ 78185 w 1157633"/>
                <a:gd name="connsiteY19" fmla="*/ 468549 h 1879059"/>
                <a:gd name="connsiteX20" fmla="*/ 73322 w 1157633"/>
                <a:gd name="connsiteY20" fmla="*/ 483140 h 1879059"/>
                <a:gd name="connsiteX21" fmla="*/ 63594 w 1157633"/>
                <a:gd name="connsiteY21" fmla="*/ 497732 h 1879059"/>
                <a:gd name="connsiteX22" fmla="*/ 78185 w 1157633"/>
                <a:gd name="connsiteY22" fmla="*/ 502596 h 1879059"/>
                <a:gd name="connsiteX23" fmla="*/ 83049 w 1157633"/>
                <a:gd name="connsiteY23" fmla="*/ 517187 h 1879059"/>
                <a:gd name="connsiteX24" fmla="*/ 136551 w 1157633"/>
                <a:gd name="connsiteY24" fmla="*/ 565825 h 1879059"/>
                <a:gd name="connsiteX25" fmla="*/ 141415 w 1157633"/>
                <a:gd name="connsiteY25" fmla="*/ 580417 h 1879059"/>
                <a:gd name="connsiteX26" fmla="*/ 146279 w 1157633"/>
                <a:gd name="connsiteY26" fmla="*/ 658238 h 1879059"/>
                <a:gd name="connsiteX27" fmla="*/ 175462 w 1157633"/>
                <a:gd name="connsiteY27" fmla="*/ 667966 h 1879059"/>
                <a:gd name="connsiteX28" fmla="*/ 185190 w 1157633"/>
                <a:gd name="connsiteY28" fmla="*/ 697149 h 1879059"/>
                <a:gd name="connsiteX29" fmla="*/ 190054 w 1157633"/>
                <a:gd name="connsiteY29" fmla="*/ 711740 h 1879059"/>
                <a:gd name="connsiteX30" fmla="*/ 209509 w 1157633"/>
                <a:gd name="connsiteY30" fmla="*/ 740923 h 1879059"/>
                <a:gd name="connsiteX31" fmla="*/ 209509 w 1157633"/>
                <a:gd name="connsiteY31" fmla="*/ 809017 h 1879059"/>
                <a:gd name="connsiteX32" fmla="*/ 194917 w 1157633"/>
                <a:gd name="connsiteY32" fmla="*/ 818745 h 1879059"/>
                <a:gd name="connsiteX33" fmla="*/ 185190 w 1157633"/>
                <a:gd name="connsiteY33" fmla="*/ 833336 h 1879059"/>
                <a:gd name="connsiteX34" fmla="*/ 175462 w 1157633"/>
                <a:gd name="connsiteY34" fmla="*/ 862519 h 1879059"/>
                <a:gd name="connsiteX35" fmla="*/ 160871 w 1157633"/>
                <a:gd name="connsiteY35" fmla="*/ 920885 h 1879059"/>
                <a:gd name="connsiteX36" fmla="*/ 156007 w 1157633"/>
                <a:gd name="connsiteY36" fmla="*/ 935477 h 1879059"/>
                <a:gd name="connsiteX37" fmla="*/ 151143 w 1157633"/>
                <a:gd name="connsiteY37" fmla="*/ 950068 h 1879059"/>
                <a:gd name="connsiteX38" fmla="*/ 160871 w 1157633"/>
                <a:gd name="connsiteY38" fmla="*/ 993842 h 1879059"/>
                <a:gd name="connsiteX39" fmla="*/ 170598 w 1157633"/>
                <a:gd name="connsiteY39" fmla="*/ 1008434 h 1879059"/>
                <a:gd name="connsiteX40" fmla="*/ 185190 w 1157633"/>
                <a:gd name="connsiteY40" fmla="*/ 1057072 h 1879059"/>
                <a:gd name="connsiteX41" fmla="*/ 180326 w 1157633"/>
                <a:gd name="connsiteY41" fmla="*/ 1202987 h 1879059"/>
                <a:gd name="connsiteX42" fmla="*/ 165734 w 1157633"/>
                <a:gd name="connsiteY42" fmla="*/ 1207851 h 1879059"/>
                <a:gd name="connsiteX43" fmla="*/ 151143 w 1157633"/>
                <a:gd name="connsiteY43" fmla="*/ 1217579 h 1879059"/>
                <a:gd name="connsiteX44" fmla="*/ 126824 w 1157633"/>
                <a:gd name="connsiteY44" fmla="*/ 1241898 h 1879059"/>
                <a:gd name="connsiteX45" fmla="*/ 107368 w 1157633"/>
                <a:gd name="connsiteY45" fmla="*/ 1237034 h 1879059"/>
                <a:gd name="connsiteX46" fmla="*/ 97641 w 1157633"/>
                <a:gd name="connsiteY46" fmla="*/ 1222442 h 1879059"/>
                <a:gd name="connsiteX47" fmla="*/ 83049 w 1157633"/>
                <a:gd name="connsiteY47" fmla="*/ 1217579 h 1879059"/>
                <a:gd name="connsiteX48" fmla="*/ 49002 w 1157633"/>
                <a:gd name="connsiteY48" fmla="*/ 1212715 h 1879059"/>
                <a:gd name="connsiteX49" fmla="*/ 5228 w 1157633"/>
                <a:gd name="connsiteY49" fmla="*/ 1217579 h 1879059"/>
                <a:gd name="connsiteX50" fmla="*/ 19819 w 1157633"/>
                <a:gd name="connsiteY50" fmla="*/ 1227306 h 1879059"/>
                <a:gd name="connsiteX51" fmla="*/ 24683 w 1157633"/>
                <a:gd name="connsiteY51" fmla="*/ 1241898 h 1879059"/>
                <a:gd name="connsiteX52" fmla="*/ 102505 w 1157633"/>
                <a:gd name="connsiteY52" fmla="*/ 1358630 h 1879059"/>
                <a:gd name="connsiteX53" fmla="*/ 112232 w 1157633"/>
                <a:gd name="connsiteY53" fmla="*/ 1373221 h 1879059"/>
                <a:gd name="connsiteX54" fmla="*/ 126824 w 1157633"/>
                <a:gd name="connsiteY54" fmla="*/ 1382949 h 1879059"/>
                <a:gd name="connsiteX55" fmla="*/ 131688 w 1157633"/>
                <a:gd name="connsiteY55" fmla="*/ 1397540 h 1879059"/>
                <a:gd name="connsiteX56" fmla="*/ 73322 w 1157633"/>
                <a:gd name="connsiteY56" fmla="*/ 1421859 h 1879059"/>
                <a:gd name="connsiteX57" fmla="*/ 39275 w 1157633"/>
                <a:gd name="connsiteY57" fmla="*/ 1455906 h 1879059"/>
                <a:gd name="connsiteX58" fmla="*/ 63594 w 1157633"/>
                <a:gd name="connsiteY58" fmla="*/ 1475362 h 1879059"/>
                <a:gd name="connsiteX59" fmla="*/ 73322 w 1157633"/>
                <a:gd name="connsiteY59" fmla="*/ 1514272 h 1879059"/>
                <a:gd name="connsiteX60" fmla="*/ 136551 w 1157633"/>
                <a:gd name="connsiteY60" fmla="*/ 1514272 h 1879059"/>
                <a:gd name="connsiteX61" fmla="*/ 141415 w 1157633"/>
                <a:gd name="connsiteY61" fmla="*/ 1528864 h 1879059"/>
                <a:gd name="connsiteX62" fmla="*/ 126824 w 1157633"/>
                <a:gd name="connsiteY62" fmla="*/ 1558047 h 1879059"/>
                <a:gd name="connsiteX63" fmla="*/ 141415 w 1157633"/>
                <a:gd name="connsiteY63" fmla="*/ 1562911 h 1879059"/>
                <a:gd name="connsiteX64" fmla="*/ 156007 w 1157633"/>
                <a:gd name="connsiteY64" fmla="*/ 1558047 h 1879059"/>
                <a:gd name="connsiteX65" fmla="*/ 190054 w 1157633"/>
                <a:gd name="connsiteY65" fmla="*/ 1567774 h 1879059"/>
                <a:gd name="connsiteX66" fmla="*/ 185190 w 1157633"/>
                <a:gd name="connsiteY66" fmla="*/ 1611549 h 1879059"/>
                <a:gd name="connsiteX67" fmla="*/ 180326 w 1157633"/>
                <a:gd name="connsiteY67" fmla="*/ 1626140 h 1879059"/>
                <a:gd name="connsiteX68" fmla="*/ 165734 w 1157633"/>
                <a:gd name="connsiteY68" fmla="*/ 1640732 h 1879059"/>
                <a:gd name="connsiteX69" fmla="*/ 136551 w 1157633"/>
                <a:gd name="connsiteY69" fmla="*/ 1650459 h 1879059"/>
                <a:gd name="connsiteX70" fmla="*/ 126824 w 1157633"/>
                <a:gd name="connsiteY70" fmla="*/ 1665051 h 1879059"/>
                <a:gd name="connsiteX71" fmla="*/ 117096 w 1157633"/>
                <a:gd name="connsiteY71" fmla="*/ 1703962 h 1879059"/>
                <a:gd name="connsiteX72" fmla="*/ 131688 w 1157633"/>
                <a:gd name="connsiteY72" fmla="*/ 1708825 h 1879059"/>
                <a:gd name="connsiteX73" fmla="*/ 151143 w 1157633"/>
                <a:gd name="connsiteY73" fmla="*/ 1713689 h 1879059"/>
                <a:gd name="connsiteX74" fmla="*/ 175462 w 1157633"/>
                <a:gd name="connsiteY74" fmla="*/ 1733145 h 1879059"/>
                <a:gd name="connsiteX75" fmla="*/ 185190 w 1157633"/>
                <a:gd name="connsiteY75" fmla="*/ 1747736 h 1879059"/>
                <a:gd name="connsiteX76" fmla="*/ 185190 w 1157633"/>
                <a:gd name="connsiteY76" fmla="*/ 1796374 h 1879059"/>
                <a:gd name="connsiteX77" fmla="*/ 170598 w 1157633"/>
                <a:gd name="connsiteY77" fmla="*/ 1801238 h 1879059"/>
                <a:gd name="connsiteX78" fmla="*/ 160871 w 1157633"/>
                <a:gd name="connsiteY78" fmla="*/ 1815830 h 1879059"/>
                <a:gd name="connsiteX79" fmla="*/ 185190 w 1157633"/>
                <a:gd name="connsiteY79" fmla="*/ 1845013 h 1879059"/>
                <a:gd name="connsiteX80" fmla="*/ 194917 w 1157633"/>
                <a:gd name="connsiteY80" fmla="*/ 1864468 h 1879059"/>
                <a:gd name="connsiteX81" fmla="*/ 224100 w 1157633"/>
                <a:gd name="connsiteY81" fmla="*/ 1879059 h 1879059"/>
                <a:gd name="connsiteX82" fmla="*/ 287330 w 1157633"/>
                <a:gd name="connsiteY82" fmla="*/ 1864468 h 1879059"/>
                <a:gd name="connsiteX83" fmla="*/ 301922 w 1157633"/>
                <a:gd name="connsiteY83" fmla="*/ 1854740 h 1879059"/>
                <a:gd name="connsiteX84" fmla="*/ 340832 w 1157633"/>
                <a:gd name="connsiteY84" fmla="*/ 1845013 h 1879059"/>
                <a:gd name="connsiteX85" fmla="*/ 374879 w 1157633"/>
                <a:gd name="connsiteY85" fmla="*/ 1835285 h 1879059"/>
                <a:gd name="connsiteX86" fmla="*/ 418654 w 1157633"/>
                <a:gd name="connsiteY86" fmla="*/ 1830421 h 1879059"/>
                <a:gd name="connsiteX87" fmla="*/ 423517 w 1157633"/>
                <a:gd name="connsiteY87" fmla="*/ 1815830 h 1879059"/>
                <a:gd name="connsiteX88" fmla="*/ 428381 w 1157633"/>
                <a:gd name="connsiteY88" fmla="*/ 1796374 h 1879059"/>
                <a:gd name="connsiteX89" fmla="*/ 442973 w 1157633"/>
                <a:gd name="connsiteY89" fmla="*/ 1791511 h 1879059"/>
                <a:gd name="connsiteX90" fmla="*/ 472156 w 1157633"/>
                <a:gd name="connsiteY90" fmla="*/ 1772055 h 1879059"/>
                <a:gd name="connsiteX91" fmla="*/ 486747 w 1157633"/>
                <a:gd name="connsiteY91" fmla="*/ 1757464 h 1879059"/>
                <a:gd name="connsiteX92" fmla="*/ 515930 w 1157633"/>
                <a:gd name="connsiteY92" fmla="*/ 1747736 h 1879059"/>
                <a:gd name="connsiteX93" fmla="*/ 593751 w 1157633"/>
                <a:gd name="connsiteY93" fmla="*/ 1738008 h 1879059"/>
                <a:gd name="connsiteX94" fmla="*/ 598615 w 1157633"/>
                <a:gd name="connsiteY94" fmla="*/ 1718553 h 1879059"/>
                <a:gd name="connsiteX95" fmla="*/ 622934 w 1157633"/>
                <a:gd name="connsiteY95" fmla="*/ 1689370 h 1879059"/>
                <a:gd name="connsiteX96" fmla="*/ 637526 w 1157633"/>
                <a:gd name="connsiteY96" fmla="*/ 1679642 h 1879059"/>
                <a:gd name="connsiteX97" fmla="*/ 671573 w 1157633"/>
                <a:gd name="connsiteY97" fmla="*/ 1674779 h 1879059"/>
                <a:gd name="connsiteX98" fmla="*/ 691028 w 1157633"/>
                <a:gd name="connsiteY98" fmla="*/ 1665051 h 1879059"/>
                <a:gd name="connsiteX99" fmla="*/ 744530 w 1157633"/>
                <a:gd name="connsiteY99" fmla="*/ 1650459 h 1879059"/>
                <a:gd name="connsiteX100" fmla="*/ 802896 w 1157633"/>
                <a:gd name="connsiteY100" fmla="*/ 1645596 h 1879059"/>
                <a:gd name="connsiteX101" fmla="*/ 822351 w 1157633"/>
                <a:gd name="connsiteY101" fmla="*/ 1616413 h 1879059"/>
                <a:gd name="connsiteX102" fmla="*/ 827215 w 1157633"/>
                <a:gd name="connsiteY102" fmla="*/ 1601821 h 1879059"/>
                <a:gd name="connsiteX103" fmla="*/ 856398 w 1157633"/>
                <a:gd name="connsiteY103" fmla="*/ 1592094 h 1879059"/>
                <a:gd name="connsiteX104" fmla="*/ 870990 w 1157633"/>
                <a:gd name="connsiteY104" fmla="*/ 1582366 h 1879059"/>
                <a:gd name="connsiteX105" fmla="*/ 890445 w 1157633"/>
                <a:gd name="connsiteY105" fmla="*/ 1577502 h 1879059"/>
                <a:gd name="connsiteX106" fmla="*/ 895309 w 1157633"/>
                <a:gd name="connsiteY106" fmla="*/ 1562911 h 1879059"/>
                <a:gd name="connsiteX107" fmla="*/ 909900 w 1157633"/>
                <a:gd name="connsiteY107" fmla="*/ 1558047 h 1879059"/>
                <a:gd name="connsiteX108" fmla="*/ 934219 w 1157633"/>
                <a:gd name="connsiteY108" fmla="*/ 1528864 h 1879059"/>
                <a:gd name="connsiteX109" fmla="*/ 924492 w 1157633"/>
                <a:gd name="connsiteY109" fmla="*/ 1494817 h 1879059"/>
                <a:gd name="connsiteX110" fmla="*/ 929356 w 1157633"/>
                <a:gd name="connsiteY110" fmla="*/ 1480225 h 1879059"/>
                <a:gd name="connsiteX111" fmla="*/ 943947 w 1157633"/>
                <a:gd name="connsiteY111" fmla="*/ 1475362 h 1879059"/>
                <a:gd name="connsiteX112" fmla="*/ 987722 w 1157633"/>
                <a:gd name="connsiteY112" fmla="*/ 1460770 h 1879059"/>
                <a:gd name="connsiteX113" fmla="*/ 1016905 w 1157633"/>
                <a:gd name="connsiteY113" fmla="*/ 1451042 h 1879059"/>
                <a:gd name="connsiteX114" fmla="*/ 1031496 w 1157633"/>
                <a:gd name="connsiteY114" fmla="*/ 1446179 h 1879059"/>
                <a:gd name="connsiteX115" fmla="*/ 1050951 w 1157633"/>
                <a:gd name="connsiteY115" fmla="*/ 1402404 h 1879059"/>
                <a:gd name="connsiteX116" fmla="*/ 1046088 w 1157633"/>
                <a:gd name="connsiteY116" fmla="*/ 1290536 h 1879059"/>
                <a:gd name="connsiteX117" fmla="*/ 1031496 w 1157633"/>
                <a:gd name="connsiteY117" fmla="*/ 1280808 h 1879059"/>
                <a:gd name="connsiteX118" fmla="*/ 1021768 w 1157633"/>
                <a:gd name="connsiteY118" fmla="*/ 1266217 h 1879059"/>
                <a:gd name="connsiteX119" fmla="*/ 1016905 w 1157633"/>
                <a:gd name="connsiteY119" fmla="*/ 1251625 h 1879059"/>
                <a:gd name="connsiteX120" fmla="*/ 1031496 w 1157633"/>
                <a:gd name="connsiteY120" fmla="*/ 1241898 h 1879059"/>
                <a:gd name="connsiteX121" fmla="*/ 1109317 w 1157633"/>
                <a:gd name="connsiteY121" fmla="*/ 1237034 h 1879059"/>
                <a:gd name="connsiteX122" fmla="*/ 1104454 w 1157633"/>
                <a:gd name="connsiteY122" fmla="*/ 1217579 h 1879059"/>
                <a:gd name="connsiteX123" fmla="*/ 1060679 w 1157633"/>
                <a:gd name="connsiteY123" fmla="*/ 1202987 h 1879059"/>
                <a:gd name="connsiteX124" fmla="*/ 1094726 w 1157633"/>
                <a:gd name="connsiteY124" fmla="*/ 1168940 h 1879059"/>
                <a:gd name="connsiteX125" fmla="*/ 1089862 w 1157633"/>
                <a:gd name="connsiteY125" fmla="*/ 1149485 h 1879059"/>
                <a:gd name="connsiteX126" fmla="*/ 1075271 w 1157633"/>
                <a:gd name="connsiteY126" fmla="*/ 1144621 h 1879059"/>
                <a:gd name="connsiteX127" fmla="*/ 1065543 w 1157633"/>
                <a:gd name="connsiteY127" fmla="*/ 1130030 h 1879059"/>
                <a:gd name="connsiteX128" fmla="*/ 1060679 w 1157633"/>
                <a:gd name="connsiteY128" fmla="*/ 1110574 h 1879059"/>
                <a:gd name="connsiteX129" fmla="*/ 1060679 w 1157633"/>
                <a:gd name="connsiteY129" fmla="*/ 1095983 h 1879059"/>
                <a:gd name="connsiteX130" fmla="*/ 1114181 w 1157633"/>
                <a:gd name="connsiteY130" fmla="*/ 1110574 h 1879059"/>
                <a:gd name="connsiteX131" fmla="*/ 1128773 w 1157633"/>
                <a:gd name="connsiteY131" fmla="*/ 1115438 h 1879059"/>
                <a:gd name="connsiteX132" fmla="*/ 1143364 w 1157633"/>
                <a:gd name="connsiteY132" fmla="*/ 1110574 h 1879059"/>
                <a:gd name="connsiteX133" fmla="*/ 1148228 w 1157633"/>
                <a:gd name="connsiteY133" fmla="*/ 1061936 h 1879059"/>
                <a:gd name="connsiteX134" fmla="*/ 1119045 w 1157633"/>
                <a:gd name="connsiteY134" fmla="*/ 1042481 h 1879059"/>
                <a:gd name="connsiteX135" fmla="*/ 1114181 w 1157633"/>
                <a:gd name="connsiteY135" fmla="*/ 1027889 h 1879059"/>
                <a:gd name="connsiteX136" fmla="*/ 1109317 w 1157633"/>
                <a:gd name="connsiteY136" fmla="*/ 988979 h 1879059"/>
                <a:gd name="connsiteX137" fmla="*/ 1123909 w 1157633"/>
                <a:gd name="connsiteY137" fmla="*/ 984115 h 1879059"/>
                <a:gd name="connsiteX138" fmla="*/ 1138500 w 1157633"/>
                <a:gd name="connsiteY138" fmla="*/ 974387 h 1879059"/>
                <a:gd name="connsiteX139" fmla="*/ 1138500 w 1157633"/>
                <a:gd name="connsiteY139" fmla="*/ 945204 h 1879059"/>
                <a:gd name="connsiteX140" fmla="*/ 1123909 w 1157633"/>
                <a:gd name="connsiteY140" fmla="*/ 940340 h 1879059"/>
                <a:gd name="connsiteX141" fmla="*/ 1104454 w 1157633"/>
                <a:gd name="connsiteY141" fmla="*/ 911157 h 1879059"/>
                <a:gd name="connsiteX142" fmla="*/ 1099590 w 1157633"/>
                <a:gd name="connsiteY142" fmla="*/ 896566 h 1879059"/>
                <a:gd name="connsiteX143" fmla="*/ 1089862 w 1157633"/>
                <a:gd name="connsiteY143" fmla="*/ 881974 h 1879059"/>
                <a:gd name="connsiteX144" fmla="*/ 1080134 w 1157633"/>
                <a:gd name="connsiteY144" fmla="*/ 852791 h 1879059"/>
                <a:gd name="connsiteX145" fmla="*/ 1075271 w 1157633"/>
                <a:gd name="connsiteY145" fmla="*/ 716604 h 1879059"/>
                <a:gd name="connsiteX146" fmla="*/ 1046088 w 1157633"/>
                <a:gd name="connsiteY146" fmla="*/ 697149 h 1879059"/>
                <a:gd name="connsiteX147" fmla="*/ 1036360 w 1157633"/>
                <a:gd name="connsiteY147" fmla="*/ 667966 h 1879059"/>
                <a:gd name="connsiteX148" fmla="*/ 1021768 w 1157633"/>
                <a:gd name="connsiteY148" fmla="*/ 638783 h 1879059"/>
                <a:gd name="connsiteX149" fmla="*/ 1016905 w 1157633"/>
                <a:gd name="connsiteY149" fmla="*/ 638783 h 1879059"/>
                <a:gd name="connsiteX150" fmla="*/ 1026632 w 1157633"/>
                <a:gd name="connsiteY150" fmla="*/ 629055 h 1879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</a:cxnLst>
              <a:rect l="l" t="t" r="r" b="b"/>
              <a:pathLst>
                <a:path w="1157633" h="1879059">
                  <a:moveTo>
                    <a:pt x="160871" y="1621"/>
                  </a:moveTo>
                  <a:cubicBezTo>
                    <a:pt x="173841" y="3242"/>
                    <a:pt x="188432" y="0"/>
                    <a:pt x="199781" y="6485"/>
                  </a:cubicBezTo>
                  <a:cubicBezTo>
                    <a:pt x="204233" y="9029"/>
                    <a:pt x="194351" y="15981"/>
                    <a:pt x="194917" y="21077"/>
                  </a:cubicBezTo>
                  <a:cubicBezTo>
                    <a:pt x="196049" y="31268"/>
                    <a:pt x="201402" y="40532"/>
                    <a:pt x="204645" y="50259"/>
                  </a:cubicBezTo>
                  <a:lnTo>
                    <a:pt x="209509" y="64851"/>
                  </a:lnTo>
                  <a:cubicBezTo>
                    <a:pt x="172403" y="89588"/>
                    <a:pt x="213177" y="56876"/>
                    <a:pt x="190054" y="137808"/>
                  </a:cubicBezTo>
                  <a:cubicBezTo>
                    <a:pt x="188645" y="142738"/>
                    <a:pt x="180519" y="141829"/>
                    <a:pt x="175462" y="142672"/>
                  </a:cubicBezTo>
                  <a:cubicBezTo>
                    <a:pt x="160981" y="145086"/>
                    <a:pt x="146279" y="145915"/>
                    <a:pt x="131688" y="147536"/>
                  </a:cubicBezTo>
                  <a:cubicBezTo>
                    <a:pt x="130067" y="152400"/>
                    <a:pt x="124531" y="157542"/>
                    <a:pt x="126824" y="162128"/>
                  </a:cubicBezTo>
                  <a:cubicBezTo>
                    <a:pt x="129117" y="166713"/>
                    <a:pt x="136830" y="164698"/>
                    <a:pt x="141415" y="166991"/>
                  </a:cubicBezTo>
                  <a:cubicBezTo>
                    <a:pt x="146644" y="169605"/>
                    <a:pt x="151143" y="173476"/>
                    <a:pt x="156007" y="176719"/>
                  </a:cubicBezTo>
                  <a:cubicBezTo>
                    <a:pt x="160924" y="184095"/>
                    <a:pt x="170598" y="195835"/>
                    <a:pt x="170598" y="205902"/>
                  </a:cubicBezTo>
                  <a:cubicBezTo>
                    <a:pt x="170598" y="212587"/>
                    <a:pt x="168367" y="219213"/>
                    <a:pt x="165734" y="225357"/>
                  </a:cubicBezTo>
                  <a:cubicBezTo>
                    <a:pt x="163431" y="230730"/>
                    <a:pt x="159249" y="235085"/>
                    <a:pt x="156007" y="239949"/>
                  </a:cubicBezTo>
                  <a:cubicBezTo>
                    <a:pt x="160067" y="276487"/>
                    <a:pt x="166026" y="304517"/>
                    <a:pt x="156007" y="342089"/>
                  </a:cubicBezTo>
                  <a:cubicBezTo>
                    <a:pt x="154235" y="348735"/>
                    <a:pt x="146279" y="351817"/>
                    <a:pt x="141415" y="356681"/>
                  </a:cubicBezTo>
                  <a:cubicBezTo>
                    <a:pt x="130067" y="390728"/>
                    <a:pt x="141416" y="382621"/>
                    <a:pt x="117096" y="390728"/>
                  </a:cubicBezTo>
                  <a:cubicBezTo>
                    <a:pt x="112232" y="387485"/>
                    <a:pt x="108176" y="379582"/>
                    <a:pt x="102505" y="381000"/>
                  </a:cubicBezTo>
                  <a:cubicBezTo>
                    <a:pt x="97531" y="382243"/>
                    <a:pt x="98646" y="390564"/>
                    <a:pt x="97641" y="395591"/>
                  </a:cubicBezTo>
                  <a:cubicBezTo>
                    <a:pt x="83898" y="464305"/>
                    <a:pt x="99759" y="436188"/>
                    <a:pt x="78185" y="468549"/>
                  </a:cubicBezTo>
                  <a:cubicBezTo>
                    <a:pt x="76564" y="473413"/>
                    <a:pt x="75615" y="478555"/>
                    <a:pt x="73322" y="483140"/>
                  </a:cubicBezTo>
                  <a:cubicBezTo>
                    <a:pt x="70708" y="488369"/>
                    <a:pt x="62176" y="492061"/>
                    <a:pt x="63594" y="497732"/>
                  </a:cubicBezTo>
                  <a:cubicBezTo>
                    <a:pt x="64837" y="502706"/>
                    <a:pt x="73321" y="500975"/>
                    <a:pt x="78185" y="502596"/>
                  </a:cubicBezTo>
                  <a:cubicBezTo>
                    <a:pt x="79806" y="507460"/>
                    <a:pt x="82206" y="512130"/>
                    <a:pt x="83049" y="517187"/>
                  </a:cubicBezTo>
                  <a:cubicBezTo>
                    <a:pt x="93101" y="577495"/>
                    <a:pt x="69544" y="559125"/>
                    <a:pt x="136551" y="565825"/>
                  </a:cubicBezTo>
                  <a:cubicBezTo>
                    <a:pt x="138172" y="570689"/>
                    <a:pt x="140878" y="575318"/>
                    <a:pt x="141415" y="580417"/>
                  </a:cubicBezTo>
                  <a:cubicBezTo>
                    <a:pt x="144136" y="606265"/>
                    <a:pt x="136859" y="634014"/>
                    <a:pt x="146279" y="658238"/>
                  </a:cubicBezTo>
                  <a:cubicBezTo>
                    <a:pt x="149996" y="667795"/>
                    <a:pt x="175462" y="667966"/>
                    <a:pt x="175462" y="667966"/>
                  </a:cubicBezTo>
                  <a:lnTo>
                    <a:pt x="185190" y="697149"/>
                  </a:lnTo>
                  <a:cubicBezTo>
                    <a:pt x="186811" y="702013"/>
                    <a:pt x="187210" y="707474"/>
                    <a:pt x="190054" y="711740"/>
                  </a:cubicBezTo>
                  <a:lnTo>
                    <a:pt x="209509" y="740923"/>
                  </a:lnTo>
                  <a:cubicBezTo>
                    <a:pt x="218144" y="766829"/>
                    <a:pt x="221444" y="770229"/>
                    <a:pt x="209509" y="809017"/>
                  </a:cubicBezTo>
                  <a:cubicBezTo>
                    <a:pt x="207790" y="814604"/>
                    <a:pt x="199781" y="815502"/>
                    <a:pt x="194917" y="818745"/>
                  </a:cubicBezTo>
                  <a:cubicBezTo>
                    <a:pt x="191675" y="823609"/>
                    <a:pt x="187564" y="827994"/>
                    <a:pt x="185190" y="833336"/>
                  </a:cubicBezTo>
                  <a:cubicBezTo>
                    <a:pt x="181026" y="842706"/>
                    <a:pt x="175462" y="862519"/>
                    <a:pt x="175462" y="862519"/>
                  </a:cubicBezTo>
                  <a:cubicBezTo>
                    <a:pt x="168913" y="901815"/>
                    <a:pt x="173716" y="882348"/>
                    <a:pt x="160871" y="920885"/>
                  </a:cubicBezTo>
                  <a:lnTo>
                    <a:pt x="156007" y="935477"/>
                  </a:lnTo>
                  <a:lnTo>
                    <a:pt x="151143" y="950068"/>
                  </a:lnTo>
                  <a:cubicBezTo>
                    <a:pt x="153012" y="961280"/>
                    <a:pt x="154884" y="981867"/>
                    <a:pt x="160871" y="993842"/>
                  </a:cubicBezTo>
                  <a:cubicBezTo>
                    <a:pt x="163485" y="999071"/>
                    <a:pt x="168224" y="1003092"/>
                    <a:pt x="170598" y="1008434"/>
                  </a:cubicBezTo>
                  <a:cubicBezTo>
                    <a:pt x="177365" y="1023661"/>
                    <a:pt x="181147" y="1040902"/>
                    <a:pt x="185190" y="1057072"/>
                  </a:cubicBezTo>
                  <a:cubicBezTo>
                    <a:pt x="183569" y="1105710"/>
                    <a:pt x="186554" y="1154722"/>
                    <a:pt x="180326" y="1202987"/>
                  </a:cubicBezTo>
                  <a:cubicBezTo>
                    <a:pt x="179670" y="1208072"/>
                    <a:pt x="170320" y="1205558"/>
                    <a:pt x="165734" y="1207851"/>
                  </a:cubicBezTo>
                  <a:cubicBezTo>
                    <a:pt x="160506" y="1210465"/>
                    <a:pt x="156007" y="1214336"/>
                    <a:pt x="151143" y="1217579"/>
                  </a:cubicBezTo>
                  <a:cubicBezTo>
                    <a:pt x="145682" y="1225769"/>
                    <a:pt x="138769" y="1240192"/>
                    <a:pt x="126824" y="1241898"/>
                  </a:cubicBezTo>
                  <a:cubicBezTo>
                    <a:pt x="120206" y="1242843"/>
                    <a:pt x="113853" y="1238655"/>
                    <a:pt x="107368" y="1237034"/>
                  </a:cubicBezTo>
                  <a:cubicBezTo>
                    <a:pt x="104126" y="1232170"/>
                    <a:pt x="102206" y="1226094"/>
                    <a:pt x="97641" y="1222442"/>
                  </a:cubicBezTo>
                  <a:cubicBezTo>
                    <a:pt x="93637" y="1219239"/>
                    <a:pt x="88076" y="1218584"/>
                    <a:pt x="83049" y="1217579"/>
                  </a:cubicBezTo>
                  <a:cubicBezTo>
                    <a:pt x="71807" y="1215331"/>
                    <a:pt x="60351" y="1214336"/>
                    <a:pt x="49002" y="1212715"/>
                  </a:cubicBezTo>
                  <a:cubicBezTo>
                    <a:pt x="34411" y="1214336"/>
                    <a:pt x="18359" y="1211014"/>
                    <a:pt x="5228" y="1217579"/>
                  </a:cubicBezTo>
                  <a:cubicBezTo>
                    <a:pt x="0" y="1220193"/>
                    <a:pt x="16167" y="1222742"/>
                    <a:pt x="19819" y="1227306"/>
                  </a:cubicBezTo>
                  <a:cubicBezTo>
                    <a:pt x="23022" y="1231310"/>
                    <a:pt x="22178" y="1237425"/>
                    <a:pt x="24683" y="1241898"/>
                  </a:cubicBezTo>
                  <a:cubicBezTo>
                    <a:pt x="85361" y="1350251"/>
                    <a:pt x="54221" y="1326441"/>
                    <a:pt x="102505" y="1358630"/>
                  </a:cubicBezTo>
                  <a:cubicBezTo>
                    <a:pt x="105747" y="1363494"/>
                    <a:pt x="108099" y="1369088"/>
                    <a:pt x="112232" y="1373221"/>
                  </a:cubicBezTo>
                  <a:cubicBezTo>
                    <a:pt x="116366" y="1377355"/>
                    <a:pt x="123172" y="1378384"/>
                    <a:pt x="126824" y="1382949"/>
                  </a:cubicBezTo>
                  <a:cubicBezTo>
                    <a:pt x="130027" y="1386952"/>
                    <a:pt x="130067" y="1392676"/>
                    <a:pt x="131688" y="1397540"/>
                  </a:cubicBezTo>
                  <a:cubicBezTo>
                    <a:pt x="94300" y="1422466"/>
                    <a:pt x="114037" y="1415074"/>
                    <a:pt x="73322" y="1421859"/>
                  </a:cubicBezTo>
                  <a:cubicBezTo>
                    <a:pt x="39873" y="1444159"/>
                    <a:pt x="47836" y="1430224"/>
                    <a:pt x="39275" y="1455906"/>
                  </a:cubicBezTo>
                  <a:cubicBezTo>
                    <a:pt x="53709" y="1460718"/>
                    <a:pt x="57525" y="1458672"/>
                    <a:pt x="63594" y="1475362"/>
                  </a:cubicBezTo>
                  <a:cubicBezTo>
                    <a:pt x="68163" y="1487926"/>
                    <a:pt x="73322" y="1514272"/>
                    <a:pt x="73322" y="1514272"/>
                  </a:cubicBezTo>
                  <a:cubicBezTo>
                    <a:pt x="96817" y="1508398"/>
                    <a:pt x="108541" y="1503068"/>
                    <a:pt x="136551" y="1514272"/>
                  </a:cubicBezTo>
                  <a:cubicBezTo>
                    <a:pt x="141311" y="1516176"/>
                    <a:pt x="139794" y="1524000"/>
                    <a:pt x="141415" y="1528864"/>
                  </a:cubicBezTo>
                  <a:cubicBezTo>
                    <a:pt x="139776" y="1531322"/>
                    <a:pt x="123948" y="1552293"/>
                    <a:pt x="126824" y="1558047"/>
                  </a:cubicBezTo>
                  <a:cubicBezTo>
                    <a:pt x="129117" y="1562633"/>
                    <a:pt x="136551" y="1561290"/>
                    <a:pt x="141415" y="1562911"/>
                  </a:cubicBezTo>
                  <a:cubicBezTo>
                    <a:pt x="146279" y="1561290"/>
                    <a:pt x="150880" y="1558047"/>
                    <a:pt x="156007" y="1558047"/>
                  </a:cubicBezTo>
                  <a:cubicBezTo>
                    <a:pt x="162110" y="1558047"/>
                    <a:pt x="183176" y="1565482"/>
                    <a:pt x="190054" y="1567774"/>
                  </a:cubicBezTo>
                  <a:cubicBezTo>
                    <a:pt x="188433" y="1582366"/>
                    <a:pt x="187604" y="1597067"/>
                    <a:pt x="185190" y="1611549"/>
                  </a:cubicBezTo>
                  <a:cubicBezTo>
                    <a:pt x="184347" y="1616606"/>
                    <a:pt x="183170" y="1621874"/>
                    <a:pt x="180326" y="1626140"/>
                  </a:cubicBezTo>
                  <a:cubicBezTo>
                    <a:pt x="176510" y="1631863"/>
                    <a:pt x="171747" y="1637391"/>
                    <a:pt x="165734" y="1640732"/>
                  </a:cubicBezTo>
                  <a:cubicBezTo>
                    <a:pt x="156771" y="1645712"/>
                    <a:pt x="136551" y="1650459"/>
                    <a:pt x="136551" y="1650459"/>
                  </a:cubicBezTo>
                  <a:cubicBezTo>
                    <a:pt x="133309" y="1655323"/>
                    <a:pt x="129438" y="1659822"/>
                    <a:pt x="126824" y="1665051"/>
                  </a:cubicBezTo>
                  <a:cubicBezTo>
                    <a:pt x="121838" y="1675024"/>
                    <a:pt x="118947" y="1694709"/>
                    <a:pt x="117096" y="1703962"/>
                  </a:cubicBezTo>
                  <a:cubicBezTo>
                    <a:pt x="121960" y="1705583"/>
                    <a:pt x="126758" y="1707417"/>
                    <a:pt x="131688" y="1708825"/>
                  </a:cubicBezTo>
                  <a:cubicBezTo>
                    <a:pt x="138115" y="1710661"/>
                    <a:pt x="145581" y="1709981"/>
                    <a:pt x="151143" y="1713689"/>
                  </a:cubicBezTo>
                  <a:cubicBezTo>
                    <a:pt x="195144" y="1743024"/>
                    <a:pt x="127762" y="1717244"/>
                    <a:pt x="175462" y="1733145"/>
                  </a:cubicBezTo>
                  <a:cubicBezTo>
                    <a:pt x="178705" y="1738009"/>
                    <a:pt x="182576" y="1742508"/>
                    <a:pt x="185190" y="1747736"/>
                  </a:cubicBezTo>
                  <a:cubicBezTo>
                    <a:pt x="192677" y="1762710"/>
                    <a:pt x="193020" y="1780716"/>
                    <a:pt x="185190" y="1796374"/>
                  </a:cubicBezTo>
                  <a:cubicBezTo>
                    <a:pt x="182897" y="1800960"/>
                    <a:pt x="175462" y="1799617"/>
                    <a:pt x="170598" y="1801238"/>
                  </a:cubicBezTo>
                  <a:cubicBezTo>
                    <a:pt x="167356" y="1806102"/>
                    <a:pt x="160871" y="1809984"/>
                    <a:pt x="160871" y="1815830"/>
                  </a:cubicBezTo>
                  <a:cubicBezTo>
                    <a:pt x="160871" y="1822602"/>
                    <a:pt x="182401" y="1842224"/>
                    <a:pt x="185190" y="1845013"/>
                  </a:cubicBezTo>
                  <a:cubicBezTo>
                    <a:pt x="188432" y="1851498"/>
                    <a:pt x="190275" y="1858898"/>
                    <a:pt x="194917" y="1864468"/>
                  </a:cubicBezTo>
                  <a:cubicBezTo>
                    <a:pt x="202170" y="1873172"/>
                    <a:pt x="214140" y="1875739"/>
                    <a:pt x="224100" y="1879059"/>
                  </a:cubicBezTo>
                  <a:cubicBezTo>
                    <a:pt x="239799" y="1876817"/>
                    <a:pt x="272761" y="1874181"/>
                    <a:pt x="287330" y="1864468"/>
                  </a:cubicBezTo>
                  <a:cubicBezTo>
                    <a:pt x="292194" y="1861225"/>
                    <a:pt x="296428" y="1856738"/>
                    <a:pt x="301922" y="1854740"/>
                  </a:cubicBezTo>
                  <a:cubicBezTo>
                    <a:pt x="314486" y="1850171"/>
                    <a:pt x="328149" y="1849241"/>
                    <a:pt x="340832" y="1845013"/>
                  </a:cubicBezTo>
                  <a:cubicBezTo>
                    <a:pt x="351727" y="1841381"/>
                    <a:pt x="363538" y="1837030"/>
                    <a:pt x="374879" y="1835285"/>
                  </a:cubicBezTo>
                  <a:cubicBezTo>
                    <a:pt x="389390" y="1833053"/>
                    <a:pt x="404062" y="1832042"/>
                    <a:pt x="418654" y="1830421"/>
                  </a:cubicBezTo>
                  <a:cubicBezTo>
                    <a:pt x="420275" y="1825557"/>
                    <a:pt x="422109" y="1820759"/>
                    <a:pt x="423517" y="1815830"/>
                  </a:cubicBezTo>
                  <a:cubicBezTo>
                    <a:pt x="425353" y="1809402"/>
                    <a:pt x="424205" y="1801594"/>
                    <a:pt x="428381" y="1796374"/>
                  </a:cubicBezTo>
                  <a:cubicBezTo>
                    <a:pt x="431584" y="1792371"/>
                    <a:pt x="438109" y="1793132"/>
                    <a:pt x="442973" y="1791511"/>
                  </a:cubicBezTo>
                  <a:cubicBezTo>
                    <a:pt x="452701" y="1785026"/>
                    <a:pt x="463889" y="1780322"/>
                    <a:pt x="472156" y="1772055"/>
                  </a:cubicBezTo>
                  <a:cubicBezTo>
                    <a:pt x="477020" y="1767191"/>
                    <a:pt x="480734" y="1760804"/>
                    <a:pt x="486747" y="1757464"/>
                  </a:cubicBezTo>
                  <a:cubicBezTo>
                    <a:pt x="495711" y="1752484"/>
                    <a:pt x="506202" y="1750979"/>
                    <a:pt x="515930" y="1747736"/>
                  </a:cubicBezTo>
                  <a:cubicBezTo>
                    <a:pt x="550575" y="1736187"/>
                    <a:pt x="525414" y="1743265"/>
                    <a:pt x="593751" y="1738008"/>
                  </a:cubicBezTo>
                  <a:cubicBezTo>
                    <a:pt x="595372" y="1731523"/>
                    <a:pt x="595982" y="1724697"/>
                    <a:pt x="598615" y="1718553"/>
                  </a:cubicBezTo>
                  <a:cubicBezTo>
                    <a:pt x="602865" y="1708636"/>
                    <a:pt x="615145" y="1695861"/>
                    <a:pt x="622934" y="1689370"/>
                  </a:cubicBezTo>
                  <a:cubicBezTo>
                    <a:pt x="627425" y="1685628"/>
                    <a:pt x="631927" y="1681322"/>
                    <a:pt x="637526" y="1679642"/>
                  </a:cubicBezTo>
                  <a:cubicBezTo>
                    <a:pt x="648507" y="1676348"/>
                    <a:pt x="660224" y="1676400"/>
                    <a:pt x="671573" y="1674779"/>
                  </a:cubicBezTo>
                  <a:cubicBezTo>
                    <a:pt x="678058" y="1671536"/>
                    <a:pt x="684364" y="1667907"/>
                    <a:pt x="691028" y="1665051"/>
                  </a:cubicBezTo>
                  <a:cubicBezTo>
                    <a:pt x="702655" y="1660068"/>
                    <a:pt x="741450" y="1650716"/>
                    <a:pt x="744530" y="1650459"/>
                  </a:cubicBezTo>
                  <a:lnTo>
                    <a:pt x="802896" y="1645596"/>
                  </a:lnTo>
                  <a:cubicBezTo>
                    <a:pt x="814462" y="1610899"/>
                    <a:pt x="798062" y="1652847"/>
                    <a:pt x="822351" y="1616413"/>
                  </a:cubicBezTo>
                  <a:cubicBezTo>
                    <a:pt x="825195" y="1612147"/>
                    <a:pt x="823043" y="1604801"/>
                    <a:pt x="827215" y="1601821"/>
                  </a:cubicBezTo>
                  <a:cubicBezTo>
                    <a:pt x="835559" y="1595861"/>
                    <a:pt x="856398" y="1592094"/>
                    <a:pt x="856398" y="1592094"/>
                  </a:cubicBezTo>
                  <a:cubicBezTo>
                    <a:pt x="861262" y="1588851"/>
                    <a:pt x="865617" y="1584669"/>
                    <a:pt x="870990" y="1582366"/>
                  </a:cubicBezTo>
                  <a:cubicBezTo>
                    <a:pt x="877134" y="1579733"/>
                    <a:pt x="885225" y="1581678"/>
                    <a:pt x="890445" y="1577502"/>
                  </a:cubicBezTo>
                  <a:cubicBezTo>
                    <a:pt x="894448" y="1574299"/>
                    <a:pt x="891684" y="1566536"/>
                    <a:pt x="895309" y="1562911"/>
                  </a:cubicBezTo>
                  <a:cubicBezTo>
                    <a:pt x="898934" y="1559286"/>
                    <a:pt x="905036" y="1559668"/>
                    <a:pt x="909900" y="1558047"/>
                  </a:cubicBezTo>
                  <a:cubicBezTo>
                    <a:pt x="914017" y="1553930"/>
                    <a:pt x="933090" y="1536765"/>
                    <a:pt x="934219" y="1528864"/>
                  </a:cubicBezTo>
                  <a:cubicBezTo>
                    <a:pt x="934830" y="1524585"/>
                    <a:pt x="926318" y="1500295"/>
                    <a:pt x="924492" y="1494817"/>
                  </a:cubicBezTo>
                  <a:cubicBezTo>
                    <a:pt x="926113" y="1489953"/>
                    <a:pt x="925731" y="1483850"/>
                    <a:pt x="929356" y="1480225"/>
                  </a:cubicBezTo>
                  <a:cubicBezTo>
                    <a:pt x="932981" y="1476600"/>
                    <a:pt x="939362" y="1477655"/>
                    <a:pt x="943947" y="1475362"/>
                  </a:cubicBezTo>
                  <a:cubicBezTo>
                    <a:pt x="978145" y="1458263"/>
                    <a:pt x="933540" y="1469801"/>
                    <a:pt x="987722" y="1460770"/>
                  </a:cubicBezTo>
                  <a:lnTo>
                    <a:pt x="1016905" y="1451042"/>
                  </a:lnTo>
                  <a:lnTo>
                    <a:pt x="1031496" y="1446179"/>
                  </a:lnTo>
                  <a:cubicBezTo>
                    <a:pt x="1043073" y="1411450"/>
                    <a:pt x="1035537" y="1425528"/>
                    <a:pt x="1050951" y="1402404"/>
                  </a:cubicBezTo>
                  <a:cubicBezTo>
                    <a:pt x="1049330" y="1365115"/>
                    <a:pt x="1051985" y="1327392"/>
                    <a:pt x="1046088" y="1290536"/>
                  </a:cubicBezTo>
                  <a:cubicBezTo>
                    <a:pt x="1045164" y="1284764"/>
                    <a:pt x="1035630" y="1284942"/>
                    <a:pt x="1031496" y="1280808"/>
                  </a:cubicBezTo>
                  <a:cubicBezTo>
                    <a:pt x="1027363" y="1276675"/>
                    <a:pt x="1025011" y="1271081"/>
                    <a:pt x="1021768" y="1266217"/>
                  </a:cubicBezTo>
                  <a:cubicBezTo>
                    <a:pt x="1020147" y="1261353"/>
                    <a:pt x="1015001" y="1256385"/>
                    <a:pt x="1016905" y="1251625"/>
                  </a:cubicBezTo>
                  <a:cubicBezTo>
                    <a:pt x="1019076" y="1246198"/>
                    <a:pt x="1025722" y="1242810"/>
                    <a:pt x="1031496" y="1241898"/>
                  </a:cubicBezTo>
                  <a:cubicBezTo>
                    <a:pt x="1057169" y="1237844"/>
                    <a:pt x="1083377" y="1238655"/>
                    <a:pt x="1109317" y="1237034"/>
                  </a:cubicBezTo>
                  <a:cubicBezTo>
                    <a:pt x="1107696" y="1230549"/>
                    <a:pt x="1108162" y="1223141"/>
                    <a:pt x="1104454" y="1217579"/>
                  </a:cubicBezTo>
                  <a:cubicBezTo>
                    <a:pt x="1095905" y="1204755"/>
                    <a:pt x="1071591" y="1204806"/>
                    <a:pt x="1060679" y="1202987"/>
                  </a:cubicBezTo>
                  <a:cubicBezTo>
                    <a:pt x="1094128" y="1180688"/>
                    <a:pt x="1086165" y="1194623"/>
                    <a:pt x="1094726" y="1168940"/>
                  </a:cubicBezTo>
                  <a:cubicBezTo>
                    <a:pt x="1093105" y="1162455"/>
                    <a:pt x="1094038" y="1154705"/>
                    <a:pt x="1089862" y="1149485"/>
                  </a:cubicBezTo>
                  <a:cubicBezTo>
                    <a:pt x="1086659" y="1145482"/>
                    <a:pt x="1079274" y="1147824"/>
                    <a:pt x="1075271" y="1144621"/>
                  </a:cubicBezTo>
                  <a:cubicBezTo>
                    <a:pt x="1070706" y="1140969"/>
                    <a:pt x="1068786" y="1134894"/>
                    <a:pt x="1065543" y="1130030"/>
                  </a:cubicBezTo>
                  <a:cubicBezTo>
                    <a:pt x="1063922" y="1123545"/>
                    <a:pt x="1064855" y="1115794"/>
                    <a:pt x="1060679" y="1110574"/>
                  </a:cubicBezTo>
                  <a:cubicBezTo>
                    <a:pt x="1050173" y="1097442"/>
                    <a:pt x="1030841" y="1115876"/>
                    <a:pt x="1060679" y="1095983"/>
                  </a:cubicBezTo>
                  <a:cubicBezTo>
                    <a:pt x="1095051" y="1102858"/>
                    <a:pt x="1077157" y="1098233"/>
                    <a:pt x="1114181" y="1110574"/>
                  </a:cubicBezTo>
                  <a:lnTo>
                    <a:pt x="1128773" y="1115438"/>
                  </a:lnTo>
                  <a:cubicBezTo>
                    <a:pt x="1133637" y="1113817"/>
                    <a:pt x="1139361" y="1113777"/>
                    <a:pt x="1143364" y="1110574"/>
                  </a:cubicBezTo>
                  <a:cubicBezTo>
                    <a:pt x="1157557" y="1099219"/>
                    <a:pt x="1157633" y="1076716"/>
                    <a:pt x="1148228" y="1061936"/>
                  </a:cubicBezTo>
                  <a:cubicBezTo>
                    <a:pt x="1141951" y="1052073"/>
                    <a:pt x="1119045" y="1042481"/>
                    <a:pt x="1119045" y="1042481"/>
                  </a:cubicBezTo>
                  <a:cubicBezTo>
                    <a:pt x="1117424" y="1037617"/>
                    <a:pt x="1116474" y="1032475"/>
                    <a:pt x="1114181" y="1027889"/>
                  </a:cubicBezTo>
                  <a:cubicBezTo>
                    <a:pt x="1106163" y="1011852"/>
                    <a:pt x="1094406" y="1011346"/>
                    <a:pt x="1109317" y="988979"/>
                  </a:cubicBezTo>
                  <a:cubicBezTo>
                    <a:pt x="1112161" y="984713"/>
                    <a:pt x="1119045" y="985736"/>
                    <a:pt x="1123909" y="984115"/>
                  </a:cubicBezTo>
                  <a:cubicBezTo>
                    <a:pt x="1128773" y="980872"/>
                    <a:pt x="1134848" y="978952"/>
                    <a:pt x="1138500" y="974387"/>
                  </a:cubicBezTo>
                  <a:cubicBezTo>
                    <a:pt x="1144265" y="967181"/>
                    <a:pt x="1145706" y="952410"/>
                    <a:pt x="1138500" y="945204"/>
                  </a:cubicBezTo>
                  <a:cubicBezTo>
                    <a:pt x="1134875" y="941579"/>
                    <a:pt x="1128773" y="941961"/>
                    <a:pt x="1123909" y="940340"/>
                  </a:cubicBezTo>
                  <a:cubicBezTo>
                    <a:pt x="1117424" y="930612"/>
                    <a:pt x="1108151" y="922248"/>
                    <a:pt x="1104454" y="911157"/>
                  </a:cubicBezTo>
                  <a:cubicBezTo>
                    <a:pt x="1102833" y="906293"/>
                    <a:pt x="1101883" y="901152"/>
                    <a:pt x="1099590" y="896566"/>
                  </a:cubicBezTo>
                  <a:cubicBezTo>
                    <a:pt x="1096976" y="891337"/>
                    <a:pt x="1092236" y="887316"/>
                    <a:pt x="1089862" y="881974"/>
                  </a:cubicBezTo>
                  <a:cubicBezTo>
                    <a:pt x="1085697" y="872604"/>
                    <a:pt x="1080134" y="852791"/>
                    <a:pt x="1080134" y="852791"/>
                  </a:cubicBezTo>
                  <a:cubicBezTo>
                    <a:pt x="1078513" y="807395"/>
                    <a:pt x="1084978" y="760979"/>
                    <a:pt x="1075271" y="716604"/>
                  </a:cubicBezTo>
                  <a:cubicBezTo>
                    <a:pt x="1072773" y="705183"/>
                    <a:pt x="1046088" y="697149"/>
                    <a:pt x="1046088" y="697149"/>
                  </a:cubicBezTo>
                  <a:lnTo>
                    <a:pt x="1036360" y="667966"/>
                  </a:lnTo>
                  <a:cubicBezTo>
                    <a:pt x="1032404" y="656097"/>
                    <a:pt x="1031198" y="648213"/>
                    <a:pt x="1021768" y="638783"/>
                  </a:cubicBezTo>
                  <a:cubicBezTo>
                    <a:pt x="1020622" y="637637"/>
                    <a:pt x="1018526" y="638783"/>
                    <a:pt x="1016905" y="638783"/>
                  </a:cubicBezTo>
                  <a:lnTo>
                    <a:pt x="1026632" y="629055"/>
                  </a:lnTo>
                </a:path>
              </a:pathLst>
            </a:custGeom>
            <a:grpFill/>
            <a:ln w="3810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2911003" y="4050759"/>
              <a:ext cx="408616" cy="360735"/>
            </a:xfrm>
            <a:custGeom>
              <a:avLst/>
              <a:gdLst>
                <a:gd name="connsiteX0" fmla="*/ 12159 w 408616"/>
                <a:gd name="connsiteY0" fmla="*/ 811 h 360735"/>
                <a:gd name="connsiteX1" fmla="*/ 85116 w 408616"/>
                <a:gd name="connsiteY1" fmla="*/ 15403 h 360735"/>
                <a:gd name="connsiteX2" fmla="*/ 128891 w 408616"/>
                <a:gd name="connsiteY2" fmla="*/ 39722 h 360735"/>
                <a:gd name="connsiteX3" fmla="*/ 158074 w 408616"/>
                <a:gd name="connsiteY3" fmla="*/ 59177 h 360735"/>
                <a:gd name="connsiteX4" fmla="*/ 172665 w 408616"/>
                <a:gd name="connsiteY4" fmla="*/ 73769 h 360735"/>
                <a:gd name="connsiteX5" fmla="*/ 201848 w 408616"/>
                <a:gd name="connsiteY5" fmla="*/ 83496 h 360735"/>
                <a:gd name="connsiteX6" fmla="*/ 231031 w 408616"/>
                <a:gd name="connsiteY6" fmla="*/ 102952 h 360735"/>
                <a:gd name="connsiteX7" fmla="*/ 250486 w 408616"/>
                <a:gd name="connsiteY7" fmla="*/ 117543 h 360735"/>
                <a:gd name="connsiteX8" fmla="*/ 284533 w 408616"/>
                <a:gd name="connsiteY8" fmla="*/ 136998 h 360735"/>
                <a:gd name="connsiteX9" fmla="*/ 303988 w 408616"/>
                <a:gd name="connsiteY9" fmla="*/ 151590 h 360735"/>
                <a:gd name="connsiteX10" fmla="*/ 323444 w 408616"/>
                <a:gd name="connsiteY10" fmla="*/ 171045 h 360735"/>
                <a:gd name="connsiteX11" fmla="*/ 342899 w 408616"/>
                <a:gd name="connsiteY11" fmla="*/ 180773 h 360735"/>
                <a:gd name="connsiteX12" fmla="*/ 372082 w 408616"/>
                <a:gd name="connsiteY12" fmla="*/ 200228 h 360735"/>
                <a:gd name="connsiteX13" fmla="*/ 391537 w 408616"/>
                <a:gd name="connsiteY13" fmla="*/ 253730 h 360735"/>
                <a:gd name="connsiteX14" fmla="*/ 396401 w 408616"/>
                <a:gd name="connsiteY14" fmla="*/ 268322 h 360735"/>
                <a:gd name="connsiteX15" fmla="*/ 406129 w 408616"/>
                <a:gd name="connsiteY15" fmla="*/ 302369 h 360735"/>
                <a:gd name="connsiteX16" fmla="*/ 391537 w 408616"/>
                <a:gd name="connsiteY16" fmla="*/ 351007 h 360735"/>
                <a:gd name="connsiteX17" fmla="*/ 376946 w 408616"/>
                <a:gd name="connsiteY17" fmla="*/ 360735 h 360735"/>
                <a:gd name="connsiteX18" fmla="*/ 362354 w 408616"/>
                <a:gd name="connsiteY18" fmla="*/ 355871 h 360735"/>
                <a:gd name="connsiteX19" fmla="*/ 333171 w 408616"/>
                <a:gd name="connsiteY19" fmla="*/ 336415 h 360735"/>
                <a:gd name="connsiteX20" fmla="*/ 303988 w 408616"/>
                <a:gd name="connsiteY20" fmla="*/ 312096 h 360735"/>
                <a:gd name="connsiteX21" fmla="*/ 284533 w 408616"/>
                <a:gd name="connsiteY21" fmla="*/ 282913 h 360735"/>
                <a:gd name="connsiteX22" fmla="*/ 255350 w 408616"/>
                <a:gd name="connsiteY22" fmla="*/ 273186 h 360735"/>
                <a:gd name="connsiteX23" fmla="*/ 221303 w 408616"/>
                <a:gd name="connsiteY23" fmla="*/ 258594 h 360735"/>
                <a:gd name="connsiteX24" fmla="*/ 162937 w 408616"/>
                <a:gd name="connsiteY24" fmla="*/ 224547 h 360735"/>
                <a:gd name="connsiteX25" fmla="*/ 128891 w 408616"/>
                <a:gd name="connsiteY25" fmla="*/ 209956 h 360735"/>
                <a:gd name="connsiteX26" fmla="*/ 99708 w 408616"/>
                <a:gd name="connsiteY26" fmla="*/ 190501 h 360735"/>
                <a:gd name="connsiteX27" fmla="*/ 89980 w 408616"/>
                <a:gd name="connsiteY27" fmla="*/ 156454 h 360735"/>
                <a:gd name="connsiteX28" fmla="*/ 70525 w 408616"/>
                <a:gd name="connsiteY28" fmla="*/ 127271 h 360735"/>
                <a:gd name="connsiteX29" fmla="*/ 60797 w 408616"/>
                <a:gd name="connsiteY29" fmla="*/ 112679 h 360735"/>
                <a:gd name="connsiteX30" fmla="*/ 46206 w 408616"/>
                <a:gd name="connsiteY30" fmla="*/ 93224 h 360735"/>
                <a:gd name="connsiteX31" fmla="*/ 26750 w 408616"/>
                <a:gd name="connsiteY31" fmla="*/ 44586 h 360735"/>
                <a:gd name="connsiteX32" fmla="*/ 12159 w 408616"/>
                <a:gd name="connsiteY32" fmla="*/ 10539 h 360735"/>
                <a:gd name="connsiteX33" fmla="*/ 12159 w 408616"/>
                <a:gd name="connsiteY33" fmla="*/ 811 h 360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08616" h="360735">
                  <a:moveTo>
                    <a:pt x="12159" y="811"/>
                  </a:moveTo>
                  <a:cubicBezTo>
                    <a:pt x="24318" y="1622"/>
                    <a:pt x="67871" y="3906"/>
                    <a:pt x="85116" y="15403"/>
                  </a:cubicBezTo>
                  <a:cubicBezTo>
                    <a:pt x="118565" y="37702"/>
                    <a:pt x="103208" y="31161"/>
                    <a:pt x="128891" y="39722"/>
                  </a:cubicBezTo>
                  <a:cubicBezTo>
                    <a:pt x="175441" y="86272"/>
                    <a:pt x="115837" y="31018"/>
                    <a:pt x="158074" y="59177"/>
                  </a:cubicBezTo>
                  <a:cubicBezTo>
                    <a:pt x="163797" y="62993"/>
                    <a:pt x="166652" y="70428"/>
                    <a:pt x="172665" y="73769"/>
                  </a:cubicBezTo>
                  <a:cubicBezTo>
                    <a:pt x="181628" y="78749"/>
                    <a:pt x="193316" y="77808"/>
                    <a:pt x="201848" y="83496"/>
                  </a:cubicBezTo>
                  <a:cubicBezTo>
                    <a:pt x="211576" y="89981"/>
                    <a:pt x="221678" y="95937"/>
                    <a:pt x="231031" y="102952"/>
                  </a:cubicBezTo>
                  <a:cubicBezTo>
                    <a:pt x="237516" y="107816"/>
                    <a:pt x="243612" y="113247"/>
                    <a:pt x="250486" y="117543"/>
                  </a:cubicBezTo>
                  <a:cubicBezTo>
                    <a:pt x="296066" y="146030"/>
                    <a:pt x="247064" y="110234"/>
                    <a:pt x="284533" y="136998"/>
                  </a:cubicBezTo>
                  <a:cubicBezTo>
                    <a:pt x="291129" y="141710"/>
                    <a:pt x="297887" y="146252"/>
                    <a:pt x="303988" y="151590"/>
                  </a:cubicBezTo>
                  <a:cubicBezTo>
                    <a:pt x="310890" y="157629"/>
                    <a:pt x="316107" y="165542"/>
                    <a:pt x="323444" y="171045"/>
                  </a:cubicBezTo>
                  <a:cubicBezTo>
                    <a:pt x="329244" y="175395"/>
                    <a:pt x="336682" y="177043"/>
                    <a:pt x="342899" y="180773"/>
                  </a:cubicBezTo>
                  <a:cubicBezTo>
                    <a:pt x="352924" y="186788"/>
                    <a:pt x="372082" y="200228"/>
                    <a:pt x="372082" y="200228"/>
                  </a:cubicBezTo>
                  <a:cubicBezTo>
                    <a:pt x="392475" y="230818"/>
                    <a:pt x="372961" y="198002"/>
                    <a:pt x="391537" y="253730"/>
                  </a:cubicBezTo>
                  <a:cubicBezTo>
                    <a:pt x="393158" y="258594"/>
                    <a:pt x="394992" y="263392"/>
                    <a:pt x="396401" y="268322"/>
                  </a:cubicBezTo>
                  <a:cubicBezTo>
                    <a:pt x="408616" y="311074"/>
                    <a:pt x="394467" y="267382"/>
                    <a:pt x="406129" y="302369"/>
                  </a:cubicBezTo>
                  <a:cubicBezTo>
                    <a:pt x="403067" y="323801"/>
                    <a:pt x="406283" y="336260"/>
                    <a:pt x="391537" y="351007"/>
                  </a:cubicBezTo>
                  <a:cubicBezTo>
                    <a:pt x="387404" y="355140"/>
                    <a:pt x="381810" y="357492"/>
                    <a:pt x="376946" y="360735"/>
                  </a:cubicBezTo>
                  <a:cubicBezTo>
                    <a:pt x="372082" y="359114"/>
                    <a:pt x="366836" y="358361"/>
                    <a:pt x="362354" y="355871"/>
                  </a:cubicBezTo>
                  <a:cubicBezTo>
                    <a:pt x="352134" y="350193"/>
                    <a:pt x="341438" y="344682"/>
                    <a:pt x="333171" y="336415"/>
                  </a:cubicBezTo>
                  <a:cubicBezTo>
                    <a:pt x="314446" y="317690"/>
                    <a:pt x="324303" y="325639"/>
                    <a:pt x="303988" y="312096"/>
                  </a:cubicBezTo>
                  <a:cubicBezTo>
                    <a:pt x="297503" y="302368"/>
                    <a:pt x="295624" y="286610"/>
                    <a:pt x="284533" y="282913"/>
                  </a:cubicBezTo>
                  <a:lnTo>
                    <a:pt x="255350" y="273186"/>
                  </a:lnTo>
                  <a:cubicBezTo>
                    <a:pt x="242382" y="268863"/>
                    <a:pt x="233321" y="266606"/>
                    <a:pt x="221303" y="258594"/>
                  </a:cubicBezTo>
                  <a:cubicBezTo>
                    <a:pt x="168193" y="223187"/>
                    <a:pt x="201772" y="234256"/>
                    <a:pt x="162937" y="224547"/>
                  </a:cubicBezTo>
                  <a:cubicBezTo>
                    <a:pt x="109824" y="189140"/>
                    <a:pt x="191709" y="241365"/>
                    <a:pt x="128891" y="209956"/>
                  </a:cubicBezTo>
                  <a:cubicBezTo>
                    <a:pt x="118434" y="204728"/>
                    <a:pt x="99708" y="190501"/>
                    <a:pt x="99708" y="190501"/>
                  </a:cubicBezTo>
                  <a:cubicBezTo>
                    <a:pt x="98563" y="185920"/>
                    <a:pt x="93152" y="162164"/>
                    <a:pt x="89980" y="156454"/>
                  </a:cubicBezTo>
                  <a:cubicBezTo>
                    <a:pt x="84302" y="146234"/>
                    <a:pt x="77010" y="136999"/>
                    <a:pt x="70525" y="127271"/>
                  </a:cubicBezTo>
                  <a:lnTo>
                    <a:pt x="60797" y="112679"/>
                  </a:lnTo>
                  <a:cubicBezTo>
                    <a:pt x="49798" y="96182"/>
                    <a:pt x="55202" y="102221"/>
                    <a:pt x="46206" y="93224"/>
                  </a:cubicBezTo>
                  <a:cubicBezTo>
                    <a:pt x="39721" y="77011"/>
                    <a:pt x="32623" y="61030"/>
                    <a:pt x="26750" y="44586"/>
                  </a:cubicBezTo>
                  <a:cubicBezTo>
                    <a:pt x="22413" y="32442"/>
                    <a:pt x="23894" y="19340"/>
                    <a:pt x="12159" y="10539"/>
                  </a:cubicBezTo>
                  <a:cubicBezTo>
                    <a:pt x="9565" y="8593"/>
                    <a:pt x="0" y="0"/>
                    <a:pt x="12159" y="811"/>
                  </a:cubicBezTo>
                  <a:close/>
                </a:path>
              </a:pathLst>
            </a:custGeom>
            <a:grp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4" name="Group 22"/>
          <p:cNvGrpSpPr>
            <a:grpSpLocks/>
          </p:cNvGrpSpPr>
          <p:nvPr/>
        </p:nvGrpSpPr>
        <p:grpSpPr bwMode="auto">
          <a:xfrm>
            <a:off x="743716" y="4385082"/>
            <a:ext cx="2117725" cy="1508125"/>
            <a:chOff x="936508" y="5279981"/>
            <a:chExt cx="2117360" cy="1507848"/>
          </a:xfrm>
          <a:noFill/>
        </p:grpSpPr>
        <p:sp>
          <p:nvSpPr>
            <p:cNvPr id="18" name="Freeform 17"/>
            <p:cNvSpPr/>
            <p:nvPr/>
          </p:nvSpPr>
          <p:spPr>
            <a:xfrm>
              <a:off x="1339664" y="5279981"/>
              <a:ext cx="1714204" cy="1507848"/>
            </a:xfrm>
            <a:custGeom>
              <a:avLst/>
              <a:gdLst>
                <a:gd name="connsiteX0" fmla="*/ 1377155 w 1714586"/>
                <a:gd name="connsiteY0" fmla="*/ 5697 h 1507848"/>
                <a:gd name="connsiteX1" fmla="*/ 1372695 w 1714586"/>
                <a:gd name="connsiteY1" fmla="*/ 23539 h 1507848"/>
                <a:gd name="connsiteX2" fmla="*/ 1345932 w 1714586"/>
                <a:gd name="connsiteY2" fmla="*/ 41381 h 1507848"/>
                <a:gd name="connsiteX3" fmla="*/ 1332550 w 1714586"/>
                <a:gd name="connsiteY3" fmla="*/ 50302 h 1507848"/>
                <a:gd name="connsiteX4" fmla="*/ 1319169 w 1714586"/>
                <a:gd name="connsiteY4" fmla="*/ 63683 h 1507848"/>
                <a:gd name="connsiteX5" fmla="*/ 1305787 w 1714586"/>
                <a:gd name="connsiteY5" fmla="*/ 68144 h 1507848"/>
                <a:gd name="connsiteX6" fmla="*/ 1296866 w 1714586"/>
                <a:gd name="connsiteY6" fmla="*/ 81525 h 1507848"/>
                <a:gd name="connsiteX7" fmla="*/ 1283485 w 1714586"/>
                <a:gd name="connsiteY7" fmla="*/ 90446 h 1507848"/>
                <a:gd name="connsiteX8" fmla="*/ 1270103 w 1714586"/>
                <a:gd name="connsiteY8" fmla="*/ 103828 h 1507848"/>
                <a:gd name="connsiteX9" fmla="*/ 1225498 w 1714586"/>
                <a:gd name="connsiteY9" fmla="*/ 99367 h 1507848"/>
                <a:gd name="connsiteX10" fmla="*/ 1212117 w 1714586"/>
                <a:gd name="connsiteY10" fmla="*/ 94907 h 1507848"/>
                <a:gd name="connsiteX11" fmla="*/ 1198736 w 1714586"/>
                <a:gd name="connsiteY11" fmla="*/ 99367 h 1507848"/>
                <a:gd name="connsiteX12" fmla="*/ 1167512 w 1714586"/>
                <a:gd name="connsiteY12" fmla="*/ 130591 h 1507848"/>
                <a:gd name="connsiteX13" fmla="*/ 1154131 w 1714586"/>
                <a:gd name="connsiteY13" fmla="*/ 139512 h 1507848"/>
                <a:gd name="connsiteX14" fmla="*/ 1029237 w 1714586"/>
                <a:gd name="connsiteY14" fmla="*/ 135051 h 1507848"/>
                <a:gd name="connsiteX15" fmla="*/ 1006935 w 1714586"/>
                <a:gd name="connsiteY15" fmla="*/ 139512 h 1507848"/>
                <a:gd name="connsiteX16" fmla="*/ 1011395 w 1714586"/>
                <a:gd name="connsiteY16" fmla="*/ 157354 h 1507848"/>
                <a:gd name="connsiteX17" fmla="*/ 1033698 w 1714586"/>
                <a:gd name="connsiteY17" fmla="*/ 179656 h 1507848"/>
                <a:gd name="connsiteX18" fmla="*/ 1029237 w 1714586"/>
                <a:gd name="connsiteY18" fmla="*/ 193038 h 1507848"/>
                <a:gd name="connsiteX19" fmla="*/ 1020316 w 1714586"/>
                <a:gd name="connsiteY19" fmla="*/ 206419 h 1507848"/>
                <a:gd name="connsiteX20" fmla="*/ 1011395 w 1714586"/>
                <a:gd name="connsiteY20" fmla="*/ 233182 h 1507848"/>
                <a:gd name="connsiteX21" fmla="*/ 1015856 w 1714586"/>
                <a:gd name="connsiteY21" fmla="*/ 246563 h 1507848"/>
                <a:gd name="connsiteX22" fmla="*/ 1002474 w 1714586"/>
                <a:gd name="connsiteY22" fmla="*/ 255484 h 1507848"/>
                <a:gd name="connsiteX23" fmla="*/ 948948 w 1714586"/>
                <a:gd name="connsiteY23" fmla="*/ 251024 h 1507848"/>
                <a:gd name="connsiteX24" fmla="*/ 935567 w 1714586"/>
                <a:gd name="connsiteY24" fmla="*/ 246563 h 1507848"/>
                <a:gd name="connsiteX25" fmla="*/ 931106 w 1714586"/>
                <a:gd name="connsiteY25" fmla="*/ 233182 h 1507848"/>
                <a:gd name="connsiteX26" fmla="*/ 904343 w 1714586"/>
                <a:gd name="connsiteY26" fmla="*/ 224261 h 1507848"/>
                <a:gd name="connsiteX27" fmla="*/ 846357 w 1714586"/>
                <a:gd name="connsiteY27" fmla="*/ 224261 h 1507848"/>
                <a:gd name="connsiteX28" fmla="*/ 837436 w 1714586"/>
                <a:gd name="connsiteY28" fmla="*/ 210879 h 1507848"/>
                <a:gd name="connsiteX29" fmla="*/ 824055 w 1714586"/>
                <a:gd name="connsiteY29" fmla="*/ 201959 h 1507848"/>
                <a:gd name="connsiteX30" fmla="*/ 810673 w 1714586"/>
                <a:gd name="connsiteY30" fmla="*/ 210879 h 1507848"/>
                <a:gd name="connsiteX31" fmla="*/ 792831 w 1714586"/>
                <a:gd name="connsiteY31" fmla="*/ 233182 h 1507848"/>
                <a:gd name="connsiteX32" fmla="*/ 788371 w 1714586"/>
                <a:gd name="connsiteY32" fmla="*/ 246563 h 1507848"/>
                <a:gd name="connsiteX33" fmla="*/ 783910 w 1714586"/>
                <a:gd name="connsiteY33" fmla="*/ 264405 h 1507848"/>
                <a:gd name="connsiteX34" fmla="*/ 770529 w 1714586"/>
                <a:gd name="connsiteY34" fmla="*/ 273326 h 1507848"/>
                <a:gd name="connsiteX35" fmla="*/ 752687 w 1714586"/>
                <a:gd name="connsiteY35" fmla="*/ 268866 h 1507848"/>
                <a:gd name="connsiteX36" fmla="*/ 739305 w 1714586"/>
                <a:gd name="connsiteY36" fmla="*/ 264405 h 1507848"/>
                <a:gd name="connsiteX37" fmla="*/ 712542 w 1714586"/>
                <a:gd name="connsiteY37" fmla="*/ 268866 h 1507848"/>
                <a:gd name="connsiteX38" fmla="*/ 708082 w 1714586"/>
                <a:gd name="connsiteY38" fmla="*/ 282247 h 1507848"/>
                <a:gd name="connsiteX39" fmla="*/ 699161 w 1714586"/>
                <a:gd name="connsiteY39" fmla="*/ 304550 h 1507848"/>
                <a:gd name="connsiteX40" fmla="*/ 721463 w 1714586"/>
                <a:gd name="connsiteY40" fmla="*/ 309010 h 1507848"/>
                <a:gd name="connsiteX41" fmla="*/ 734845 w 1714586"/>
                <a:gd name="connsiteY41" fmla="*/ 344694 h 1507848"/>
                <a:gd name="connsiteX42" fmla="*/ 743766 w 1714586"/>
                <a:gd name="connsiteY42" fmla="*/ 358076 h 1507848"/>
                <a:gd name="connsiteX43" fmla="*/ 739305 w 1714586"/>
                <a:gd name="connsiteY43" fmla="*/ 375918 h 1507848"/>
                <a:gd name="connsiteX44" fmla="*/ 734845 w 1714586"/>
                <a:gd name="connsiteY44" fmla="*/ 402680 h 1507848"/>
                <a:gd name="connsiteX45" fmla="*/ 730384 w 1714586"/>
                <a:gd name="connsiteY45" fmla="*/ 416062 h 1507848"/>
                <a:gd name="connsiteX46" fmla="*/ 752687 w 1714586"/>
                <a:gd name="connsiteY46" fmla="*/ 433904 h 1507848"/>
                <a:gd name="connsiteX47" fmla="*/ 766068 w 1714586"/>
                <a:gd name="connsiteY47" fmla="*/ 460667 h 1507848"/>
                <a:gd name="connsiteX48" fmla="*/ 819594 w 1714586"/>
                <a:gd name="connsiteY48" fmla="*/ 465127 h 1507848"/>
                <a:gd name="connsiteX49" fmla="*/ 832976 w 1714586"/>
                <a:gd name="connsiteY49" fmla="*/ 469588 h 1507848"/>
                <a:gd name="connsiteX50" fmla="*/ 855278 w 1714586"/>
                <a:gd name="connsiteY50" fmla="*/ 474048 h 1507848"/>
                <a:gd name="connsiteX51" fmla="*/ 859738 w 1714586"/>
                <a:gd name="connsiteY51" fmla="*/ 487430 h 1507848"/>
                <a:gd name="connsiteX52" fmla="*/ 886501 w 1714586"/>
                <a:gd name="connsiteY52" fmla="*/ 496351 h 1507848"/>
                <a:gd name="connsiteX53" fmla="*/ 886501 w 1714586"/>
                <a:gd name="connsiteY53" fmla="*/ 523114 h 1507848"/>
                <a:gd name="connsiteX54" fmla="*/ 873120 w 1714586"/>
                <a:gd name="connsiteY54" fmla="*/ 527574 h 1507848"/>
                <a:gd name="connsiteX55" fmla="*/ 877580 w 1714586"/>
                <a:gd name="connsiteY55" fmla="*/ 576639 h 1507848"/>
                <a:gd name="connsiteX56" fmla="*/ 886501 w 1714586"/>
                <a:gd name="connsiteY56" fmla="*/ 590021 h 1507848"/>
                <a:gd name="connsiteX57" fmla="*/ 873120 w 1714586"/>
                <a:gd name="connsiteY57" fmla="*/ 594481 h 1507848"/>
                <a:gd name="connsiteX58" fmla="*/ 832976 w 1714586"/>
                <a:gd name="connsiteY58" fmla="*/ 590021 h 1507848"/>
                <a:gd name="connsiteX59" fmla="*/ 819594 w 1714586"/>
                <a:gd name="connsiteY59" fmla="*/ 581100 h 1507848"/>
                <a:gd name="connsiteX60" fmla="*/ 806213 w 1714586"/>
                <a:gd name="connsiteY60" fmla="*/ 576639 h 1507848"/>
                <a:gd name="connsiteX61" fmla="*/ 779450 w 1714586"/>
                <a:gd name="connsiteY61" fmla="*/ 563258 h 1507848"/>
                <a:gd name="connsiteX62" fmla="*/ 770529 w 1714586"/>
                <a:gd name="connsiteY62" fmla="*/ 576639 h 1507848"/>
                <a:gd name="connsiteX63" fmla="*/ 730384 w 1714586"/>
                <a:gd name="connsiteY63" fmla="*/ 576639 h 1507848"/>
                <a:gd name="connsiteX64" fmla="*/ 734845 w 1714586"/>
                <a:gd name="connsiteY64" fmla="*/ 563258 h 1507848"/>
                <a:gd name="connsiteX65" fmla="*/ 725924 w 1714586"/>
                <a:gd name="connsiteY65" fmla="*/ 549877 h 1507848"/>
                <a:gd name="connsiteX66" fmla="*/ 721463 w 1714586"/>
                <a:gd name="connsiteY66" fmla="*/ 536495 h 1507848"/>
                <a:gd name="connsiteX67" fmla="*/ 708082 w 1714586"/>
                <a:gd name="connsiteY67" fmla="*/ 532035 h 1507848"/>
                <a:gd name="connsiteX68" fmla="*/ 681319 w 1714586"/>
                <a:gd name="connsiteY68" fmla="*/ 518653 h 1507848"/>
                <a:gd name="connsiteX69" fmla="*/ 609951 w 1714586"/>
                <a:gd name="connsiteY69" fmla="*/ 532035 h 1507848"/>
                <a:gd name="connsiteX70" fmla="*/ 520741 w 1714586"/>
                <a:gd name="connsiteY70" fmla="*/ 536495 h 1507848"/>
                <a:gd name="connsiteX71" fmla="*/ 507360 w 1714586"/>
                <a:gd name="connsiteY71" fmla="*/ 532035 h 1507848"/>
                <a:gd name="connsiteX72" fmla="*/ 480597 w 1714586"/>
                <a:gd name="connsiteY72" fmla="*/ 545416 h 1507848"/>
                <a:gd name="connsiteX73" fmla="*/ 476137 w 1714586"/>
                <a:gd name="connsiteY73" fmla="*/ 558798 h 1507848"/>
                <a:gd name="connsiteX74" fmla="*/ 449374 w 1714586"/>
                <a:gd name="connsiteY74" fmla="*/ 572179 h 1507848"/>
                <a:gd name="connsiteX75" fmla="*/ 418150 w 1714586"/>
                <a:gd name="connsiteY75" fmla="*/ 567719 h 1507848"/>
                <a:gd name="connsiteX76" fmla="*/ 404769 w 1714586"/>
                <a:gd name="connsiteY76" fmla="*/ 558798 h 1507848"/>
                <a:gd name="connsiteX77" fmla="*/ 382466 w 1714586"/>
                <a:gd name="connsiteY77" fmla="*/ 554337 h 1507848"/>
                <a:gd name="connsiteX78" fmla="*/ 355703 w 1714586"/>
                <a:gd name="connsiteY78" fmla="*/ 540956 h 1507848"/>
                <a:gd name="connsiteX79" fmla="*/ 342322 w 1714586"/>
                <a:gd name="connsiteY79" fmla="*/ 532035 h 1507848"/>
                <a:gd name="connsiteX80" fmla="*/ 337861 w 1714586"/>
                <a:gd name="connsiteY80" fmla="*/ 545416 h 1507848"/>
                <a:gd name="connsiteX81" fmla="*/ 306638 w 1714586"/>
                <a:gd name="connsiteY81" fmla="*/ 558798 h 1507848"/>
                <a:gd name="connsiteX82" fmla="*/ 311098 w 1714586"/>
                <a:gd name="connsiteY82" fmla="*/ 581100 h 1507848"/>
                <a:gd name="connsiteX83" fmla="*/ 320019 w 1714586"/>
                <a:gd name="connsiteY83" fmla="*/ 594481 h 1507848"/>
                <a:gd name="connsiteX84" fmla="*/ 333401 w 1714586"/>
                <a:gd name="connsiteY84" fmla="*/ 621244 h 1507848"/>
                <a:gd name="connsiteX85" fmla="*/ 320019 w 1714586"/>
                <a:gd name="connsiteY85" fmla="*/ 630165 h 1507848"/>
                <a:gd name="connsiteX86" fmla="*/ 306638 w 1714586"/>
                <a:gd name="connsiteY86" fmla="*/ 634626 h 1507848"/>
                <a:gd name="connsiteX87" fmla="*/ 302178 w 1714586"/>
                <a:gd name="connsiteY87" fmla="*/ 652468 h 1507848"/>
                <a:gd name="connsiteX88" fmla="*/ 275415 w 1714586"/>
                <a:gd name="connsiteY88" fmla="*/ 661389 h 1507848"/>
                <a:gd name="connsiteX89" fmla="*/ 262033 w 1714586"/>
                <a:gd name="connsiteY89" fmla="*/ 670310 h 1507848"/>
                <a:gd name="connsiteX90" fmla="*/ 244191 w 1714586"/>
                <a:gd name="connsiteY90" fmla="*/ 697073 h 1507848"/>
                <a:gd name="connsiteX91" fmla="*/ 235270 w 1714586"/>
                <a:gd name="connsiteY91" fmla="*/ 710454 h 1507848"/>
                <a:gd name="connsiteX92" fmla="*/ 221889 w 1714586"/>
                <a:gd name="connsiteY92" fmla="*/ 714915 h 1507848"/>
                <a:gd name="connsiteX93" fmla="*/ 146060 w 1714586"/>
                <a:gd name="connsiteY93" fmla="*/ 710454 h 1507848"/>
                <a:gd name="connsiteX94" fmla="*/ 132679 w 1714586"/>
                <a:gd name="connsiteY94" fmla="*/ 701533 h 1507848"/>
                <a:gd name="connsiteX95" fmla="*/ 83614 w 1714586"/>
                <a:gd name="connsiteY95" fmla="*/ 705994 h 1507848"/>
                <a:gd name="connsiteX96" fmla="*/ 47930 w 1714586"/>
                <a:gd name="connsiteY96" fmla="*/ 728296 h 1507848"/>
                <a:gd name="connsiteX97" fmla="*/ 21167 w 1714586"/>
                <a:gd name="connsiteY97" fmla="*/ 741678 h 1507848"/>
                <a:gd name="connsiteX98" fmla="*/ 7785 w 1714586"/>
                <a:gd name="connsiteY98" fmla="*/ 750599 h 1507848"/>
                <a:gd name="connsiteX99" fmla="*/ 3325 w 1714586"/>
                <a:gd name="connsiteY99" fmla="*/ 763980 h 1507848"/>
                <a:gd name="connsiteX100" fmla="*/ 30088 w 1714586"/>
                <a:gd name="connsiteY100" fmla="*/ 772901 h 1507848"/>
                <a:gd name="connsiteX101" fmla="*/ 43469 w 1714586"/>
                <a:gd name="connsiteY101" fmla="*/ 781822 h 1507848"/>
                <a:gd name="connsiteX102" fmla="*/ 74693 w 1714586"/>
                <a:gd name="connsiteY102" fmla="*/ 817506 h 1507848"/>
                <a:gd name="connsiteX103" fmla="*/ 83614 w 1714586"/>
                <a:gd name="connsiteY103" fmla="*/ 830887 h 1507848"/>
                <a:gd name="connsiteX104" fmla="*/ 101456 w 1714586"/>
                <a:gd name="connsiteY104" fmla="*/ 871032 h 1507848"/>
                <a:gd name="connsiteX105" fmla="*/ 114837 w 1714586"/>
                <a:gd name="connsiteY105" fmla="*/ 879953 h 1507848"/>
                <a:gd name="connsiteX106" fmla="*/ 123758 w 1714586"/>
                <a:gd name="connsiteY106" fmla="*/ 848729 h 1507848"/>
                <a:gd name="connsiteX107" fmla="*/ 137139 w 1714586"/>
                <a:gd name="connsiteY107" fmla="*/ 844269 h 1507848"/>
                <a:gd name="connsiteX108" fmla="*/ 146060 w 1714586"/>
                <a:gd name="connsiteY108" fmla="*/ 830887 h 1507848"/>
                <a:gd name="connsiteX109" fmla="*/ 168363 w 1714586"/>
                <a:gd name="connsiteY109" fmla="*/ 835348 h 1507848"/>
                <a:gd name="connsiteX110" fmla="*/ 208507 w 1714586"/>
                <a:gd name="connsiteY110" fmla="*/ 853190 h 1507848"/>
                <a:gd name="connsiteX111" fmla="*/ 212968 w 1714586"/>
                <a:gd name="connsiteY111" fmla="*/ 866571 h 1507848"/>
                <a:gd name="connsiteX112" fmla="*/ 270954 w 1714586"/>
                <a:gd name="connsiteY112" fmla="*/ 879953 h 1507848"/>
                <a:gd name="connsiteX113" fmla="*/ 297717 w 1714586"/>
                <a:gd name="connsiteY113" fmla="*/ 888874 h 1507848"/>
                <a:gd name="connsiteX114" fmla="*/ 328940 w 1714586"/>
                <a:gd name="connsiteY114" fmla="*/ 920097 h 1507848"/>
                <a:gd name="connsiteX115" fmla="*/ 297717 w 1714586"/>
                <a:gd name="connsiteY115" fmla="*/ 942399 h 1507848"/>
                <a:gd name="connsiteX116" fmla="*/ 284336 w 1714586"/>
                <a:gd name="connsiteY116" fmla="*/ 946860 h 1507848"/>
                <a:gd name="connsiteX117" fmla="*/ 270954 w 1714586"/>
                <a:gd name="connsiteY117" fmla="*/ 951320 h 1507848"/>
                <a:gd name="connsiteX118" fmla="*/ 244191 w 1714586"/>
                <a:gd name="connsiteY118" fmla="*/ 969162 h 1507848"/>
                <a:gd name="connsiteX119" fmla="*/ 230810 w 1714586"/>
                <a:gd name="connsiteY119" fmla="*/ 978083 h 1507848"/>
                <a:gd name="connsiteX120" fmla="*/ 208507 w 1714586"/>
                <a:gd name="connsiteY120" fmla="*/ 982544 h 1507848"/>
                <a:gd name="connsiteX121" fmla="*/ 204047 w 1714586"/>
                <a:gd name="connsiteY121" fmla="*/ 1000386 h 1507848"/>
                <a:gd name="connsiteX122" fmla="*/ 195126 w 1714586"/>
                <a:gd name="connsiteY122" fmla="*/ 1027149 h 1507848"/>
                <a:gd name="connsiteX123" fmla="*/ 204047 w 1714586"/>
                <a:gd name="connsiteY123" fmla="*/ 1040530 h 1507848"/>
                <a:gd name="connsiteX124" fmla="*/ 217428 w 1714586"/>
                <a:gd name="connsiteY124" fmla="*/ 1049451 h 1507848"/>
                <a:gd name="connsiteX125" fmla="*/ 212968 w 1714586"/>
                <a:gd name="connsiteY125" fmla="*/ 1067293 h 1507848"/>
                <a:gd name="connsiteX126" fmla="*/ 208507 w 1714586"/>
                <a:gd name="connsiteY126" fmla="*/ 1089596 h 1507848"/>
                <a:gd name="connsiteX127" fmla="*/ 204047 w 1714586"/>
                <a:gd name="connsiteY127" fmla="*/ 1214489 h 1507848"/>
                <a:gd name="connsiteX128" fmla="*/ 199586 w 1714586"/>
                <a:gd name="connsiteY128" fmla="*/ 1227871 h 1507848"/>
                <a:gd name="connsiteX129" fmla="*/ 195126 w 1714586"/>
                <a:gd name="connsiteY129" fmla="*/ 1272476 h 1507848"/>
                <a:gd name="connsiteX130" fmla="*/ 190665 w 1714586"/>
                <a:gd name="connsiteY130" fmla="*/ 1379527 h 1507848"/>
                <a:gd name="connsiteX131" fmla="*/ 190665 w 1714586"/>
                <a:gd name="connsiteY131" fmla="*/ 1406290 h 1507848"/>
                <a:gd name="connsiteX132" fmla="*/ 217428 w 1714586"/>
                <a:gd name="connsiteY132" fmla="*/ 1397369 h 1507848"/>
                <a:gd name="connsiteX133" fmla="*/ 190665 w 1714586"/>
                <a:gd name="connsiteY133" fmla="*/ 1415211 h 1507848"/>
                <a:gd name="connsiteX134" fmla="*/ 181744 w 1714586"/>
                <a:gd name="connsiteY134" fmla="*/ 1428593 h 1507848"/>
                <a:gd name="connsiteX135" fmla="*/ 150521 w 1714586"/>
                <a:gd name="connsiteY135" fmla="*/ 1433053 h 1507848"/>
                <a:gd name="connsiteX136" fmla="*/ 137139 w 1714586"/>
                <a:gd name="connsiteY136" fmla="*/ 1437514 h 1507848"/>
                <a:gd name="connsiteX137" fmla="*/ 132679 w 1714586"/>
                <a:gd name="connsiteY137" fmla="*/ 1450895 h 1507848"/>
                <a:gd name="connsiteX138" fmla="*/ 123758 w 1714586"/>
                <a:gd name="connsiteY138" fmla="*/ 1464277 h 1507848"/>
                <a:gd name="connsiteX139" fmla="*/ 177284 w 1714586"/>
                <a:gd name="connsiteY139" fmla="*/ 1477658 h 1507848"/>
                <a:gd name="connsiteX140" fmla="*/ 181744 w 1714586"/>
                <a:gd name="connsiteY140" fmla="*/ 1491039 h 1507848"/>
                <a:gd name="connsiteX141" fmla="*/ 230810 w 1714586"/>
                <a:gd name="connsiteY141" fmla="*/ 1495500 h 1507848"/>
                <a:gd name="connsiteX142" fmla="*/ 257573 w 1714586"/>
                <a:gd name="connsiteY142" fmla="*/ 1486579 h 1507848"/>
                <a:gd name="connsiteX143" fmla="*/ 270954 w 1714586"/>
                <a:gd name="connsiteY143" fmla="*/ 1482119 h 1507848"/>
                <a:gd name="connsiteX144" fmla="*/ 293257 w 1714586"/>
                <a:gd name="connsiteY144" fmla="*/ 1477658 h 1507848"/>
                <a:gd name="connsiteX145" fmla="*/ 306638 w 1714586"/>
                <a:gd name="connsiteY145" fmla="*/ 1473198 h 1507848"/>
                <a:gd name="connsiteX146" fmla="*/ 337861 w 1714586"/>
                <a:gd name="connsiteY146" fmla="*/ 1468737 h 1507848"/>
                <a:gd name="connsiteX147" fmla="*/ 351243 w 1714586"/>
                <a:gd name="connsiteY147" fmla="*/ 1464277 h 1507848"/>
                <a:gd name="connsiteX148" fmla="*/ 378006 w 1714586"/>
                <a:gd name="connsiteY148" fmla="*/ 1450895 h 1507848"/>
                <a:gd name="connsiteX149" fmla="*/ 386927 w 1714586"/>
                <a:gd name="connsiteY149" fmla="*/ 1424132 h 1507848"/>
                <a:gd name="connsiteX150" fmla="*/ 404769 w 1714586"/>
                <a:gd name="connsiteY150" fmla="*/ 1401830 h 1507848"/>
                <a:gd name="connsiteX151" fmla="*/ 427071 w 1714586"/>
                <a:gd name="connsiteY151" fmla="*/ 1397369 h 1507848"/>
                <a:gd name="connsiteX152" fmla="*/ 440453 w 1714586"/>
                <a:gd name="connsiteY152" fmla="*/ 1392909 h 1507848"/>
                <a:gd name="connsiteX153" fmla="*/ 453834 w 1714586"/>
                <a:gd name="connsiteY153" fmla="*/ 1366146 h 1507848"/>
                <a:gd name="connsiteX154" fmla="*/ 462755 w 1714586"/>
                <a:gd name="connsiteY154" fmla="*/ 1352764 h 1507848"/>
                <a:gd name="connsiteX155" fmla="*/ 467216 w 1714586"/>
                <a:gd name="connsiteY155" fmla="*/ 1339383 h 1507848"/>
                <a:gd name="connsiteX156" fmla="*/ 480597 w 1714586"/>
                <a:gd name="connsiteY156" fmla="*/ 1330462 h 1507848"/>
                <a:gd name="connsiteX157" fmla="*/ 502899 w 1714586"/>
                <a:gd name="connsiteY157" fmla="*/ 1303699 h 1507848"/>
                <a:gd name="connsiteX158" fmla="*/ 511820 w 1714586"/>
                <a:gd name="connsiteY158" fmla="*/ 1290318 h 1507848"/>
                <a:gd name="connsiteX159" fmla="*/ 529662 w 1714586"/>
                <a:gd name="connsiteY159" fmla="*/ 1285857 h 1507848"/>
                <a:gd name="connsiteX160" fmla="*/ 556425 w 1714586"/>
                <a:gd name="connsiteY160" fmla="*/ 1276936 h 1507848"/>
                <a:gd name="connsiteX161" fmla="*/ 569807 w 1714586"/>
                <a:gd name="connsiteY161" fmla="*/ 1268015 h 1507848"/>
                <a:gd name="connsiteX162" fmla="*/ 609951 w 1714586"/>
                <a:gd name="connsiteY162" fmla="*/ 1259094 h 1507848"/>
                <a:gd name="connsiteX163" fmla="*/ 659017 w 1714586"/>
                <a:gd name="connsiteY163" fmla="*/ 1245713 h 1507848"/>
                <a:gd name="connsiteX164" fmla="*/ 699161 w 1714586"/>
                <a:gd name="connsiteY164" fmla="*/ 1227871 h 1507848"/>
                <a:gd name="connsiteX165" fmla="*/ 712542 w 1714586"/>
                <a:gd name="connsiteY165" fmla="*/ 1223410 h 1507848"/>
                <a:gd name="connsiteX166" fmla="*/ 725924 w 1714586"/>
                <a:gd name="connsiteY166" fmla="*/ 1214489 h 1507848"/>
                <a:gd name="connsiteX167" fmla="*/ 761608 w 1714586"/>
                <a:gd name="connsiteY167" fmla="*/ 1205568 h 1507848"/>
                <a:gd name="connsiteX168" fmla="*/ 801752 w 1714586"/>
                <a:gd name="connsiteY168" fmla="*/ 1192187 h 1507848"/>
                <a:gd name="connsiteX169" fmla="*/ 828515 w 1714586"/>
                <a:gd name="connsiteY169" fmla="*/ 1183266 h 1507848"/>
                <a:gd name="connsiteX170" fmla="*/ 855278 w 1714586"/>
                <a:gd name="connsiteY170" fmla="*/ 1174345 h 1507848"/>
                <a:gd name="connsiteX171" fmla="*/ 886501 w 1714586"/>
                <a:gd name="connsiteY171" fmla="*/ 1165424 h 1507848"/>
                <a:gd name="connsiteX172" fmla="*/ 913264 w 1714586"/>
                <a:gd name="connsiteY172" fmla="*/ 1156503 h 1507848"/>
                <a:gd name="connsiteX173" fmla="*/ 908804 w 1714586"/>
                <a:gd name="connsiteY173" fmla="*/ 1138661 h 1507848"/>
                <a:gd name="connsiteX174" fmla="*/ 922185 w 1714586"/>
                <a:gd name="connsiteY174" fmla="*/ 1129740 h 1507848"/>
                <a:gd name="connsiteX175" fmla="*/ 944488 w 1714586"/>
                <a:gd name="connsiteY175" fmla="*/ 1107438 h 1507848"/>
                <a:gd name="connsiteX176" fmla="*/ 966790 w 1714586"/>
                <a:gd name="connsiteY176" fmla="*/ 1089596 h 1507848"/>
                <a:gd name="connsiteX177" fmla="*/ 980172 w 1714586"/>
                <a:gd name="connsiteY177" fmla="*/ 1094056 h 1507848"/>
                <a:gd name="connsiteX178" fmla="*/ 989093 w 1714586"/>
                <a:gd name="connsiteY178" fmla="*/ 1107438 h 1507848"/>
                <a:gd name="connsiteX179" fmla="*/ 1051539 w 1714586"/>
                <a:gd name="connsiteY179" fmla="*/ 1094056 h 1507848"/>
                <a:gd name="connsiteX180" fmla="*/ 1069381 w 1714586"/>
                <a:gd name="connsiteY180" fmla="*/ 1089596 h 1507848"/>
                <a:gd name="connsiteX181" fmla="*/ 1096144 w 1714586"/>
                <a:gd name="connsiteY181" fmla="*/ 1080675 h 1507848"/>
                <a:gd name="connsiteX182" fmla="*/ 1100605 w 1714586"/>
                <a:gd name="connsiteY182" fmla="*/ 1000386 h 1507848"/>
                <a:gd name="connsiteX183" fmla="*/ 1087223 w 1714586"/>
                <a:gd name="connsiteY183" fmla="*/ 991465 h 1507848"/>
                <a:gd name="connsiteX184" fmla="*/ 1113986 w 1714586"/>
                <a:gd name="connsiteY184" fmla="*/ 991465 h 1507848"/>
                <a:gd name="connsiteX185" fmla="*/ 1140749 w 1714586"/>
                <a:gd name="connsiteY185" fmla="*/ 987004 h 1507848"/>
                <a:gd name="connsiteX186" fmla="*/ 1154131 w 1714586"/>
                <a:gd name="connsiteY186" fmla="*/ 960241 h 1507848"/>
                <a:gd name="connsiteX187" fmla="*/ 1158591 w 1714586"/>
                <a:gd name="connsiteY187" fmla="*/ 946860 h 1507848"/>
                <a:gd name="connsiteX188" fmla="*/ 1154131 w 1714586"/>
                <a:gd name="connsiteY188" fmla="*/ 933479 h 1507848"/>
                <a:gd name="connsiteX189" fmla="*/ 1140749 w 1714586"/>
                <a:gd name="connsiteY189" fmla="*/ 920097 h 1507848"/>
                <a:gd name="connsiteX190" fmla="*/ 1154131 w 1714586"/>
                <a:gd name="connsiteY190" fmla="*/ 915637 h 1507848"/>
                <a:gd name="connsiteX191" fmla="*/ 1189815 w 1714586"/>
                <a:gd name="connsiteY191" fmla="*/ 906716 h 1507848"/>
                <a:gd name="connsiteX192" fmla="*/ 1198736 w 1714586"/>
                <a:gd name="connsiteY192" fmla="*/ 893334 h 1507848"/>
                <a:gd name="connsiteX193" fmla="*/ 1207657 w 1714586"/>
                <a:gd name="connsiteY193" fmla="*/ 866571 h 1507848"/>
                <a:gd name="connsiteX194" fmla="*/ 1203196 w 1714586"/>
                <a:gd name="connsiteY194" fmla="*/ 835348 h 1507848"/>
                <a:gd name="connsiteX195" fmla="*/ 1194275 w 1714586"/>
                <a:gd name="connsiteY195" fmla="*/ 821966 h 1507848"/>
                <a:gd name="connsiteX196" fmla="*/ 1189815 w 1714586"/>
                <a:gd name="connsiteY196" fmla="*/ 808585 h 1507848"/>
                <a:gd name="connsiteX197" fmla="*/ 1212117 w 1714586"/>
                <a:gd name="connsiteY197" fmla="*/ 790743 h 1507848"/>
                <a:gd name="connsiteX198" fmla="*/ 1216578 w 1714586"/>
                <a:gd name="connsiteY198" fmla="*/ 772901 h 1507848"/>
                <a:gd name="connsiteX199" fmla="*/ 1279024 w 1714586"/>
                <a:gd name="connsiteY199" fmla="*/ 768440 h 1507848"/>
                <a:gd name="connsiteX200" fmla="*/ 1305787 w 1714586"/>
                <a:gd name="connsiteY200" fmla="*/ 759519 h 1507848"/>
                <a:gd name="connsiteX201" fmla="*/ 1328090 w 1714586"/>
                <a:gd name="connsiteY201" fmla="*/ 737217 h 1507848"/>
                <a:gd name="connsiteX202" fmla="*/ 1341471 w 1714586"/>
                <a:gd name="connsiteY202" fmla="*/ 741678 h 1507848"/>
                <a:gd name="connsiteX203" fmla="*/ 1332550 w 1714586"/>
                <a:gd name="connsiteY203" fmla="*/ 786282 h 1507848"/>
                <a:gd name="connsiteX204" fmla="*/ 1368234 w 1714586"/>
                <a:gd name="connsiteY204" fmla="*/ 786282 h 1507848"/>
                <a:gd name="connsiteX205" fmla="*/ 1372695 w 1714586"/>
                <a:gd name="connsiteY205" fmla="*/ 772901 h 1507848"/>
                <a:gd name="connsiteX206" fmla="*/ 1386076 w 1714586"/>
                <a:gd name="connsiteY206" fmla="*/ 768440 h 1507848"/>
                <a:gd name="connsiteX207" fmla="*/ 1417299 w 1714586"/>
                <a:gd name="connsiteY207" fmla="*/ 772901 h 1507848"/>
                <a:gd name="connsiteX208" fmla="*/ 1430681 w 1714586"/>
                <a:gd name="connsiteY208" fmla="*/ 777361 h 1507848"/>
                <a:gd name="connsiteX209" fmla="*/ 1448523 w 1714586"/>
                <a:gd name="connsiteY209" fmla="*/ 772901 h 1507848"/>
                <a:gd name="connsiteX210" fmla="*/ 1461904 w 1714586"/>
                <a:gd name="connsiteY210" fmla="*/ 763980 h 1507848"/>
                <a:gd name="connsiteX211" fmla="*/ 1466365 w 1714586"/>
                <a:gd name="connsiteY211" fmla="*/ 750599 h 1507848"/>
                <a:gd name="connsiteX212" fmla="*/ 1479746 w 1714586"/>
                <a:gd name="connsiteY212" fmla="*/ 746138 h 1507848"/>
                <a:gd name="connsiteX213" fmla="*/ 1510970 w 1714586"/>
                <a:gd name="connsiteY213" fmla="*/ 741678 h 1507848"/>
                <a:gd name="connsiteX214" fmla="*/ 1524351 w 1714586"/>
                <a:gd name="connsiteY214" fmla="*/ 737217 h 1507848"/>
                <a:gd name="connsiteX215" fmla="*/ 1537733 w 1714586"/>
                <a:gd name="connsiteY215" fmla="*/ 728296 h 1507848"/>
                <a:gd name="connsiteX216" fmla="*/ 1560035 w 1714586"/>
                <a:gd name="connsiteY216" fmla="*/ 723836 h 1507848"/>
                <a:gd name="connsiteX217" fmla="*/ 1586798 w 1714586"/>
                <a:gd name="connsiteY217" fmla="*/ 714915 h 1507848"/>
                <a:gd name="connsiteX218" fmla="*/ 1707231 w 1714586"/>
                <a:gd name="connsiteY218" fmla="*/ 697073 h 1507848"/>
                <a:gd name="connsiteX219" fmla="*/ 1702771 w 1714586"/>
                <a:gd name="connsiteY219" fmla="*/ 674770 h 1507848"/>
                <a:gd name="connsiteX220" fmla="*/ 1689389 w 1714586"/>
                <a:gd name="connsiteY220" fmla="*/ 670310 h 1507848"/>
                <a:gd name="connsiteX221" fmla="*/ 1626942 w 1714586"/>
                <a:gd name="connsiteY221" fmla="*/ 665849 h 1507848"/>
                <a:gd name="connsiteX222" fmla="*/ 1600179 w 1714586"/>
                <a:gd name="connsiteY222" fmla="*/ 661389 h 1507848"/>
                <a:gd name="connsiteX223" fmla="*/ 1586798 w 1714586"/>
                <a:gd name="connsiteY223" fmla="*/ 656928 h 1507848"/>
                <a:gd name="connsiteX224" fmla="*/ 1555575 w 1714586"/>
                <a:gd name="connsiteY224" fmla="*/ 648007 h 1507848"/>
                <a:gd name="connsiteX225" fmla="*/ 1542193 w 1714586"/>
                <a:gd name="connsiteY225" fmla="*/ 585560 h 1507848"/>
                <a:gd name="connsiteX226" fmla="*/ 1555575 w 1714586"/>
                <a:gd name="connsiteY226" fmla="*/ 576639 h 1507848"/>
                <a:gd name="connsiteX227" fmla="*/ 1560035 w 1714586"/>
                <a:gd name="connsiteY227" fmla="*/ 523114 h 1507848"/>
                <a:gd name="connsiteX228" fmla="*/ 1533272 w 1714586"/>
                <a:gd name="connsiteY228" fmla="*/ 514193 h 1507848"/>
                <a:gd name="connsiteX229" fmla="*/ 1528812 w 1714586"/>
                <a:gd name="connsiteY229" fmla="*/ 500811 h 1507848"/>
                <a:gd name="connsiteX230" fmla="*/ 1502049 w 1714586"/>
                <a:gd name="connsiteY230" fmla="*/ 491890 h 1507848"/>
                <a:gd name="connsiteX231" fmla="*/ 1524351 w 1714586"/>
                <a:gd name="connsiteY231" fmla="*/ 424983 h 1507848"/>
                <a:gd name="connsiteX232" fmla="*/ 1537733 w 1714586"/>
                <a:gd name="connsiteY232" fmla="*/ 416062 h 1507848"/>
                <a:gd name="connsiteX233" fmla="*/ 1546654 w 1714586"/>
                <a:gd name="connsiteY233" fmla="*/ 402680 h 1507848"/>
                <a:gd name="connsiteX234" fmla="*/ 1555575 w 1714586"/>
                <a:gd name="connsiteY234" fmla="*/ 375918 h 1507848"/>
                <a:gd name="connsiteX235" fmla="*/ 1551114 w 1714586"/>
                <a:gd name="connsiteY235" fmla="*/ 358076 h 1507848"/>
                <a:gd name="connsiteX236" fmla="*/ 1537733 w 1714586"/>
                <a:gd name="connsiteY236" fmla="*/ 353615 h 1507848"/>
                <a:gd name="connsiteX237" fmla="*/ 1502049 w 1714586"/>
                <a:gd name="connsiteY237" fmla="*/ 349155 h 1507848"/>
                <a:gd name="connsiteX238" fmla="*/ 1452983 w 1714586"/>
                <a:gd name="connsiteY238" fmla="*/ 300089 h 1507848"/>
                <a:gd name="connsiteX239" fmla="*/ 1444062 w 1714586"/>
                <a:gd name="connsiteY239" fmla="*/ 273326 h 1507848"/>
                <a:gd name="connsiteX240" fmla="*/ 1417299 w 1714586"/>
                <a:gd name="connsiteY240" fmla="*/ 259945 h 1507848"/>
                <a:gd name="connsiteX241" fmla="*/ 1412839 w 1714586"/>
                <a:gd name="connsiteY241" fmla="*/ 210879 h 1507848"/>
                <a:gd name="connsiteX242" fmla="*/ 1426220 w 1714586"/>
                <a:gd name="connsiteY242" fmla="*/ 206419 h 1507848"/>
                <a:gd name="connsiteX243" fmla="*/ 1452983 w 1714586"/>
                <a:gd name="connsiteY243" fmla="*/ 193038 h 1507848"/>
                <a:gd name="connsiteX244" fmla="*/ 1479746 w 1714586"/>
                <a:gd name="connsiteY244" fmla="*/ 179656 h 1507848"/>
                <a:gd name="connsiteX245" fmla="*/ 1484207 w 1714586"/>
                <a:gd name="connsiteY245" fmla="*/ 166275 h 1507848"/>
                <a:gd name="connsiteX246" fmla="*/ 1452983 w 1714586"/>
                <a:gd name="connsiteY246" fmla="*/ 135051 h 1507848"/>
                <a:gd name="connsiteX247" fmla="*/ 1444062 w 1714586"/>
                <a:gd name="connsiteY247" fmla="*/ 121670 h 1507848"/>
                <a:gd name="connsiteX248" fmla="*/ 1430681 w 1714586"/>
                <a:gd name="connsiteY248" fmla="*/ 81525 h 1507848"/>
                <a:gd name="connsiteX249" fmla="*/ 1426220 w 1714586"/>
                <a:gd name="connsiteY249" fmla="*/ 68144 h 1507848"/>
                <a:gd name="connsiteX250" fmla="*/ 1421760 w 1714586"/>
                <a:gd name="connsiteY250" fmla="*/ 54762 h 1507848"/>
                <a:gd name="connsiteX251" fmla="*/ 1412839 w 1714586"/>
                <a:gd name="connsiteY251" fmla="*/ 41381 h 1507848"/>
                <a:gd name="connsiteX252" fmla="*/ 1408378 w 1714586"/>
                <a:gd name="connsiteY252" fmla="*/ 27999 h 1507848"/>
                <a:gd name="connsiteX253" fmla="*/ 1377155 w 1714586"/>
                <a:gd name="connsiteY253" fmla="*/ 5697 h 1507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</a:cxnLst>
              <a:rect l="l" t="t" r="r" b="b"/>
              <a:pathLst>
                <a:path w="1714586" h="1507848">
                  <a:moveTo>
                    <a:pt x="1377155" y="5697"/>
                  </a:moveTo>
                  <a:cubicBezTo>
                    <a:pt x="1371208" y="4954"/>
                    <a:pt x="1376732" y="18925"/>
                    <a:pt x="1372695" y="23539"/>
                  </a:cubicBezTo>
                  <a:cubicBezTo>
                    <a:pt x="1365635" y="31608"/>
                    <a:pt x="1354853" y="35434"/>
                    <a:pt x="1345932" y="41381"/>
                  </a:cubicBezTo>
                  <a:cubicBezTo>
                    <a:pt x="1341471" y="44355"/>
                    <a:pt x="1336341" y="46511"/>
                    <a:pt x="1332550" y="50302"/>
                  </a:cubicBezTo>
                  <a:cubicBezTo>
                    <a:pt x="1328090" y="54762"/>
                    <a:pt x="1324417" y="60184"/>
                    <a:pt x="1319169" y="63683"/>
                  </a:cubicBezTo>
                  <a:cubicBezTo>
                    <a:pt x="1315257" y="66291"/>
                    <a:pt x="1310248" y="66657"/>
                    <a:pt x="1305787" y="68144"/>
                  </a:cubicBezTo>
                  <a:cubicBezTo>
                    <a:pt x="1302813" y="72604"/>
                    <a:pt x="1300657" y="77734"/>
                    <a:pt x="1296866" y="81525"/>
                  </a:cubicBezTo>
                  <a:cubicBezTo>
                    <a:pt x="1293075" y="85316"/>
                    <a:pt x="1287603" y="87014"/>
                    <a:pt x="1283485" y="90446"/>
                  </a:cubicBezTo>
                  <a:cubicBezTo>
                    <a:pt x="1278639" y="94485"/>
                    <a:pt x="1274564" y="99367"/>
                    <a:pt x="1270103" y="103828"/>
                  </a:cubicBezTo>
                  <a:cubicBezTo>
                    <a:pt x="1255235" y="102341"/>
                    <a:pt x="1240267" y="101639"/>
                    <a:pt x="1225498" y="99367"/>
                  </a:cubicBezTo>
                  <a:cubicBezTo>
                    <a:pt x="1220851" y="98652"/>
                    <a:pt x="1216819" y="94907"/>
                    <a:pt x="1212117" y="94907"/>
                  </a:cubicBezTo>
                  <a:cubicBezTo>
                    <a:pt x="1207415" y="94907"/>
                    <a:pt x="1203196" y="97880"/>
                    <a:pt x="1198736" y="99367"/>
                  </a:cubicBezTo>
                  <a:cubicBezTo>
                    <a:pt x="1190884" y="122921"/>
                    <a:pt x="1198187" y="110140"/>
                    <a:pt x="1167512" y="130591"/>
                  </a:cubicBezTo>
                  <a:lnTo>
                    <a:pt x="1154131" y="139512"/>
                  </a:lnTo>
                  <a:cubicBezTo>
                    <a:pt x="1112500" y="138025"/>
                    <a:pt x="1070895" y="135051"/>
                    <a:pt x="1029237" y="135051"/>
                  </a:cubicBezTo>
                  <a:cubicBezTo>
                    <a:pt x="1021656" y="135051"/>
                    <a:pt x="1011671" y="133592"/>
                    <a:pt x="1006935" y="139512"/>
                  </a:cubicBezTo>
                  <a:cubicBezTo>
                    <a:pt x="1003105" y="144299"/>
                    <a:pt x="1008980" y="151719"/>
                    <a:pt x="1011395" y="157354"/>
                  </a:cubicBezTo>
                  <a:cubicBezTo>
                    <a:pt x="1017342" y="171230"/>
                    <a:pt x="1021804" y="171727"/>
                    <a:pt x="1033698" y="179656"/>
                  </a:cubicBezTo>
                  <a:cubicBezTo>
                    <a:pt x="1032211" y="184117"/>
                    <a:pt x="1031340" y="188832"/>
                    <a:pt x="1029237" y="193038"/>
                  </a:cubicBezTo>
                  <a:cubicBezTo>
                    <a:pt x="1026840" y="197833"/>
                    <a:pt x="1022493" y="201520"/>
                    <a:pt x="1020316" y="206419"/>
                  </a:cubicBezTo>
                  <a:cubicBezTo>
                    <a:pt x="1016497" y="215012"/>
                    <a:pt x="1011395" y="233182"/>
                    <a:pt x="1011395" y="233182"/>
                  </a:cubicBezTo>
                  <a:cubicBezTo>
                    <a:pt x="1012882" y="237642"/>
                    <a:pt x="1017602" y="242198"/>
                    <a:pt x="1015856" y="246563"/>
                  </a:cubicBezTo>
                  <a:cubicBezTo>
                    <a:pt x="1013865" y="251541"/>
                    <a:pt x="1007823" y="255127"/>
                    <a:pt x="1002474" y="255484"/>
                  </a:cubicBezTo>
                  <a:cubicBezTo>
                    <a:pt x="984610" y="256675"/>
                    <a:pt x="966790" y="252511"/>
                    <a:pt x="948948" y="251024"/>
                  </a:cubicBezTo>
                  <a:cubicBezTo>
                    <a:pt x="944488" y="249537"/>
                    <a:pt x="938892" y="249888"/>
                    <a:pt x="935567" y="246563"/>
                  </a:cubicBezTo>
                  <a:cubicBezTo>
                    <a:pt x="932242" y="243238"/>
                    <a:pt x="934932" y="235915"/>
                    <a:pt x="931106" y="233182"/>
                  </a:cubicBezTo>
                  <a:cubicBezTo>
                    <a:pt x="923454" y="227716"/>
                    <a:pt x="904343" y="224261"/>
                    <a:pt x="904343" y="224261"/>
                  </a:cubicBezTo>
                  <a:cubicBezTo>
                    <a:pt x="884267" y="227607"/>
                    <a:pt x="866704" y="233304"/>
                    <a:pt x="846357" y="224261"/>
                  </a:cubicBezTo>
                  <a:cubicBezTo>
                    <a:pt x="841458" y="222084"/>
                    <a:pt x="841227" y="214670"/>
                    <a:pt x="837436" y="210879"/>
                  </a:cubicBezTo>
                  <a:cubicBezTo>
                    <a:pt x="833646" y="207089"/>
                    <a:pt x="828515" y="204932"/>
                    <a:pt x="824055" y="201959"/>
                  </a:cubicBezTo>
                  <a:cubicBezTo>
                    <a:pt x="819594" y="204932"/>
                    <a:pt x="814022" y="206693"/>
                    <a:pt x="810673" y="210879"/>
                  </a:cubicBezTo>
                  <a:cubicBezTo>
                    <a:pt x="786048" y="241660"/>
                    <a:pt x="831185" y="207614"/>
                    <a:pt x="792831" y="233182"/>
                  </a:cubicBezTo>
                  <a:cubicBezTo>
                    <a:pt x="791344" y="237642"/>
                    <a:pt x="789663" y="242042"/>
                    <a:pt x="788371" y="246563"/>
                  </a:cubicBezTo>
                  <a:cubicBezTo>
                    <a:pt x="786687" y="252458"/>
                    <a:pt x="787311" y="259304"/>
                    <a:pt x="783910" y="264405"/>
                  </a:cubicBezTo>
                  <a:cubicBezTo>
                    <a:pt x="780936" y="268865"/>
                    <a:pt x="774989" y="270352"/>
                    <a:pt x="770529" y="273326"/>
                  </a:cubicBezTo>
                  <a:cubicBezTo>
                    <a:pt x="764582" y="271839"/>
                    <a:pt x="758581" y="270550"/>
                    <a:pt x="752687" y="268866"/>
                  </a:cubicBezTo>
                  <a:cubicBezTo>
                    <a:pt x="748166" y="267574"/>
                    <a:pt x="744007" y="264405"/>
                    <a:pt x="739305" y="264405"/>
                  </a:cubicBezTo>
                  <a:cubicBezTo>
                    <a:pt x="730261" y="264405"/>
                    <a:pt x="721463" y="267379"/>
                    <a:pt x="712542" y="268866"/>
                  </a:cubicBezTo>
                  <a:cubicBezTo>
                    <a:pt x="711055" y="273326"/>
                    <a:pt x="711019" y="278576"/>
                    <a:pt x="708082" y="282247"/>
                  </a:cubicBezTo>
                  <a:cubicBezTo>
                    <a:pt x="704596" y="286605"/>
                    <a:pt x="680894" y="292372"/>
                    <a:pt x="699161" y="304550"/>
                  </a:cubicBezTo>
                  <a:cubicBezTo>
                    <a:pt x="705469" y="308755"/>
                    <a:pt x="714029" y="307523"/>
                    <a:pt x="721463" y="309010"/>
                  </a:cubicBezTo>
                  <a:cubicBezTo>
                    <a:pt x="742385" y="340393"/>
                    <a:pt x="718309" y="300599"/>
                    <a:pt x="734845" y="344694"/>
                  </a:cubicBezTo>
                  <a:cubicBezTo>
                    <a:pt x="736727" y="349714"/>
                    <a:pt x="740792" y="353615"/>
                    <a:pt x="743766" y="358076"/>
                  </a:cubicBezTo>
                  <a:cubicBezTo>
                    <a:pt x="742279" y="364023"/>
                    <a:pt x="740507" y="369907"/>
                    <a:pt x="739305" y="375918"/>
                  </a:cubicBezTo>
                  <a:cubicBezTo>
                    <a:pt x="737531" y="384786"/>
                    <a:pt x="736807" y="393852"/>
                    <a:pt x="734845" y="402680"/>
                  </a:cubicBezTo>
                  <a:cubicBezTo>
                    <a:pt x="733825" y="407270"/>
                    <a:pt x="731871" y="411601"/>
                    <a:pt x="730384" y="416062"/>
                  </a:cubicBezTo>
                  <a:cubicBezTo>
                    <a:pt x="745819" y="421206"/>
                    <a:pt x="744617" y="417762"/>
                    <a:pt x="752687" y="433904"/>
                  </a:cubicBezTo>
                  <a:cubicBezTo>
                    <a:pt x="755271" y="439073"/>
                    <a:pt x="758611" y="458536"/>
                    <a:pt x="766068" y="460667"/>
                  </a:cubicBezTo>
                  <a:cubicBezTo>
                    <a:pt x="783283" y="465586"/>
                    <a:pt x="801752" y="463640"/>
                    <a:pt x="819594" y="465127"/>
                  </a:cubicBezTo>
                  <a:cubicBezTo>
                    <a:pt x="824055" y="466614"/>
                    <a:pt x="828414" y="468448"/>
                    <a:pt x="832976" y="469588"/>
                  </a:cubicBezTo>
                  <a:cubicBezTo>
                    <a:pt x="840331" y="471427"/>
                    <a:pt x="848970" y="469843"/>
                    <a:pt x="855278" y="474048"/>
                  </a:cubicBezTo>
                  <a:cubicBezTo>
                    <a:pt x="859190" y="476656"/>
                    <a:pt x="855912" y="484697"/>
                    <a:pt x="859738" y="487430"/>
                  </a:cubicBezTo>
                  <a:cubicBezTo>
                    <a:pt x="867390" y="492896"/>
                    <a:pt x="886501" y="496351"/>
                    <a:pt x="886501" y="496351"/>
                  </a:cubicBezTo>
                  <a:cubicBezTo>
                    <a:pt x="889475" y="505273"/>
                    <a:pt x="895423" y="514192"/>
                    <a:pt x="886501" y="523114"/>
                  </a:cubicBezTo>
                  <a:cubicBezTo>
                    <a:pt x="883176" y="526439"/>
                    <a:pt x="877580" y="526087"/>
                    <a:pt x="873120" y="527574"/>
                  </a:cubicBezTo>
                  <a:cubicBezTo>
                    <a:pt x="874607" y="543929"/>
                    <a:pt x="874139" y="560581"/>
                    <a:pt x="877580" y="576639"/>
                  </a:cubicBezTo>
                  <a:cubicBezTo>
                    <a:pt x="878703" y="581881"/>
                    <a:pt x="887801" y="584820"/>
                    <a:pt x="886501" y="590021"/>
                  </a:cubicBezTo>
                  <a:cubicBezTo>
                    <a:pt x="885361" y="594582"/>
                    <a:pt x="877580" y="592994"/>
                    <a:pt x="873120" y="594481"/>
                  </a:cubicBezTo>
                  <a:cubicBezTo>
                    <a:pt x="859739" y="592994"/>
                    <a:pt x="846038" y="593286"/>
                    <a:pt x="832976" y="590021"/>
                  </a:cubicBezTo>
                  <a:cubicBezTo>
                    <a:pt x="827775" y="588721"/>
                    <a:pt x="824389" y="583498"/>
                    <a:pt x="819594" y="581100"/>
                  </a:cubicBezTo>
                  <a:cubicBezTo>
                    <a:pt x="815389" y="578997"/>
                    <a:pt x="810418" y="578742"/>
                    <a:pt x="806213" y="576639"/>
                  </a:cubicBezTo>
                  <a:cubicBezTo>
                    <a:pt x="771626" y="559346"/>
                    <a:pt x="813083" y="574471"/>
                    <a:pt x="779450" y="563258"/>
                  </a:cubicBezTo>
                  <a:cubicBezTo>
                    <a:pt x="776476" y="567718"/>
                    <a:pt x="774715" y="573290"/>
                    <a:pt x="770529" y="576639"/>
                  </a:cubicBezTo>
                  <a:cubicBezTo>
                    <a:pt x="759168" y="585727"/>
                    <a:pt x="741394" y="578474"/>
                    <a:pt x="730384" y="576639"/>
                  </a:cubicBezTo>
                  <a:cubicBezTo>
                    <a:pt x="731871" y="572179"/>
                    <a:pt x="731908" y="566929"/>
                    <a:pt x="734845" y="563258"/>
                  </a:cubicBezTo>
                  <a:cubicBezTo>
                    <a:pt x="746614" y="548548"/>
                    <a:pt x="764684" y="557628"/>
                    <a:pt x="725924" y="549877"/>
                  </a:cubicBezTo>
                  <a:cubicBezTo>
                    <a:pt x="724437" y="545416"/>
                    <a:pt x="724788" y="539820"/>
                    <a:pt x="721463" y="536495"/>
                  </a:cubicBezTo>
                  <a:cubicBezTo>
                    <a:pt x="718138" y="533170"/>
                    <a:pt x="712287" y="534138"/>
                    <a:pt x="708082" y="532035"/>
                  </a:cubicBezTo>
                  <a:cubicBezTo>
                    <a:pt x="673487" y="514738"/>
                    <a:pt x="714959" y="529868"/>
                    <a:pt x="681319" y="518653"/>
                  </a:cubicBezTo>
                  <a:cubicBezTo>
                    <a:pt x="640380" y="532299"/>
                    <a:pt x="663913" y="526638"/>
                    <a:pt x="609951" y="532035"/>
                  </a:cubicBezTo>
                  <a:cubicBezTo>
                    <a:pt x="563390" y="547555"/>
                    <a:pt x="592568" y="541626"/>
                    <a:pt x="520741" y="536495"/>
                  </a:cubicBezTo>
                  <a:cubicBezTo>
                    <a:pt x="516281" y="535008"/>
                    <a:pt x="512062" y="532035"/>
                    <a:pt x="507360" y="532035"/>
                  </a:cubicBezTo>
                  <a:cubicBezTo>
                    <a:pt x="498124" y="532035"/>
                    <a:pt x="487364" y="540904"/>
                    <a:pt x="480597" y="545416"/>
                  </a:cubicBezTo>
                  <a:cubicBezTo>
                    <a:pt x="479110" y="549877"/>
                    <a:pt x="479074" y="555126"/>
                    <a:pt x="476137" y="558798"/>
                  </a:cubicBezTo>
                  <a:cubicBezTo>
                    <a:pt x="469849" y="566659"/>
                    <a:pt x="458189" y="569241"/>
                    <a:pt x="449374" y="572179"/>
                  </a:cubicBezTo>
                  <a:cubicBezTo>
                    <a:pt x="438966" y="570692"/>
                    <a:pt x="428220" y="570740"/>
                    <a:pt x="418150" y="567719"/>
                  </a:cubicBezTo>
                  <a:cubicBezTo>
                    <a:pt x="413015" y="566179"/>
                    <a:pt x="409788" y="560680"/>
                    <a:pt x="404769" y="558798"/>
                  </a:cubicBezTo>
                  <a:cubicBezTo>
                    <a:pt x="397670" y="556136"/>
                    <a:pt x="389900" y="555824"/>
                    <a:pt x="382466" y="554337"/>
                  </a:cubicBezTo>
                  <a:cubicBezTo>
                    <a:pt x="344119" y="528771"/>
                    <a:pt x="392637" y="559422"/>
                    <a:pt x="355703" y="540956"/>
                  </a:cubicBezTo>
                  <a:cubicBezTo>
                    <a:pt x="350908" y="538559"/>
                    <a:pt x="346782" y="535009"/>
                    <a:pt x="342322" y="532035"/>
                  </a:cubicBezTo>
                  <a:cubicBezTo>
                    <a:pt x="340835" y="536495"/>
                    <a:pt x="340798" y="541745"/>
                    <a:pt x="337861" y="545416"/>
                  </a:cubicBezTo>
                  <a:cubicBezTo>
                    <a:pt x="330160" y="555042"/>
                    <a:pt x="317352" y="556119"/>
                    <a:pt x="306638" y="558798"/>
                  </a:cubicBezTo>
                  <a:cubicBezTo>
                    <a:pt x="308125" y="566232"/>
                    <a:pt x="308436" y="574001"/>
                    <a:pt x="311098" y="581100"/>
                  </a:cubicBezTo>
                  <a:cubicBezTo>
                    <a:pt x="312980" y="586119"/>
                    <a:pt x="317622" y="589686"/>
                    <a:pt x="320019" y="594481"/>
                  </a:cubicBezTo>
                  <a:cubicBezTo>
                    <a:pt x="338487" y="631415"/>
                    <a:pt x="307836" y="582898"/>
                    <a:pt x="333401" y="621244"/>
                  </a:cubicBezTo>
                  <a:cubicBezTo>
                    <a:pt x="328940" y="624218"/>
                    <a:pt x="324814" y="627767"/>
                    <a:pt x="320019" y="630165"/>
                  </a:cubicBezTo>
                  <a:cubicBezTo>
                    <a:pt x="315814" y="632268"/>
                    <a:pt x="309575" y="630954"/>
                    <a:pt x="306638" y="634626"/>
                  </a:cubicBezTo>
                  <a:cubicBezTo>
                    <a:pt x="302809" y="639413"/>
                    <a:pt x="306832" y="648478"/>
                    <a:pt x="302178" y="652468"/>
                  </a:cubicBezTo>
                  <a:cubicBezTo>
                    <a:pt x="295038" y="658588"/>
                    <a:pt x="283239" y="656173"/>
                    <a:pt x="275415" y="661389"/>
                  </a:cubicBezTo>
                  <a:lnTo>
                    <a:pt x="262033" y="670310"/>
                  </a:lnTo>
                  <a:cubicBezTo>
                    <a:pt x="254195" y="693825"/>
                    <a:pt x="262753" y="674799"/>
                    <a:pt x="244191" y="697073"/>
                  </a:cubicBezTo>
                  <a:cubicBezTo>
                    <a:pt x="240759" y="701191"/>
                    <a:pt x="239456" y="707105"/>
                    <a:pt x="235270" y="710454"/>
                  </a:cubicBezTo>
                  <a:cubicBezTo>
                    <a:pt x="231599" y="713391"/>
                    <a:pt x="226349" y="713428"/>
                    <a:pt x="221889" y="714915"/>
                  </a:cubicBezTo>
                  <a:cubicBezTo>
                    <a:pt x="196613" y="713428"/>
                    <a:pt x="171100" y="714210"/>
                    <a:pt x="146060" y="710454"/>
                  </a:cubicBezTo>
                  <a:cubicBezTo>
                    <a:pt x="140759" y="709659"/>
                    <a:pt x="138026" y="701915"/>
                    <a:pt x="132679" y="701533"/>
                  </a:cubicBezTo>
                  <a:cubicBezTo>
                    <a:pt x="116298" y="700363"/>
                    <a:pt x="99969" y="704507"/>
                    <a:pt x="83614" y="705994"/>
                  </a:cubicBezTo>
                  <a:cubicBezTo>
                    <a:pt x="33165" y="722810"/>
                    <a:pt x="72671" y="703556"/>
                    <a:pt x="47930" y="728296"/>
                  </a:cubicBezTo>
                  <a:cubicBezTo>
                    <a:pt x="35148" y="741078"/>
                    <a:pt x="35677" y="734423"/>
                    <a:pt x="21167" y="741678"/>
                  </a:cubicBezTo>
                  <a:cubicBezTo>
                    <a:pt x="16372" y="744076"/>
                    <a:pt x="12246" y="747625"/>
                    <a:pt x="7785" y="750599"/>
                  </a:cubicBezTo>
                  <a:cubicBezTo>
                    <a:pt x="6298" y="755059"/>
                    <a:pt x="0" y="760656"/>
                    <a:pt x="3325" y="763980"/>
                  </a:cubicBezTo>
                  <a:cubicBezTo>
                    <a:pt x="9974" y="770629"/>
                    <a:pt x="22264" y="767685"/>
                    <a:pt x="30088" y="772901"/>
                  </a:cubicBezTo>
                  <a:lnTo>
                    <a:pt x="43469" y="781822"/>
                  </a:lnTo>
                  <a:cubicBezTo>
                    <a:pt x="64285" y="813046"/>
                    <a:pt x="52390" y="802638"/>
                    <a:pt x="74693" y="817506"/>
                  </a:cubicBezTo>
                  <a:cubicBezTo>
                    <a:pt x="77667" y="821966"/>
                    <a:pt x="81437" y="825988"/>
                    <a:pt x="83614" y="830887"/>
                  </a:cubicBezTo>
                  <a:cubicBezTo>
                    <a:pt x="90681" y="846787"/>
                    <a:pt x="89342" y="858918"/>
                    <a:pt x="101456" y="871032"/>
                  </a:cubicBezTo>
                  <a:cubicBezTo>
                    <a:pt x="105247" y="874823"/>
                    <a:pt x="110377" y="876979"/>
                    <a:pt x="114837" y="879953"/>
                  </a:cubicBezTo>
                  <a:cubicBezTo>
                    <a:pt x="114875" y="879801"/>
                    <a:pt x="121627" y="850860"/>
                    <a:pt x="123758" y="848729"/>
                  </a:cubicBezTo>
                  <a:cubicBezTo>
                    <a:pt x="127082" y="845404"/>
                    <a:pt x="132679" y="845756"/>
                    <a:pt x="137139" y="844269"/>
                  </a:cubicBezTo>
                  <a:cubicBezTo>
                    <a:pt x="140113" y="839808"/>
                    <a:pt x="140905" y="832360"/>
                    <a:pt x="146060" y="830887"/>
                  </a:cubicBezTo>
                  <a:cubicBezTo>
                    <a:pt x="153350" y="828804"/>
                    <a:pt x="161049" y="833353"/>
                    <a:pt x="168363" y="835348"/>
                  </a:cubicBezTo>
                  <a:cubicBezTo>
                    <a:pt x="195313" y="842698"/>
                    <a:pt x="190095" y="840915"/>
                    <a:pt x="208507" y="853190"/>
                  </a:cubicBezTo>
                  <a:cubicBezTo>
                    <a:pt x="209994" y="857650"/>
                    <a:pt x="210031" y="862900"/>
                    <a:pt x="212968" y="866571"/>
                  </a:cubicBezTo>
                  <a:cubicBezTo>
                    <a:pt x="225689" y="882471"/>
                    <a:pt x="257511" y="878609"/>
                    <a:pt x="270954" y="879953"/>
                  </a:cubicBezTo>
                  <a:cubicBezTo>
                    <a:pt x="279875" y="882927"/>
                    <a:pt x="292501" y="881050"/>
                    <a:pt x="297717" y="888874"/>
                  </a:cubicBezTo>
                  <a:cubicBezTo>
                    <a:pt x="318167" y="919549"/>
                    <a:pt x="305387" y="912247"/>
                    <a:pt x="328940" y="920097"/>
                  </a:cubicBezTo>
                  <a:cubicBezTo>
                    <a:pt x="321507" y="942401"/>
                    <a:pt x="328941" y="931991"/>
                    <a:pt x="297717" y="942399"/>
                  </a:cubicBezTo>
                  <a:lnTo>
                    <a:pt x="284336" y="946860"/>
                  </a:lnTo>
                  <a:lnTo>
                    <a:pt x="270954" y="951320"/>
                  </a:lnTo>
                  <a:lnTo>
                    <a:pt x="244191" y="969162"/>
                  </a:lnTo>
                  <a:cubicBezTo>
                    <a:pt x="239731" y="972136"/>
                    <a:pt x="236067" y="977032"/>
                    <a:pt x="230810" y="978083"/>
                  </a:cubicBezTo>
                  <a:lnTo>
                    <a:pt x="208507" y="982544"/>
                  </a:lnTo>
                  <a:cubicBezTo>
                    <a:pt x="207020" y="988491"/>
                    <a:pt x="205808" y="994514"/>
                    <a:pt x="204047" y="1000386"/>
                  </a:cubicBezTo>
                  <a:cubicBezTo>
                    <a:pt x="201345" y="1009393"/>
                    <a:pt x="195126" y="1027149"/>
                    <a:pt x="195126" y="1027149"/>
                  </a:cubicBezTo>
                  <a:cubicBezTo>
                    <a:pt x="198100" y="1031609"/>
                    <a:pt x="200256" y="1036739"/>
                    <a:pt x="204047" y="1040530"/>
                  </a:cubicBezTo>
                  <a:cubicBezTo>
                    <a:pt x="207838" y="1044321"/>
                    <a:pt x="215733" y="1044365"/>
                    <a:pt x="217428" y="1049451"/>
                  </a:cubicBezTo>
                  <a:cubicBezTo>
                    <a:pt x="219367" y="1055267"/>
                    <a:pt x="214298" y="1061309"/>
                    <a:pt x="212968" y="1067293"/>
                  </a:cubicBezTo>
                  <a:cubicBezTo>
                    <a:pt x="211323" y="1074694"/>
                    <a:pt x="209994" y="1082162"/>
                    <a:pt x="208507" y="1089596"/>
                  </a:cubicBezTo>
                  <a:cubicBezTo>
                    <a:pt x="207020" y="1131227"/>
                    <a:pt x="206729" y="1172918"/>
                    <a:pt x="204047" y="1214489"/>
                  </a:cubicBezTo>
                  <a:cubicBezTo>
                    <a:pt x="203744" y="1219181"/>
                    <a:pt x="200301" y="1223224"/>
                    <a:pt x="199586" y="1227871"/>
                  </a:cubicBezTo>
                  <a:cubicBezTo>
                    <a:pt x="197314" y="1242640"/>
                    <a:pt x="196613" y="1257608"/>
                    <a:pt x="195126" y="1272476"/>
                  </a:cubicBezTo>
                  <a:cubicBezTo>
                    <a:pt x="193639" y="1308160"/>
                    <a:pt x="193303" y="1343910"/>
                    <a:pt x="190665" y="1379527"/>
                  </a:cubicBezTo>
                  <a:cubicBezTo>
                    <a:pt x="188502" y="1408722"/>
                    <a:pt x="180935" y="1377096"/>
                    <a:pt x="190665" y="1406290"/>
                  </a:cubicBezTo>
                  <a:cubicBezTo>
                    <a:pt x="199586" y="1403316"/>
                    <a:pt x="225252" y="1392153"/>
                    <a:pt x="217428" y="1397369"/>
                  </a:cubicBezTo>
                  <a:lnTo>
                    <a:pt x="190665" y="1415211"/>
                  </a:lnTo>
                  <a:cubicBezTo>
                    <a:pt x="187691" y="1419672"/>
                    <a:pt x="186643" y="1426416"/>
                    <a:pt x="181744" y="1428593"/>
                  </a:cubicBezTo>
                  <a:cubicBezTo>
                    <a:pt x="172137" y="1432863"/>
                    <a:pt x="160830" y="1430991"/>
                    <a:pt x="150521" y="1433053"/>
                  </a:cubicBezTo>
                  <a:cubicBezTo>
                    <a:pt x="145910" y="1433975"/>
                    <a:pt x="141600" y="1436027"/>
                    <a:pt x="137139" y="1437514"/>
                  </a:cubicBezTo>
                  <a:cubicBezTo>
                    <a:pt x="135652" y="1441974"/>
                    <a:pt x="134782" y="1446690"/>
                    <a:pt x="132679" y="1450895"/>
                  </a:cubicBezTo>
                  <a:cubicBezTo>
                    <a:pt x="130282" y="1455690"/>
                    <a:pt x="120409" y="1460091"/>
                    <a:pt x="123758" y="1464277"/>
                  </a:cubicBezTo>
                  <a:cubicBezTo>
                    <a:pt x="129196" y="1471074"/>
                    <a:pt x="170007" y="1476445"/>
                    <a:pt x="177284" y="1477658"/>
                  </a:cubicBezTo>
                  <a:cubicBezTo>
                    <a:pt x="178771" y="1482118"/>
                    <a:pt x="178807" y="1487368"/>
                    <a:pt x="181744" y="1491039"/>
                  </a:cubicBezTo>
                  <a:cubicBezTo>
                    <a:pt x="195191" y="1507848"/>
                    <a:pt x="211963" y="1497856"/>
                    <a:pt x="230810" y="1495500"/>
                  </a:cubicBezTo>
                  <a:lnTo>
                    <a:pt x="257573" y="1486579"/>
                  </a:lnTo>
                  <a:cubicBezTo>
                    <a:pt x="262033" y="1485092"/>
                    <a:pt x="266344" y="1483041"/>
                    <a:pt x="270954" y="1482119"/>
                  </a:cubicBezTo>
                  <a:cubicBezTo>
                    <a:pt x="278388" y="1480632"/>
                    <a:pt x="285902" y="1479497"/>
                    <a:pt x="293257" y="1477658"/>
                  </a:cubicBezTo>
                  <a:cubicBezTo>
                    <a:pt x="297818" y="1476518"/>
                    <a:pt x="302028" y="1474120"/>
                    <a:pt x="306638" y="1473198"/>
                  </a:cubicBezTo>
                  <a:cubicBezTo>
                    <a:pt x="316947" y="1471136"/>
                    <a:pt x="327453" y="1470224"/>
                    <a:pt x="337861" y="1468737"/>
                  </a:cubicBezTo>
                  <a:cubicBezTo>
                    <a:pt x="342322" y="1467250"/>
                    <a:pt x="347037" y="1466380"/>
                    <a:pt x="351243" y="1464277"/>
                  </a:cubicBezTo>
                  <a:cubicBezTo>
                    <a:pt x="385839" y="1446980"/>
                    <a:pt x="344362" y="1462110"/>
                    <a:pt x="378006" y="1450895"/>
                  </a:cubicBezTo>
                  <a:lnTo>
                    <a:pt x="386927" y="1424132"/>
                  </a:lnTo>
                  <a:cubicBezTo>
                    <a:pt x="391398" y="1410720"/>
                    <a:pt x="389396" y="1407595"/>
                    <a:pt x="404769" y="1401830"/>
                  </a:cubicBezTo>
                  <a:cubicBezTo>
                    <a:pt x="411868" y="1399168"/>
                    <a:pt x="419716" y="1399208"/>
                    <a:pt x="427071" y="1397369"/>
                  </a:cubicBezTo>
                  <a:cubicBezTo>
                    <a:pt x="431632" y="1396229"/>
                    <a:pt x="435992" y="1394396"/>
                    <a:pt x="440453" y="1392909"/>
                  </a:cubicBezTo>
                  <a:cubicBezTo>
                    <a:pt x="466020" y="1354556"/>
                    <a:pt x="435367" y="1403081"/>
                    <a:pt x="453834" y="1366146"/>
                  </a:cubicBezTo>
                  <a:cubicBezTo>
                    <a:pt x="456231" y="1361351"/>
                    <a:pt x="460357" y="1357559"/>
                    <a:pt x="462755" y="1352764"/>
                  </a:cubicBezTo>
                  <a:cubicBezTo>
                    <a:pt x="464858" y="1348559"/>
                    <a:pt x="464279" y="1343054"/>
                    <a:pt x="467216" y="1339383"/>
                  </a:cubicBezTo>
                  <a:cubicBezTo>
                    <a:pt x="470565" y="1335197"/>
                    <a:pt x="476137" y="1333436"/>
                    <a:pt x="480597" y="1330462"/>
                  </a:cubicBezTo>
                  <a:cubicBezTo>
                    <a:pt x="502743" y="1297242"/>
                    <a:pt x="474283" y="1338037"/>
                    <a:pt x="502899" y="1303699"/>
                  </a:cubicBezTo>
                  <a:cubicBezTo>
                    <a:pt x="506331" y="1299581"/>
                    <a:pt x="507360" y="1293292"/>
                    <a:pt x="511820" y="1290318"/>
                  </a:cubicBezTo>
                  <a:cubicBezTo>
                    <a:pt x="516921" y="1286917"/>
                    <a:pt x="523790" y="1287619"/>
                    <a:pt x="529662" y="1285857"/>
                  </a:cubicBezTo>
                  <a:cubicBezTo>
                    <a:pt x="538669" y="1283155"/>
                    <a:pt x="548601" y="1282152"/>
                    <a:pt x="556425" y="1276936"/>
                  </a:cubicBezTo>
                  <a:cubicBezTo>
                    <a:pt x="560886" y="1273962"/>
                    <a:pt x="564879" y="1270127"/>
                    <a:pt x="569807" y="1268015"/>
                  </a:cubicBezTo>
                  <a:cubicBezTo>
                    <a:pt x="575812" y="1265441"/>
                    <a:pt x="605372" y="1260151"/>
                    <a:pt x="609951" y="1259094"/>
                  </a:cubicBezTo>
                  <a:cubicBezTo>
                    <a:pt x="642650" y="1251548"/>
                    <a:pt x="636897" y="1253085"/>
                    <a:pt x="659017" y="1245713"/>
                  </a:cubicBezTo>
                  <a:cubicBezTo>
                    <a:pt x="680223" y="1231575"/>
                    <a:pt x="667311" y="1238488"/>
                    <a:pt x="699161" y="1227871"/>
                  </a:cubicBezTo>
                  <a:cubicBezTo>
                    <a:pt x="703621" y="1226384"/>
                    <a:pt x="708630" y="1226018"/>
                    <a:pt x="712542" y="1223410"/>
                  </a:cubicBezTo>
                  <a:cubicBezTo>
                    <a:pt x="717003" y="1220436"/>
                    <a:pt x="721129" y="1216886"/>
                    <a:pt x="725924" y="1214489"/>
                  </a:cubicBezTo>
                  <a:cubicBezTo>
                    <a:pt x="735066" y="1209918"/>
                    <a:pt x="753129" y="1207264"/>
                    <a:pt x="761608" y="1205568"/>
                  </a:cubicBezTo>
                  <a:cubicBezTo>
                    <a:pt x="786314" y="1189097"/>
                    <a:pt x="763291" y="1201802"/>
                    <a:pt x="801752" y="1192187"/>
                  </a:cubicBezTo>
                  <a:cubicBezTo>
                    <a:pt x="810875" y="1189906"/>
                    <a:pt x="819594" y="1186240"/>
                    <a:pt x="828515" y="1183266"/>
                  </a:cubicBezTo>
                  <a:lnTo>
                    <a:pt x="855278" y="1174345"/>
                  </a:lnTo>
                  <a:cubicBezTo>
                    <a:pt x="900260" y="1159350"/>
                    <a:pt x="830477" y="1182231"/>
                    <a:pt x="886501" y="1165424"/>
                  </a:cubicBezTo>
                  <a:cubicBezTo>
                    <a:pt x="895508" y="1162722"/>
                    <a:pt x="913264" y="1156503"/>
                    <a:pt x="913264" y="1156503"/>
                  </a:cubicBezTo>
                  <a:cubicBezTo>
                    <a:pt x="911777" y="1150556"/>
                    <a:pt x="906865" y="1144477"/>
                    <a:pt x="908804" y="1138661"/>
                  </a:cubicBezTo>
                  <a:cubicBezTo>
                    <a:pt x="910499" y="1133575"/>
                    <a:pt x="918394" y="1133531"/>
                    <a:pt x="922185" y="1129740"/>
                  </a:cubicBezTo>
                  <a:cubicBezTo>
                    <a:pt x="951919" y="1100006"/>
                    <a:pt x="908806" y="1131225"/>
                    <a:pt x="944488" y="1107438"/>
                  </a:cubicBezTo>
                  <a:cubicBezTo>
                    <a:pt x="951338" y="1097162"/>
                    <a:pt x="952426" y="1089596"/>
                    <a:pt x="966790" y="1089596"/>
                  </a:cubicBezTo>
                  <a:cubicBezTo>
                    <a:pt x="971492" y="1089596"/>
                    <a:pt x="975711" y="1092569"/>
                    <a:pt x="980172" y="1094056"/>
                  </a:cubicBezTo>
                  <a:cubicBezTo>
                    <a:pt x="983146" y="1098517"/>
                    <a:pt x="983794" y="1106623"/>
                    <a:pt x="989093" y="1107438"/>
                  </a:cubicBezTo>
                  <a:cubicBezTo>
                    <a:pt x="1054508" y="1117502"/>
                    <a:pt x="1020899" y="1107187"/>
                    <a:pt x="1051539" y="1094056"/>
                  </a:cubicBezTo>
                  <a:cubicBezTo>
                    <a:pt x="1057174" y="1091641"/>
                    <a:pt x="1063509" y="1091357"/>
                    <a:pt x="1069381" y="1089596"/>
                  </a:cubicBezTo>
                  <a:cubicBezTo>
                    <a:pt x="1078388" y="1086894"/>
                    <a:pt x="1096144" y="1080675"/>
                    <a:pt x="1096144" y="1080675"/>
                  </a:cubicBezTo>
                  <a:cubicBezTo>
                    <a:pt x="1107127" y="1047727"/>
                    <a:pt x="1112700" y="1042720"/>
                    <a:pt x="1100605" y="1000386"/>
                  </a:cubicBezTo>
                  <a:cubicBezTo>
                    <a:pt x="1099132" y="995231"/>
                    <a:pt x="1091684" y="994439"/>
                    <a:pt x="1087223" y="991465"/>
                  </a:cubicBezTo>
                  <a:cubicBezTo>
                    <a:pt x="1122910" y="979569"/>
                    <a:pt x="1078301" y="991465"/>
                    <a:pt x="1113986" y="991465"/>
                  </a:cubicBezTo>
                  <a:cubicBezTo>
                    <a:pt x="1123030" y="991465"/>
                    <a:pt x="1131828" y="988491"/>
                    <a:pt x="1140749" y="987004"/>
                  </a:cubicBezTo>
                  <a:cubicBezTo>
                    <a:pt x="1151964" y="953364"/>
                    <a:pt x="1136834" y="994836"/>
                    <a:pt x="1154131" y="960241"/>
                  </a:cubicBezTo>
                  <a:cubicBezTo>
                    <a:pt x="1156234" y="956036"/>
                    <a:pt x="1157104" y="951320"/>
                    <a:pt x="1158591" y="946860"/>
                  </a:cubicBezTo>
                  <a:cubicBezTo>
                    <a:pt x="1157104" y="942400"/>
                    <a:pt x="1156739" y="937391"/>
                    <a:pt x="1154131" y="933479"/>
                  </a:cubicBezTo>
                  <a:cubicBezTo>
                    <a:pt x="1150632" y="928230"/>
                    <a:pt x="1140749" y="926405"/>
                    <a:pt x="1140749" y="920097"/>
                  </a:cubicBezTo>
                  <a:cubicBezTo>
                    <a:pt x="1140749" y="915395"/>
                    <a:pt x="1149595" y="916874"/>
                    <a:pt x="1154131" y="915637"/>
                  </a:cubicBezTo>
                  <a:cubicBezTo>
                    <a:pt x="1165960" y="912411"/>
                    <a:pt x="1189815" y="906716"/>
                    <a:pt x="1189815" y="906716"/>
                  </a:cubicBezTo>
                  <a:cubicBezTo>
                    <a:pt x="1192789" y="902255"/>
                    <a:pt x="1196559" y="898233"/>
                    <a:pt x="1198736" y="893334"/>
                  </a:cubicBezTo>
                  <a:cubicBezTo>
                    <a:pt x="1202555" y="884741"/>
                    <a:pt x="1207657" y="866571"/>
                    <a:pt x="1207657" y="866571"/>
                  </a:cubicBezTo>
                  <a:cubicBezTo>
                    <a:pt x="1206170" y="856163"/>
                    <a:pt x="1206217" y="845418"/>
                    <a:pt x="1203196" y="835348"/>
                  </a:cubicBezTo>
                  <a:cubicBezTo>
                    <a:pt x="1201655" y="830213"/>
                    <a:pt x="1196672" y="826761"/>
                    <a:pt x="1194275" y="821966"/>
                  </a:cubicBezTo>
                  <a:cubicBezTo>
                    <a:pt x="1192172" y="817761"/>
                    <a:pt x="1191302" y="813045"/>
                    <a:pt x="1189815" y="808585"/>
                  </a:cubicBezTo>
                  <a:cubicBezTo>
                    <a:pt x="1204068" y="803833"/>
                    <a:pt x="1205392" y="806434"/>
                    <a:pt x="1212117" y="790743"/>
                  </a:cubicBezTo>
                  <a:cubicBezTo>
                    <a:pt x="1214532" y="785108"/>
                    <a:pt x="1210762" y="774840"/>
                    <a:pt x="1216578" y="772901"/>
                  </a:cubicBezTo>
                  <a:cubicBezTo>
                    <a:pt x="1236375" y="766302"/>
                    <a:pt x="1258209" y="769927"/>
                    <a:pt x="1279024" y="768440"/>
                  </a:cubicBezTo>
                  <a:cubicBezTo>
                    <a:pt x="1287945" y="765466"/>
                    <a:pt x="1300571" y="767343"/>
                    <a:pt x="1305787" y="759519"/>
                  </a:cubicBezTo>
                  <a:cubicBezTo>
                    <a:pt x="1317682" y="741677"/>
                    <a:pt x="1310248" y="749112"/>
                    <a:pt x="1328090" y="737217"/>
                  </a:cubicBezTo>
                  <a:cubicBezTo>
                    <a:pt x="1332550" y="738704"/>
                    <a:pt x="1340331" y="737117"/>
                    <a:pt x="1341471" y="741678"/>
                  </a:cubicBezTo>
                  <a:cubicBezTo>
                    <a:pt x="1344400" y="753396"/>
                    <a:pt x="1336734" y="773732"/>
                    <a:pt x="1332550" y="786282"/>
                  </a:cubicBezTo>
                  <a:cubicBezTo>
                    <a:pt x="1345335" y="790544"/>
                    <a:pt x="1353880" y="795852"/>
                    <a:pt x="1368234" y="786282"/>
                  </a:cubicBezTo>
                  <a:cubicBezTo>
                    <a:pt x="1372146" y="783674"/>
                    <a:pt x="1369370" y="776226"/>
                    <a:pt x="1372695" y="772901"/>
                  </a:cubicBezTo>
                  <a:cubicBezTo>
                    <a:pt x="1376020" y="769576"/>
                    <a:pt x="1381616" y="769927"/>
                    <a:pt x="1386076" y="768440"/>
                  </a:cubicBezTo>
                  <a:cubicBezTo>
                    <a:pt x="1396484" y="769927"/>
                    <a:pt x="1406990" y="770839"/>
                    <a:pt x="1417299" y="772901"/>
                  </a:cubicBezTo>
                  <a:cubicBezTo>
                    <a:pt x="1421910" y="773823"/>
                    <a:pt x="1425979" y="777361"/>
                    <a:pt x="1430681" y="777361"/>
                  </a:cubicBezTo>
                  <a:cubicBezTo>
                    <a:pt x="1436811" y="777361"/>
                    <a:pt x="1442576" y="774388"/>
                    <a:pt x="1448523" y="772901"/>
                  </a:cubicBezTo>
                  <a:cubicBezTo>
                    <a:pt x="1452983" y="769927"/>
                    <a:pt x="1458555" y="768166"/>
                    <a:pt x="1461904" y="763980"/>
                  </a:cubicBezTo>
                  <a:cubicBezTo>
                    <a:pt x="1464841" y="760309"/>
                    <a:pt x="1463040" y="753924"/>
                    <a:pt x="1466365" y="750599"/>
                  </a:cubicBezTo>
                  <a:cubicBezTo>
                    <a:pt x="1469690" y="747274"/>
                    <a:pt x="1475136" y="747060"/>
                    <a:pt x="1479746" y="746138"/>
                  </a:cubicBezTo>
                  <a:cubicBezTo>
                    <a:pt x="1490055" y="744076"/>
                    <a:pt x="1500562" y="743165"/>
                    <a:pt x="1510970" y="741678"/>
                  </a:cubicBezTo>
                  <a:cubicBezTo>
                    <a:pt x="1515430" y="740191"/>
                    <a:pt x="1520146" y="739320"/>
                    <a:pt x="1524351" y="737217"/>
                  </a:cubicBezTo>
                  <a:cubicBezTo>
                    <a:pt x="1529146" y="734819"/>
                    <a:pt x="1532713" y="730178"/>
                    <a:pt x="1537733" y="728296"/>
                  </a:cubicBezTo>
                  <a:cubicBezTo>
                    <a:pt x="1544832" y="725634"/>
                    <a:pt x="1552721" y="725831"/>
                    <a:pt x="1560035" y="723836"/>
                  </a:cubicBezTo>
                  <a:cubicBezTo>
                    <a:pt x="1569107" y="721362"/>
                    <a:pt x="1586798" y="714915"/>
                    <a:pt x="1586798" y="714915"/>
                  </a:cubicBezTo>
                  <a:cubicBezTo>
                    <a:pt x="1619183" y="666336"/>
                    <a:pt x="1570729" y="731199"/>
                    <a:pt x="1707231" y="697073"/>
                  </a:cubicBezTo>
                  <a:cubicBezTo>
                    <a:pt x="1714586" y="695234"/>
                    <a:pt x="1706976" y="681078"/>
                    <a:pt x="1702771" y="674770"/>
                  </a:cubicBezTo>
                  <a:cubicBezTo>
                    <a:pt x="1700163" y="670858"/>
                    <a:pt x="1694059" y="670859"/>
                    <a:pt x="1689389" y="670310"/>
                  </a:cubicBezTo>
                  <a:cubicBezTo>
                    <a:pt x="1668663" y="667872"/>
                    <a:pt x="1647758" y="667336"/>
                    <a:pt x="1626942" y="665849"/>
                  </a:cubicBezTo>
                  <a:cubicBezTo>
                    <a:pt x="1618021" y="664362"/>
                    <a:pt x="1609008" y="663351"/>
                    <a:pt x="1600179" y="661389"/>
                  </a:cubicBezTo>
                  <a:cubicBezTo>
                    <a:pt x="1595589" y="660369"/>
                    <a:pt x="1591319" y="658220"/>
                    <a:pt x="1586798" y="656928"/>
                  </a:cubicBezTo>
                  <a:cubicBezTo>
                    <a:pt x="1547593" y="645726"/>
                    <a:pt x="1587658" y="658703"/>
                    <a:pt x="1555575" y="648007"/>
                  </a:cubicBezTo>
                  <a:cubicBezTo>
                    <a:pt x="1538205" y="621952"/>
                    <a:pt x="1528441" y="619940"/>
                    <a:pt x="1542193" y="585560"/>
                  </a:cubicBezTo>
                  <a:cubicBezTo>
                    <a:pt x="1544184" y="580582"/>
                    <a:pt x="1551114" y="579613"/>
                    <a:pt x="1555575" y="576639"/>
                  </a:cubicBezTo>
                  <a:cubicBezTo>
                    <a:pt x="1567099" y="559354"/>
                    <a:pt x="1577308" y="550257"/>
                    <a:pt x="1560035" y="523114"/>
                  </a:cubicBezTo>
                  <a:cubicBezTo>
                    <a:pt x="1554986" y="515181"/>
                    <a:pt x="1533272" y="514193"/>
                    <a:pt x="1533272" y="514193"/>
                  </a:cubicBezTo>
                  <a:cubicBezTo>
                    <a:pt x="1531785" y="509732"/>
                    <a:pt x="1532638" y="503544"/>
                    <a:pt x="1528812" y="500811"/>
                  </a:cubicBezTo>
                  <a:cubicBezTo>
                    <a:pt x="1521160" y="495345"/>
                    <a:pt x="1502049" y="491890"/>
                    <a:pt x="1502049" y="491890"/>
                  </a:cubicBezTo>
                  <a:cubicBezTo>
                    <a:pt x="1515457" y="398034"/>
                    <a:pt x="1490167" y="442074"/>
                    <a:pt x="1524351" y="424983"/>
                  </a:cubicBezTo>
                  <a:cubicBezTo>
                    <a:pt x="1529146" y="422586"/>
                    <a:pt x="1533272" y="419036"/>
                    <a:pt x="1537733" y="416062"/>
                  </a:cubicBezTo>
                  <a:cubicBezTo>
                    <a:pt x="1540707" y="411601"/>
                    <a:pt x="1544477" y="407579"/>
                    <a:pt x="1546654" y="402680"/>
                  </a:cubicBezTo>
                  <a:cubicBezTo>
                    <a:pt x="1550473" y="394087"/>
                    <a:pt x="1555575" y="375918"/>
                    <a:pt x="1555575" y="375918"/>
                  </a:cubicBezTo>
                  <a:cubicBezTo>
                    <a:pt x="1554088" y="369971"/>
                    <a:pt x="1554944" y="362863"/>
                    <a:pt x="1551114" y="358076"/>
                  </a:cubicBezTo>
                  <a:cubicBezTo>
                    <a:pt x="1548177" y="354405"/>
                    <a:pt x="1542359" y="354456"/>
                    <a:pt x="1537733" y="353615"/>
                  </a:cubicBezTo>
                  <a:cubicBezTo>
                    <a:pt x="1525939" y="351471"/>
                    <a:pt x="1513944" y="350642"/>
                    <a:pt x="1502049" y="349155"/>
                  </a:cubicBezTo>
                  <a:cubicBezTo>
                    <a:pt x="1493048" y="259155"/>
                    <a:pt x="1515509" y="336563"/>
                    <a:pt x="1452983" y="300089"/>
                  </a:cubicBezTo>
                  <a:cubicBezTo>
                    <a:pt x="1444860" y="295351"/>
                    <a:pt x="1451886" y="278542"/>
                    <a:pt x="1444062" y="273326"/>
                  </a:cubicBezTo>
                  <a:cubicBezTo>
                    <a:pt x="1426769" y="261797"/>
                    <a:pt x="1435767" y="266100"/>
                    <a:pt x="1417299" y="259945"/>
                  </a:cubicBezTo>
                  <a:cubicBezTo>
                    <a:pt x="1405243" y="241861"/>
                    <a:pt x="1399854" y="240094"/>
                    <a:pt x="1412839" y="210879"/>
                  </a:cubicBezTo>
                  <a:cubicBezTo>
                    <a:pt x="1414749" y="206583"/>
                    <a:pt x="1421760" y="207906"/>
                    <a:pt x="1426220" y="206419"/>
                  </a:cubicBezTo>
                  <a:cubicBezTo>
                    <a:pt x="1464573" y="180852"/>
                    <a:pt x="1416048" y="211505"/>
                    <a:pt x="1452983" y="193038"/>
                  </a:cubicBezTo>
                  <a:cubicBezTo>
                    <a:pt x="1487578" y="175741"/>
                    <a:pt x="1446106" y="190871"/>
                    <a:pt x="1479746" y="179656"/>
                  </a:cubicBezTo>
                  <a:cubicBezTo>
                    <a:pt x="1481233" y="175196"/>
                    <a:pt x="1485694" y="170735"/>
                    <a:pt x="1484207" y="166275"/>
                  </a:cubicBezTo>
                  <a:cubicBezTo>
                    <a:pt x="1475260" y="139435"/>
                    <a:pt x="1471492" y="141221"/>
                    <a:pt x="1452983" y="135051"/>
                  </a:cubicBezTo>
                  <a:cubicBezTo>
                    <a:pt x="1450009" y="130591"/>
                    <a:pt x="1446239" y="126569"/>
                    <a:pt x="1444062" y="121670"/>
                  </a:cubicBezTo>
                  <a:cubicBezTo>
                    <a:pt x="1444053" y="121650"/>
                    <a:pt x="1432915" y="88226"/>
                    <a:pt x="1430681" y="81525"/>
                  </a:cubicBezTo>
                  <a:lnTo>
                    <a:pt x="1426220" y="68144"/>
                  </a:lnTo>
                  <a:cubicBezTo>
                    <a:pt x="1424733" y="63683"/>
                    <a:pt x="1424368" y="58674"/>
                    <a:pt x="1421760" y="54762"/>
                  </a:cubicBezTo>
                  <a:cubicBezTo>
                    <a:pt x="1418786" y="50302"/>
                    <a:pt x="1415236" y="46176"/>
                    <a:pt x="1412839" y="41381"/>
                  </a:cubicBezTo>
                  <a:cubicBezTo>
                    <a:pt x="1410736" y="37175"/>
                    <a:pt x="1411703" y="31324"/>
                    <a:pt x="1408378" y="27999"/>
                  </a:cubicBezTo>
                  <a:cubicBezTo>
                    <a:pt x="1380379" y="0"/>
                    <a:pt x="1383102" y="6440"/>
                    <a:pt x="1377155" y="5697"/>
                  </a:cubicBezTo>
                  <a:close/>
                </a:path>
              </a:pathLst>
            </a:cu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936508" y="5995812"/>
              <a:ext cx="377760" cy="258714"/>
            </a:xfrm>
            <a:custGeom>
              <a:avLst/>
              <a:gdLst>
                <a:gd name="connsiteX0" fmla="*/ 102786 w 377306"/>
                <a:gd name="connsiteY0" fmla="*/ 35325 h 260022"/>
                <a:gd name="connsiteX1" fmla="*/ 129549 w 377306"/>
                <a:gd name="connsiteY1" fmla="*/ 48706 h 260022"/>
                <a:gd name="connsiteX2" fmla="*/ 142930 w 377306"/>
                <a:gd name="connsiteY2" fmla="*/ 44245 h 260022"/>
                <a:gd name="connsiteX3" fmla="*/ 147391 w 377306"/>
                <a:gd name="connsiteY3" fmla="*/ 26404 h 260022"/>
                <a:gd name="connsiteX4" fmla="*/ 200916 w 377306"/>
                <a:gd name="connsiteY4" fmla="*/ 17483 h 260022"/>
                <a:gd name="connsiteX5" fmla="*/ 227679 w 377306"/>
                <a:gd name="connsiteY5" fmla="*/ 26404 h 260022"/>
                <a:gd name="connsiteX6" fmla="*/ 236600 w 377306"/>
                <a:gd name="connsiteY6" fmla="*/ 39785 h 260022"/>
                <a:gd name="connsiteX7" fmla="*/ 245521 w 377306"/>
                <a:gd name="connsiteY7" fmla="*/ 66548 h 260022"/>
                <a:gd name="connsiteX8" fmla="*/ 267824 w 377306"/>
                <a:gd name="connsiteY8" fmla="*/ 71008 h 260022"/>
                <a:gd name="connsiteX9" fmla="*/ 357033 w 377306"/>
                <a:gd name="connsiteY9" fmla="*/ 66548 h 260022"/>
                <a:gd name="connsiteX10" fmla="*/ 365954 w 377306"/>
                <a:gd name="connsiteY10" fmla="*/ 106692 h 260022"/>
                <a:gd name="connsiteX11" fmla="*/ 352573 w 377306"/>
                <a:gd name="connsiteY11" fmla="*/ 115613 h 260022"/>
                <a:gd name="connsiteX12" fmla="*/ 227679 w 377306"/>
                <a:gd name="connsiteY12" fmla="*/ 133455 h 260022"/>
                <a:gd name="connsiteX13" fmla="*/ 218758 w 377306"/>
                <a:gd name="connsiteY13" fmla="*/ 160218 h 260022"/>
                <a:gd name="connsiteX14" fmla="*/ 218758 w 377306"/>
                <a:gd name="connsiteY14" fmla="*/ 240507 h 260022"/>
                <a:gd name="connsiteX15" fmla="*/ 209837 w 377306"/>
                <a:gd name="connsiteY15" fmla="*/ 253888 h 260022"/>
                <a:gd name="connsiteX16" fmla="*/ 174153 w 377306"/>
                <a:gd name="connsiteY16" fmla="*/ 249428 h 260022"/>
                <a:gd name="connsiteX17" fmla="*/ 169693 w 377306"/>
                <a:gd name="connsiteY17" fmla="*/ 178060 h 260022"/>
                <a:gd name="connsiteX18" fmla="*/ 160772 w 377306"/>
                <a:gd name="connsiteY18" fmla="*/ 164679 h 260022"/>
                <a:gd name="connsiteX19" fmla="*/ 138470 w 377306"/>
                <a:gd name="connsiteY19" fmla="*/ 128995 h 260022"/>
                <a:gd name="connsiteX20" fmla="*/ 67102 w 377306"/>
                <a:gd name="connsiteY20" fmla="*/ 124534 h 260022"/>
                <a:gd name="connsiteX21" fmla="*/ 53720 w 377306"/>
                <a:gd name="connsiteY21" fmla="*/ 120074 h 260022"/>
                <a:gd name="connsiteX22" fmla="*/ 18036 w 377306"/>
                <a:gd name="connsiteY22" fmla="*/ 115613 h 260022"/>
                <a:gd name="connsiteX23" fmla="*/ 4655 w 377306"/>
                <a:gd name="connsiteY23" fmla="*/ 106692 h 260022"/>
                <a:gd name="connsiteX24" fmla="*/ 194 w 377306"/>
                <a:gd name="connsiteY24" fmla="*/ 93311 h 260022"/>
                <a:gd name="connsiteX25" fmla="*/ 4655 w 377306"/>
                <a:gd name="connsiteY25" fmla="*/ 71008 h 260022"/>
                <a:gd name="connsiteX26" fmla="*/ 93865 w 377306"/>
                <a:gd name="connsiteY26" fmla="*/ 48706 h 260022"/>
                <a:gd name="connsiteX27" fmla="*/ 102786 w 377306"/>
                <a:gd name="connsiteY27" fmla="*/ 35325 h 260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377306" h="260022">
                  <a:moveTo>
                    <a:pt x="102786" y="35325"/>
                  </a:moveTo>
                  <a:cubicBezTo>
                    <a:pt x="108733" y="35325"/>
                    <a:pt x="120317" y="48706"/>
                    <a:pt x="129549" y="48706"/>
                  </a:cubicBezTo>
                  <a:cubicBezTo>
                    <a:pt x="134251" y="48706"/>
                    <a:pt x="138470" y="45732"/>
                    <a:pt x="142930" y="44245"/>
                  </a:cubicBezTo>
                  <a:cubicBezTo>
                    <a:pt x="144417" y="38298"/>
                    <a:pt x="144976" y="32038"/>
                    <a:pt x="147391" y="26404"/>
                  </a:cubicBezTo>
                  <a:cubicBezTo>
                    <a:pt x="158708" y="0"/>
                    <a:pt x="167401" y="14131"/>
                    <a:pt x="200916" y="17483"/>
                  </a:cubicBezTo>
                  <a:cubicBezTo>
                    <a:pt x="209837" y="20457"/>
                    <a:pt x="222463" y="18580"/>
                    <a:pt x="227679" y="26404"/>
                  </a:cubicBezTo>
                  <a:cubicBezTo>
                    <a:pt x="230653" y="30864"/>
                    <a:pt x="234423" y="34886"/>
                    <a:pt x="236600" y="39785"/>
                  </a:cubicBezTo>
                  <a:cubicBezTo>
                    <a:pt x="240419" y="48378"/>
                    <a:pt x="236300" y="64704"/>
                    <a:pt x="245521" y="66548"/>
                  </a:cubicBezTo>
                  <a:lnTo>
                    <a:pt x="267824" y="71008"/>
                  </a:lnTo>
                  <a:cubicBezTo>
                    <a:pt x="333174" y="60116"/>
                    <a:pt x="303402" y="59843"/>
                    <a:pt x="357033" y="66548"/>
                  </a:cubicBezTo>
                  <a:cubicBezTo>
                    <a:pt x="364632" y="77947"/>
                    <a:pt x="377306" y="92503"/>
                    <a:pt x="365954" y="106692"/>
                  </a:cubicBezTo>
                  <a:cubicBezTo>
                    <a:pt x="362605" y="110878"/>
                    <a:pt x="357033" y="112639"/>
                    <a:pt x="352573" y="115613"/>
                  </a:cubicBezTo>
                  <a:cubicBezTo>
                    <a:pt x="334323" y="170360"/>
                    <a:pt x="362081" y="101014"/>
                    <a:pt x="227679" y="133455"/>
                  </a:cubicBezTo>
                  <a:cubicBezTo>
                    <a:pt x="218538" y="135661"/>
                    <a:pt x="218758" y="160218"/>
                    <a:pt x="218758" y="160218"/>
                  </a:cubicBezTo>
                  <a:cubicBezTo>
                    <a:pt x="220348" y="182479"/>
                    <a:pt x="229253" y="216021"/>
                    <a:pt x="218758" y="240507"/>
                  </a:cubicBezTo>
                  <a:cubicBezTo>
                    <a:pt x="216646" y="245434"/>
                    <a:pt x="212811" y="249428"/>
                    <a:pt x="209837" y="253888"/>
                  </a:cubicBezTo>
                  <a:cubicBezTo>
                    <a:pt x="197942" y="252401"/>
                    <a:pt x="179762" y="260022"/>
                    <a:pt x="174153" y="249428"/>
                  </a:cubicBezTo>
                  <a:cubicBezTo>
                    <a:pt x="163001" y="228362"/>
                    <a:pt x="173410" y="201604"/>
                    <a:pt x="169693" y="178060"/>
                  </a:cubicBezTo>
                  <a:cubicBezTo>
                    <a:pt x="168857" y="172765"/>
                    <a:pt x="163746" y="169139"/>
                    <a:pt x="160772" y="164679"/>
                  </a:cubicBezTo>
                  <a:cubicBezTo>
                    <a:pt x="156815" y="152807"/>
                    <a:pt x="155879" y="131744"/>
                    <a:pt x="138470" y="128995"/>
                  </a:cubicBezTo>
                  <a:cubicBezTo>
                    <a:pt x="114926" y="125277"/>
                    <a:pt x="90891" y="126021"/>
                    <a:pt x="67102" y="124534"/>
                  </a:cubicBezTo>
                  <a:cubicBezTo>
                    <a:pt x="62641" y="123047"/>
                    <a:pt x="58346" y="120915"/>
                    <a:pt x="53720" y="120074"/>
                  </a:cubicBezTo>
                  <a:cubicBezTo>
                    <a:pt x="41926" y="117930"/>
                    <a:pt x="29601" y="118767"/>
                    <a:pt x="18036" y="115613"/>
                  </a:cubicBezTo>
                  <a:cubicBezTo>
                    <a:pt x="12864" y="114202"/>
                    <a:pt x="9115" y="109666"/>
                    <a:pt x="4655" y="106692"/>
                  </a:cubicBezTo>
                  <a:cubicBezTo>
                    <a:pt x="3168" y="102232"/>
                    <a:pt x="194" y="98013"/>
                    <a:pt x="194" y="93311"/>
                  </a:cubicBezTo>
                  <a:cubicBezTo>
                    <a:pt x="194" y="85729"/>
                    <a:pt x="0" y="76993"/>
                    <a:pt x="4655" y="71008"/>
                  </a:cubicBezTo>
                  <a:cubicBezTo>
                    <a:pt x="26286" y="43197"/>
                    <a:pt x="64509" y="50803"/>
                    <a:pt x="93865" y="48706"/>
                  </a:cubicBezTo>
                  <a:cubicBezTo>
                    <a:pt x="103611" y="34088"/>
                    <a:pt x="96839" y="35325"/>
                    <a:pt x="102786" y="35325"/>
                  </a:cubicBezTo>
                  <a:close/>
                </a:path>
              </a:pathLst>
            </a:cu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aphicFrame>
        <p:nvGraphicFramePr>
          <p:cNvPr id="68" name="Table 6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4802479"/>
              </p:ext>
            </p:extLst>
          </p:nvPr>
        </p:nvGraphicFramePr>
        <p:xfrm>
          <a:off x="4693821" y="299919"/>
          <a:ext cx="4267200" cy="4937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CÁC</a:t>
                      </a:r>
                      <a:r>
                        <a:rPr lang="en-US" sz="2400" b="1" baseline="0" dirty="0">
                          <a:solidFill>
                            <a:srgbClr val="FF0000"/>
                          </a:solidFill>
                        </a:rPr>
                        <a:t> DÂN TỘC Ở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baseline="0" dirty="0">
                          <a:solidFill>
                            <a:srgbClr val="FF0000"/>
                          </a:solidFill>
                        </a:rPr>
                        <a:t>VÙNG NÚI PHÍA BẮC</a:t>
                      </a: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err="1">
                          <a:solidFill>
                            <a:srgbClr val="0000CC"/>
                          </a:solidFill>
                        </a:rPr>
                        <a:t>Kinh</a:t>
                      </a:r>
                      <a:r>
                        <a:rPr lang="en-US" sz="2400" b="1" dirty="0">
                          <a:solidFill>
                            <a:srgbClr val="0000CC"/>
                          </a:solidFill>
                        </a:rPr>
                        <a:t> </a:t>
                      </a:r>
                    </a:p>
                    <a:p>
                      <a:r>
                        <a:rPr lang="en-US" sz="2400" b="1" dirty="0" err="1">
                          <a:solidFill>
                            <a:srgbClr val="0000CC"/>
                          </a:solidFill>
                        </a:rPr>
                        <a:t>Tày</a:t>
                      </a:r>
                      <a:endParaRPr lang="en-US" sz="2400" b="1" dirty="0">
                        <a:solidFill>
                          <a:srgbClr val="0000CC"/>
                        </a:solidFill>
                      </a:endParaRPr>
                    </a:p>
                    <a:p>
                      <a:r>
                        <a:rPr lang="en-US" sz="2400" b="1" dirty="0" err="1">
                          <a:solidFill>
                            <a:srgbClr val="0000CC"/>
                          </a:solidFill>
                        </a:rPr>
                        <a:t>Thái</a:t>
                      </a:r>
                      <a:endParaRPr lang="en-US" sz="2400" b="1" dirty="0">
                        <a:solidFill>
                          <a:srgbClr val="0000CC"/>
                        </a:solidFill>
                      </a:endParaRPr>
                    </a:p>
                    <a:p>
                      <a:r>
                        <a:rPr lang="en-US" sz="2400" b="1" dirty="0" err="1">
                          <a:solidFill>
                            <a:srgbClr val="0000CC"/>
                          </a:solidFill>
                        </a:rPr>
                        <a:t>Mường</a:t>
                      </a:r>
                      <a:endParaRPr lang="en-US" sz="2400" b="1" dirty="0">
                        <a:solidFill>
                          <a:srgbClr val="0000CC"/>
                        </a:solidFill>
                      </a:endParaRPr>
                    </a:p>
                    <a:p>
                      <a:r>
                        <a:rPr lang="en-US" sz="2400" b="1" dirty="0" err="1">
                          <a:solidFill>
                            <a:srgbClr val="0000CC"/>
                          </a:solidFill>
                        </a:rPr>
                        <a:t>H’mông</a:t>
                      </a:r>
                      <a:endParaRPr lang="en-US" sz="2400" b="1" dirty="0">
                        <a:solidFill>
                          <a:srgbClr val="0000CC"/>
                        </a:solidFill>
                      </a:endParaRPr>
                    </a:p>
                    <a:p>
                      <a:r>
                        <a:rPr lang="en-US" sz="2400" b="1" dirty="0">
                          <a:solidFill>
                            <a:srgbClr val="0000CC"/>
                          </a:solidFill>
                        </a:rPr>
                        <a:t>Dao</a:t>
                      </a:r>
                    </a:p>
                    <a:p>
                      <a:r>
                        <a:rPr lang="en-US" sz="2400" b="1" dirty="0" err="1">
                          <a:solidFill>
                            <a:srgbClr val="0000CC"/>
                          </a:solidFill>
                        </a:rPr>
                        <a:t>Ngái</a:t>
                      </a:r>
                      <a:endParaRPr lang="en-US" sz="2400" b="1" dirty="0">
                        <a:solidFill>
                          <a:srgbClr val="0000CC"/>
                        </a:solidFill>
                      </a:endParaRPr>
                    </a:p>
                    <a:p>
                      <a:r>
                        <a:rPr lang="en-US" sz="2400" b="1" dirty="0" err="1">
                          <a:solidFill>
                            <a:srgbClr val="0000CC"/>
                          </a:solidFill>
                        </a:rPr>
                        <a:t>Sán</a:t>
                      </a:r>
                      <a:r>
                        <a:rPr lang="en-US" sz="2400" b="1" baseline="0" dirty="0">
                          <a:solidFill>
                            <a:srgbClr val="0000CC"/>
                          </a:solidFill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rgbClr val="0000CC"/>
                          </a:solidFill>
                        </a:rPr>
                        <a:t>chay</a:t>
                      </a:r>
                      <a:endParaRPr lang="en-US" sz="2400" b="1" baseline="0" dirty="0">
                        <a:solidFill>
                          <a:srgbClr val="0000CC"/>
                        </a:solidFill>
                      </a:endParaRPr>
                    </a:p>
                    <a:p>
                      <a:r>
                        <a:rPr lang="en-US" sz="2400" b="1" baseline="0" dirty="0" err="1">
                          <a:solidFill>
                            <a:srgbClr val="0000CC"/>
                          </a:solidFill>
                        </a:rPr>
                        <a:t>Sán</a:t>
                      </a:r>
                      <a:r>
                        <a:rPr lang="en-US" sz="2400" b="1" baseline="0" dirty="0">
                          <a:solidFill>
                            <a:srgbClr val="0000CC"/>
                          </a:solidFill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rgbClr val="0000CC"/>
                          </a:solidFill>
                        </a:rPr>
                        <a:t>dìu</a:t>
                      </a:r>
                      <a:endParaRPr lang="en-US" sz="2400" b="1" baseline="0" dirty="0">
                        <a:solidFill>
                          <a:srgbClr val="0000CC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baseline="0" dirty="0" err="1">
                          <a:solidFill>
                            <a:srgbClr val="0000CC"/>
                          </a:solidFill>
                        </a:rPr>
                        <a:t>Xinh</a:t>
                      </a:r>
                      <a:r>
                        <a:rPr lang="en-US" sz="2400" b="1" baseline="0" dirty="0">
                          <a:solidFill>
                            <a:srgbClr val="0000CC"/>
                          </a:solidFill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rgbClr val="0000CC"/>
                          </a:solidFill>
                        </a:rPr>
                        <a:t>mun</a:t>
                      </a:r>
                      <a:endParaRPr lang="en-US" sz="2400" b="1" baseline="0" dirty="0">
                        <a:solidFill>
                          <a:srgbClr val="0000CC"/>
                        </a:solidFill>
                      </a:endParaRPr>
                    </a:p>
                    <a:p>
                      <a:endParaRPr lang="en-US" sz="2400" b="1" baseline="0" dirty="0">
                        <a:solidFill>
                          <a:srgbClr val="0000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err="1">
                          <a:solidFill>
                            <a:srgbClr val="0000CC"/>
                          </a:solidFill>
                        </a:rPr>
                        <a:t>Khơ</a:t>
                      </a:r>
                      <a:r>
                        <a:rPr lang="en-US" sz="2400" b="1" baseline="0" dirty="0">
                          <a:solidFill>
                            <a:srgbClr val="0000CC"/>
                          </a:solidFill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rgbClr val="0000CC"/>
                          </a:solidFill>
                        </a:rPr>
                        <a:t>mú</a:t>
                      </a:r>
                      <a:endParaRPr lang="en-US" sz="2400" b="1" baseline="0" dirty="0">
                        <a:solidFill>
                          <a:srgbClr val="0000CC"/>
                        </a:solidFill>
                      </a:endParaRPr>
                    </a:p>
                    <a:p>
                      <a:r>
                        <a:rPr lang="en-US" sz="2400" b="1" baseline="0" dirty="0" err="1">
                          <a:solidFill>
                            <a:srgbClr val="0000CC"/>
                          </a:solidFill>
                        </a:rPr>
                        <a:t>Kháng</a:t>
                      </a:r>
                      <a:endParaRPr lang="en-US" sz="2400" b="1" baseline="0" dirty="0">
                        <a:solidFill>
                          <a:srgbClr val="0000CC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err="1">
                          <a:solidFill>
                            <a:srgbClr val="0000CC"/>
                          </a:solidFill>
                        </a:rPr>
                        <a:t>Nùng</a:t>
                      </a:r>
                      <a:endParaRPr lang="en-US" sz="2400" b="1" dirty="0">
                        <a:solidFill>
                          <a:srgbClr val="0000CC"/>
                        </a:solidFill>
                      </a:endParaRPr>
                    </a:p>
                    <a:p>
                      <a:r>
                        <a:rPr lang="en-US" sz="2400" b="1" baseline="0" dirty="0" err="1">
                          <a:solidFill>
                            <a:srgbClr val="0000CC"/>
                          </a:solidFill>
                        </a:rPr>
                        <a:t>Hà</a:t>
                      </a:r>
                      <a:r>
                        <a:rPr lang="en-US" sz="2400" b="1" baseline="0" dirty="0">
                          <a:solidFill>
                            <a:srgbClr val="0000CC"/>
                          </a:solidFill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rgbClr val="0000CC"/>
                          </a:solidFill>
                        </a:rPr>
                        <a:t>Nhì</a:t>
                      </a:r>
                      <a:endParaRPr lang="en-US" sz="2400" b="1" baseline="0" dirty="0">
                        <a:solidFill>
                          <a:srgbClr val="0000CC"/>
                        </a:solidFill>
                      </a:endParaRPr>
                    </a:p>
                    <a:p>
                      <a:r>
                        <a:rPr lang="en-US" sz="2400" b="1" baseline="0" dirty="0" err="1">
                          <a:solidFill>
                            <a:srgbClr val="0000CC"/>
                          </a:solidFill>
                        </a:rPr>
                        <a:t>Lào</a:t>
                      </a:r>
                      <a:endParaRPr lang="en-US" sz="2400" b="1" baseline="0" dirty="0">
                        <a:solidFill>
                          <a:srgbClr val="0000CC"/>
                        </a:solidFill>
                      </a:endParaRPr>
                    </a:p>
                    <a:p>
                      <a:r>
                        <a:rPr lang="en-US" sz="2400" b="1" baseline="0" dirty="0">
                          <a:solidFill>
                            <a:srgbClr val="0000CC"/>
                          </a:solidFill>
                        </a:rPr>
                        <a:t>La </a:t>
                      </a:r>
                      <a:r>
                        <a:rPr lang="en-US" sz="2400" b="1" baseline="0" dirty="0" err="1">
                          <a:solidFill>
                            <a:srgbClr val="0000CC"/>
                          </a:solidFill>
                        </a:rPr>
                        <a:t>Chí</a:t>
                      </a:r>
                      <a:endParaRPr lang="en-US" sz="2400" b="1" baseline="0" dirty="0">
                        <a:solidFill>
                          <a:srgbClr val="0000CC"/>
                        </a:solidFill>
                      </a:endParaRPr>
                    </a:p>
                    <a:p>
                      <a:r>
                        <a:rPr lang="en-US" sz="2400" b="1" baseline="0" dirty="0">
                          <a:solidFill>
                            <a:srgbClr val="0000CC"/>
                          </a:solidFill>
                        </a:rPr>
                        <a:t>La Ha</a:t>
                      </a:r>
                    </a:p>
                    <a:p>
                      <a:r>
                        <a:rPr lang="en-US" sz="2400" b="1" baseline="0" dirty="0" err="1">
                          <a:solidFill>
                            <a:srgbClr val="0000CC"/>
                          </a:solidFill>
                        </a:rPr>
                        <a:t>Phù</a:t>
                      </a:r>
                      <a:r>
                        <a:rPr lang="en-US" sz="2400" b="1" baseline="0" dirty="0">
                          <a:solidFill>
                            <a:srgbClr val="0000CC"/>
                          </a:solidFill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rgbClr val="0000CC"/>
                          </a:solidFill>
                        </a:rPr>
                        <a:t>Lá</a:t>
                      </a:r>
                      <a:endParaRPr lang="en-US" sz="2400" b="1" baseline="0" dirty="0">
                        <a:solidFill>
                          <a:srgbClr val="0000CC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baseline="0" dirty="0">
                          <a:solidFill>
                            <a:srgbClr val="0000CC"/>
                          </a:solidFill>
                        </a:rPr>
                        <a:t>La </a:t>
                      </a:r>
                      <a:r>
                        <a:rPr lang="en-US" sz="2400" b="1" baseline="0" dirty="0" err="1">
                          <a:solidFill>
                            <a:srgbClr val="0000CC"/>
                          </a:solidFill>
                        </a:rPr>
                        <a:t>Hủ</a:t>
                      </a:r>
                      <a:endParaRPr lang="en-US" sz="2400" b="1" baseline="0" dirty="0">
                        <a:solidFill>
                          <a:srgbClr val="0000CC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baseline="0" dirty="0" err="1">
                          <a:solidFill>
                            <a:srgbClr val="0000CC"/>
                          </a:solidFill>
                        </a:rPr>
                        <a:t>Giáy</a:t>
                      </a:r>
                      <a:endParaRPr lang="en-US" sz="2400" b="1" dirty="0">
                        <a:solidFill>
                          <a:srgbClr val="0000CC"/>
                        </a:solidFill>
                      </a:endParaRPr>
                    </a:p>
                    <a:p>
                      <a:endParaRPr lang="en-US" sz="2400" b="1" dirty="0">
                        <a:solidFill>
                          <a:srgbClr val="0000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err="1">
                          <a:solidFill>
                            <a:srgbClr val="0000CC"/>
                          </a:solidFill>
                        </a:rPr>
                        <a:t>Lự</a:t>
                      </a:r>
                      <a:endParaRPr lang="en-US" sz="2400" b="1" dirty="0">
                        <a:solidFill>
                          <a:srgbClr val="0000CC"/>
                        </a:solidFill>
                      </a:endParaRPr>
                    </a:p>
                    <a:p>
                      <a:r>
                        <a:rPr lang="en-US" sz="2400" b="1" dirty="0" err="1">
                          <a:solidFill>
                            <a:srgbClr val="0000CC"/>
                          </a:solidFill>
                        </a:rPr>
                        <a:t>Lô</a:t>
                      </a:r>
                      <a:r>
                        <a:rPr lang="en-US" sz="2400" b="1" baseline="0" dirty="0">
                          <a:solidFill>
                            <a:srgbClr val="0000CC"/>
                          </a:solidFill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rgbClr val="0000CC"/>
                          </a:solidFill>
                        </a:rPr>
                        <a:t>lô</a:t>
                      </a:r>
                      <a:endParaRPr lang="en-US" sz="2400" b="1" baseline="0" dirty="0">
                        <a:solidFill>
                          <a:srgbClr val="0000CC"/>
                        </a:solidFill>
                      </a:endParaRPr>
                    </a:p>
                    <a:p>
                      <a:r>
                        <a:rPr lang="en-US" sz="2400" b="1" baseline="0" dirty="0" err="1">
                          <a:solidFill>
                            <a:srgbClr val="0000CC"/>
                          </a:solidFill>
                        </a:rPr>
                        <a:t>Mảng</a:t>
                      </a:r>
                      <a:endParaRPr lang="en-US" sz="2400" b="1" baseline="0" dirty="0">
                        <a:solidFill>
                          <a:srgbClr val="0000CC"/>
                        </a:solidFill>
                      </a:endParaRPr>
                    </a:p>
                    <a:p>
                      <a:r>
                        <a:rPr lang="en-US" sz="2400" b="1" baseline="0" dirty="0" err="1">
                          <a:solidFill>
                            <a:srgbClr val="0000CC"/>
                          </a:solidFill>
                        </a:rPr>
                        <a:t>Pà</a:t>
                      </a:r>
                      <a:r>
                        <a:rPr lang="en-US" sz="2400" b="1" baseline="0" dirty="0">
                          <a:solidFill>
                            <a:srgbClr val="0000CC"/>
                          </a:solidFill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rgbClr val="0000CC"/>
                          </a:solidFill>
                        </a:rPr>
                        <a:t>thẻn</a:t>
                      </a:r>
                      <a:endParaRPr lang="en-US" sz="2400" b="1" baseline="0" dirty="0">
                        <a:solidFill>
                          <a:srgbClr val="0000CC"/>
                        </a:solidFill>
                      </a:endParaRPr>
                    </a:p>
                    <a:p>
                      <a:r>
                        <a:rPr lang="en-US" sz="2400" b="1" baseline="0" dirty="0" err="1">
                          <a:solidFill>
                            <a:srgbClr val="0000CC"/>
                          </a:solidFill>
                        </a:rPr>
                        <a:t>Cơ</a:t>
                      </a:r>
                      <a:r>
                        <a:rPr lang="en-US" sz="2400" b="1" baseline="0" dirty="0">
                          <a:solidFill>
                            <a:srgbClr val="0000CC"/>
                          </a:solidFill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rgbClr val="0000CC"/>
                          </a:solidFill>
                        </a:rPr>
                        <a:t>lao</a:t>
                      </a:r>
                      <a:endParaRPr lang="en-US" sz="2400" b="1" baseline="0" dirty="0">
                        <a:solidFill>
                          <a:srgbClr val="0000CC"/>
                        </a:solidFill>
                      </a:endParaRPr>
                    </a:p>
                    <a:p>
                      <a:r>
                        <a:rPr lang="en-US" sz="2400" b="1" baseline="0" dirty="0" err="1">
                          <a:solidFill>
                            <a:srgbClr val="0000CC"/>
                          </a:solidFill>
                        </a:rPr>
                        <a:t>Cống</a:t>
                      </a:r>
                      <a:endParaRPr lang="en-US" sz="2400" b="1" baseline="0" dirty="0">
                        <a:solidFill>
                          <a:srgbClr val="0000CC"/>
                        </a:solidFill>
                      </a:endParaRPr>
                    </a:p>
                    <a:p>
                      <a:r>
                        <a:rPr lang="en-US" sz="2400" b="1" baseline="0" dirty="0" err="1">
                          <a:solidFill>
                            <a:srgbClr val="0000CC"/>
                          </a:solidFill>
                        </a:rPr>
                        <a:t>Bố</a:t>
                      </a:r>
                      <a:r>
                        <a:rPr lang="en-US" sz="2400" b="1" baseline="0" dirty="0">
                          <a:solidFill>
                            <a:srgbClr val="0000CC"/>
                          </a:solidFill>
                        </a:rPr>
                        <a:t> y</a:t>
                      </a:r>
                    </a:p>
                    <a:p>
                      <a:r>
                        <a:rPr lang="en-US" sz="2400" b="1" baseline="0" dirty="0">
                          <a:solidFill>
                            <a:srgbClr val="0000CC"/>
                          </a:solidFill>
                        </a:rPr>
                        <a:t>Si la</a:t>
                      </a:r>
                    </a:p>
                    <a:p>
                      <a:r>
                        <a:rPr lang="en-US" sz="2400" b="1" baseline="0" dirty="0" err="1">
                          <a:solidFill>
                            <a:srgbClr val="0000CC"/>
                          </a:solidFill>
                        </a:rPr>
                        <a:t>Pu</a:t>
                      </a:r>
                      <a:r>
                        <a:rPr lang="en-US" sz="2400" b="1" baseline="0" dirty="0">
                          <a:solidFill>
                            <a:srgbClr val="0000CC"/>
                          </a:solidFill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rgbClr val="0000CC"/>
                          </a:solidFill>
                        </a:rPr>
                        <a:t>péo</a:t>
                      </a:r>
                      <a:endParaRPr lang="en-US" sz="2400" b="1" baseline="0" dirty="0">
                        <a:solidFill>
                          <a:srgbClr val="0000CC"/>
                        </a:solidFill>
                      </a:endParaRPr>
                    </a:p>
                    <a:p>
                      <a:endParaRPr lang="en-US" sz="2400" b="1" dirty="0">
                        <a:solidFill>
                          <a:srgbClr val="0000CC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9" name="Straight Connector 8"/>
          <p:cNvCxnSpPr/>
          <p:nvPr/>
        </p:nvCxnSpPr>
        <p:spPr>
          <a:xfrm>
            <a:off x="2430781" y="914400"/>
            <a:ext cx="232570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2" name="Table 7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4695081"/>
              </p:ext>
            </p:extLst>
          </p:nvPr>
        </p:nvGraphicFramePr>
        <p:xfrm>
          <a:off x="4727982" y="318518"/>
          <a:ext cx="3200400" cy="6004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CÁC</a:t>
                      </a:r>
                      <a:r>
                        <a:rPr lang="en-US" sz="2400" b="1" baseline="0" dirty="0">
                          <a:solidFill>
                            <a:srgbClr val="FF0000"/>
                          </a:solidFill>
                        </a:rPr>
                        <a:t> DÂN TỘC DỌC NÚI TRƯỜNG SƠN VÀ TÂY NGUYÊN</a:t>
                      </a: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600" b="1" dirty="0" err="1">
                          <a:solidFill>
                            <a:srgbClr val="0000CC"/>
                          </a:solidFill>
                        </a:rPr>
                        <a:t>Gia</a:t>
                      </a:r>
                      <a:r>
                        <a:rPr lang="en-US" sz="2600" b="1" dirty="0">
                          <a:solidFill>
                            <a:srgbClr val="0000CC"/>
                          </a:solidFill>
                        </a:rPr>
                        <a:t> </a:t>
                      </a:r>
                      <a:r>
                        <a:rPr lang="en-US" sz="2600" b="1" dirty="0" err="1">
                          <a:solidFill>
                            <a:srgbClr val="0000CC"/>
                          </a:solidFill>
                        </a:rPr>
                        <a:t>rai</a:t>
                      </a:r>
                      <a:endParaRPr lang="en-US" sz="2600" b="1" dirty="0">
                        <a:solidFill>
                          <a:srgbClr val="0000CC"/>
                        </a:solidFill>
                      </a:endParaRPr>
                    </a:p>
                    <a:p>
                      <a:r>
                        <a:rPr lang="en-US" sz="2600" b="1" dirty="0">
                          <a:solidFill>
                            <a:srgbClr val="0000CC"/>
                          </a:solidFill>
                        </a:rPr>
                        <a:t>Ê-</a:t>
                      </a:r>
                      <a:r>
                        <a:rPr lang="en-US" sz="2600" b="1" dirty="0" err="1">
                          <a:solidFill>
                            <a:srgbClr val="0000CC"/>
                          </a:solidFill>
                        </a:rPr>
                        <a:t>đê</a:t>
                      </a:r>
                      <a:endParaRPr lang="en-US" sz="2600" b="1" dirty="0">
                        <a:solidFill>
                          <a:srgbClr val="0000CC"/>
                        </a:solidFill>
                      </a:endParaRPr>
                    </a:p>
                    <a:p>
                      <a:r>
                        <a:rPr lang="en-US" sz="2600" b="1" dirty="0">
                          <a:solidFill>
                            <a:srgbClr val="0000CC"/>
                          </a:solidFill>
                        </a:rPr>
                        <a:t>Ba</a:t>
                      </a:r>
                      <a:r>
                        <a:rPr lang="en-US" sz="2600" b="1" baseline="0" dirty="0">
                          <a:solidFill>
                            <a:srgbClr val="0000CC"/>
                          </a:solidFill>
                        </a:rPr>
                        <a:t> </a:t>
                      </a:r>
                      <a:r>
                        <a:rPr lang="en-US" sz="2600" b="1" baseline="0" dirty="0" err="1">
                          <a:solidFill>
                            <a:srgbClr val="0000CC"/>
                          </a:solidFill>
                        </a:rPr>
                        <a:t>na</a:t>
                      </a:r>
                      <a:endParaRPr lang="en-US" sz="2600" b="1" baseline="0" dirty="0">
                        <a:solidFill>
                          <a:srgbClr val="0000CC"/>
                        </a:solidFill>
                      </a:endParaRPr>
                    </a:p>
                    <a:p>
                      <a:r>
                        <a:rPr lang="en-US" sz="2600" b="1" baseline="0" dirty="0" err="1">
                          <a:solidFill>
                            <a:srgbClr val="0000CC"/>
                          </a:solidFill>
                        </a:rPr>
                        <a:t>Xơ</a:t>
                      </a:r>
                      <a:r>
                        <a:rPr lang="en-US" sz="2600" b="1" baseline="0" dirty="0">
                          <a:solidFill>
                            <a:srgbClr val="0000CC"/>
                          </a:solidFill>
                        </a:rPr>
                        <a:t> </a:t>
                      </a:r>
                      <a:r>
                        <a:rPr lang="en-US" sz="2600" b="1" baseline="0" dirty="0" err="1">
                          <a:solidFill>
                            <a:srgbClr val="0000CC"/>
                          </a:solidFill>
                        </a:rPr>
                        <a:t>đăng</a:t>
                      </a:r>
                      <a:endParaRPr lang="en-US" sz="2600" b="1" baseline="0" dirty="0">
                        <a:solidFill>
                          <a:srgbClr val="0000CC"/>
                        </a:solidFill>
                      </a:endParaRPr>
                    </a:p>
                    <a:p>
                      <a:r>
                        <a:rPr lang="en-US" sz="2600" b="1" baseline="0" dirty="0" err="1">
                          <a:solidFill>
                            <a:srgbClr val="0000CC"/>
                          </a:solidFill>
                        </a:rPr>
                        <a:t>Cơ</a:t>
                      </a:r>
                      <a:r>
                        <a:rPr lang="en-US" sz="2600" b="1" baseline="0" dirty="0">
                          <a:solidFill>
                            <a:srgbClr val="0000CC"/>
                          </a:solidFill>
                        </a:rPr>
                        <a:t> ho</a:t>
                      </a:r>
                    </a:p>
                    <a:p>
                      <a:r>
                        <a:rPr lang="en-US" sz="2600" b="1" baseline="0" dirty="0">
                          <a:solidFill>
                            <a:srgbClr val="0000CC"/>
                          </a:solidFill>
                        </a:rPr>
                        <a:t>H </a:t>
                      </a:r>
                      <a:r>
                        <a:rPr lang="en-US" sz="2600" b="1" baseline="0" dirty="0" err="1">
                          <a:solidFill>
                            <a:srgbClr val="0000CC"/>
                          </a:solidFill>
                        </a:rPr>
                        <a:t>rê</a:t>
                      </a:r>
                      <a:endParaRPr lang="en-US" sz="2600" b="1" baseline="0" dirty="0">
                        <a:solidFill>
                          <a:srgbClr val="0000CC"/>
                        </a:solidFill>
                      </a:endParaRPr>
                    </a:p>
                    <a:p>
                      <a:r>
                        <a:rPr lang="en-US" sz="2600" b="1" baseline="0" dirty="0" err="1">
                          <a:solidFill>
                            <a:srgbClr val="0000CC"/>
                          </a:solidFill>
                        </a:rPr>
                        <a:t>Mơ</a:t>
                      </a:r>
                      <a:r>
                        <a:rPr lang="en-US" sz="2600" b="1" baseline="0" dirty="0">
                          <a:solidFill>
                            <a:srgbClr val="0000CC"/>
                          </a:solidFill>
                        </a:rPr>
                        <a:t> </a:t>
                      </a:r>
                      <a:r>
                        <a:rPr lang="en-US" sz="2600" b="1" baseline="0" dirty="0" err="1">
                          <a:solidFill>
                            <a:srgbClr val="0000CC"/>
                          </a:solidFill>
                        </a:rPr>
                        <a:t>nông</a:t>
                      </a:r>
                      <a:endParaRPr lang="en-US" sz="2600" b="1" baseline="0" dirty="0">
                        <a:solidFill>
                          <a:srgbClr val="0000CC"/>
                        </a:solidFill>
                      </a:endParaRPr>
                    </a:p>
                    <a:p>
                      <a:r>
                        <a:rPr lang="en-US" sz="2600" b="1" baseline="0" dirty="0" err="1">
                          <a:solidFill>
                            <a:srgbClr val="0000CC"/>
                          </a:solidFill>
                        </a:rPr>
                        <a:t>Rắc</a:t>
                      </a:r>
                      <a:r>
                        <a:rPr lang="en-US" sz="2600" b="1" baseline="0" dirty="0">
                          <a:solidFill>
                            <a:srgbClr val="0000CC"/>
                          </a:solidFill>
                        </a:rPr>
                        <a:t> </a:t>
                      </a:r>
                      <a:r>
                        <a:rPr lang="en-US" sz="2600" b="1" baseline="0" dirty="0" err="1">
                          <a:solidFill>
                            <a:srgbClr val="0000CC"/>
                          </a:solidFill>
                        </a:rPr>
                        <a:t>lây</a:t>
                      </a:r>
                      <a:endParaRPr lang="en-US" sz="2600" b="1" baseline="0" dirty="0">
                        <a:solidFill>
                          <a:srgbClr val="0000CC"/>
                        </a:solidFill>
                      </a:endParaRPr>
                    </a:p>
                    <a:p>
                      <a:r>
                        <a:rPr lang="en-US" sz="2600" b="1" baseline="0" dirty="0" err="1">
                          <a:solidFill>
                            <a:srgbClr val="0000CC"/>
                          </a:solidFill>
                        </a:rPr>
                        <a:t>Vân</a:t>
                      </a:r>
                      <a:r>
                        <a:rPr lang="en-US" sz="2600" b="1" baseline="0" dirty="0">
                          <a:solidFill>
                            <a:srgbClr val="0000CC"/>
                          </a:solidFill>
                        </a:rPr>
                        <a:t> </a:t>
                      </a:r>
                      <a:r>
                        <a:rPr lang="en-US" sz="2600" b="1" baseline="0" dirty="0" err="1">
                          <a:solidFill>
                            <a:srgbClr val="0000CC"/>
                          </a:solidFill>
                        </a:rPr>
                        <a:t>kiều</a:t>
                      </a:r>
                      <a:endParaRPr lang="en-US" sz="2600" b="1" baseline="0" dirty="0">
                        <a:solidFill>
                          <a:srgbClr val="0000CC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b="1" baseline="0" dirty="0" err="1">
                          <a:solidFill>
                            <a:srgbClr val="0000CC"/>
                          </a:solidFill>
                        </a:rPr>
                        <a:t>Tà</a:t>
                      </a:r>
                      <a:r>
                        <a:rPr lang="en-US" sz="2600" b="1" baseline="0" dirty="0">
                          <a:solidFill>
                            <a:srgbClr val="0000CC"/>
                          </a:solidFill>
                        </a:rPr>
                        <a:t> </a:t>
                      </a:r>
                      <a:r>
                        <a:rPr lang="en-US" sz="2600" b="1" baseline="0" dirty="0" err="1">
                          <a:solidFill>
                            <a:srgbClr val="0000CC"/>
                          </a:solidFill>
                        </a:rPr>
                        <a:t>ôi</a:t>
                      </a:r>
                      <a:r>
                        <a:rPr lang="en-US" sz="2000" b="1" baseline="0" dirty="0">
                          <a:solidFill>
                            <a:srgbClr val="0000CC"/>
                          </a:solidFill>
                        </a:rPr>
                        <a:t>(</a:t>
                      </a:r>
                      <a:r>
                        <a:rPr lang="en-US" sz="2000" b="1" baseline="0" dirty="0" err="1">
                          <a:solidFill>
                            <a:srgbClr val="0000CC"/>
                          </a:solidFill>
                        </a:rPr>
                        <a:t>Pacô</a:t>
                      </a:r>
                      <a:r>
                        <a:rPr lang="en-US" sz="2000" b="1" baseline="0" dirty="0">
                          <a:solidFill>
                            <a:srgbClr val="0000CC"/>
                          </a:solidFill>
                        </a:rPr>
                        <a:t>)</a:t>
                      </a:r>
                    </a:p>
                    <a:p>
                      <a:endParaRPr lang="en-US" sz="2600" b="1" dirty="0">
                        <a:solidFill>
                          <a:srgbClr val="0000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b="1" baseline="0" dirty="0" err="1">
                          <a:solidFill>
                            <a:srgbClr val="0000CC"/>
                          </a:solidFill>
                        </a:rPr>
                        <a:t>Thổ</a:t>
                      </a:r>
                      <a:endParaRPr lang="en-US" sz="2600" b="1" baseline="0" dirty="0">
                        <a:solidFill>
                          <a:srgbClr val="0000CC"/>
                        </a:solidFill>
                      </a:endParaRPr>
                    </a:p>
                    <a:p>
                      <a:r>
                        <a:rPr lang="en-US" sz="2600" b="1" baseline="0" dirty="0" err="1">
                          <a:solidFill>
                            <a:srgbClr val="0000CC"/>
                          </a:solidFill>
                        </a:rPr>
                        <a:t>Cơ</a:t>
                      </a:r>
                      <a:r>
                        <a:rPr lang="en-US" sz="2600" b="1" baseline="0" dirty="0">
                          <a:solidFill>
                            <a:srgbClr val="0000CC"/>
                          </a:solidFill>
                        </a:rPr>
                        <a:t> </a:t>
                      </a:r>
                      <a:r>
                        <a:rPr lang="en-US" sz="2600" b="1" baseline="0" dirty="0" err="1">
                          <a:solidFill>
                            <a:srgbClr val="0000CC"/>
                          </a:solidFill>
                        </a:rPr>
                        <a:t>tu</a:t>
                      </a:r>
                      <a:endParaRPr lang="en-US" sz="2600" b="1" baseline="0" dirty="0">
                        <a:solidFill>
                          <a:srgbClr val="0000CC"/>
                        </a:solidFill>
                      </a:endParaRPr>
                    </a:p>
                    <a:p>
                      <a:r>
                        <a:rPr lang="en-US" sz="2600" b="1" baseline="0" dirty="0" err="1">
                          <a:solidFill>
                            <a:srgbClr val="0000CC"/>
                          </a:solidFill>
                        </a:rPr>
                        <a:t>Mạ</a:t>
                      </a:r>
                      <a:endParaRPr lang="en-US" sz="2600" b="1" baseline="0" dirty="0">
                        <a:solidFill>
                          <a:srgbClr val="0000CC"/>
                        </a:solidFill>
                      </a:endParaRPr>
                    </a:p>
                    <a:p>
                      <a:r>
                        <a:rPr lang="en-US" sz="2600" b="1" baseline="0" dirty="0">
                          <a:solidFill>
                            <a:srgbClr val="0000CC"/>
                          </a:solidFill>
                        </a:rPr>
                        <a:t>Co</a:t>
                      </a:r>
                    </a:p>
                    <a:p>
                      <a:r>
                        <a:rPr lang="en-US" sz="2600" b="1" baseline="0" dirty="0">
                          <a:solidFill>
                            <a:srgbClr val="0000CC"/>
                          </a:solidFill>
                        </a:rPr>
                        <a:t>Chu </a:t>
                      </a:r>
                      <a:r>
                        <a:rPr lang="en-US" sz="2600" b="1" baseline="0" dirty="0" err="1">
                          <a:solidFill>
                            <a:srgbClr val="0000CC"/>
                          </a:solidFill>
                        </a:rPr>
                        <a:t>ru</a:t>
                      </a:r>
                      <a:endParaRPr lang="en-US" sz="2600" b="1" baseline="0" dirty="0">
                        <a:solidFill>
                          <a:srgbClr val="0000CC"/>
                        </a:solidFill>
                      </a:endParaRPr>
                    </a:p>
                    <a:p>
                      <a:r>
                        <a:rPr lang="en-US" sz="2600" b="1" baseline="0" dirty="0" err="1">
                          <a:solidFill>
                            <a:srgbClr val="0000CC"/>
                          </a:solidFill>
                        </a:rPr>
                        <a:t>Chứt</a:t>
                      </a:r>
                      <a:endParaRPr lang="en-US" sz="2600" b="1" baseline="0" dirty="0">
                        <a:solidFill>
                          <a:srgbClr val="0000CC"/>
                        </a:solidFill>
                      </a:endParaRPr>
                    </a:p>
                    <a:p>
                      <a:r>
                        <a:rPr lang="en-US" sz="2600" b="1" baseline="0" dirty="0" err="1">
                          <a:solidFill>
                            <a:srgbClr val="0000CC"/>
                          </a:solidFill>
                        </a:rPr>
                        <a:t>Brâu</a:t>
                      </a:r>
                      <a:endParaRPr lang="en-US" sz="2600" b="1" baseline="0" dirty="0">
                        <a:solidFill>
                          <a:srgbClr val="0000CC"/>
                        </a:solidFill>
                      </a:endParaRPr>
                    </a:p>
                    <a:p>
                      <a:r>
                        <a:rPr lang="en-US" sz="2600" b="1" baseline="0" dirty="0">
                          <a:solidFill>
                            <a:srgbClr val="0000CC"/>
                          </a:solidFill>
                        </a:rPr>
                        <a:t>Ơ </a:t>
                      </a:r>
                      <a:r>
                        <a:rPr lang="en-US" sz="2600" b="1" baseline="0" dirty="0" err="1">
                          <a:solidFill>
                            <a:srgbClr val="0000CC"/>
                          </a:solidFill>
                        </a:rPr>
                        <a:t>đu</a:t>
                      </a:r>
                      <a:endParaRPr lang="en-US" sz="2600" b="1" baseline="0" dirty="0">
                        <a:solidFill>
                          <a:srgbClr val="0000CC"/>
                        </a:solidFill>
                      </a:endParaRPr>
                    </a:p>
                    <a:p>
                      <a:r>
                        <a:rPr lang="en-US" sz="2600" b="1" baseline="0" dirty="0" err="1">
                          <a:solidFill>
                            <a:srgbClr val="0000CC"/>
                          </a:solidFill>
                        </a:rPr>
                        <a:t>Rơ</a:t>
                      </a:r>
                      <a:r>
                        <a:rPr lang="en-US" sz="2600" b="1" baseline="0" dirty="0">
                          <a:solidFill>
                            <a:srgbClr val="0000CC"/>
                          </a:solidFill>
                        </a:rPr>
                        <a:t> </a:t>
                      </a:r>
                      <a:r>
                        <a:rPr lang="en-US" sz="2600" b="1" baseline="0" dirty="0" err="1">
                          <a:solidFill>
                            <a:srgbClr val="0000CC"/>
                          </a:solidFill>
                        </a:rPr>
                        <a:t>măm</a:t>
                      </a:r>
                      <a:endParaRPr lang="en-US" sz="2600" b="1" dirty="0">
                        <a:solidFill>
                          <a:srgbClr val="0000CC"/>
                        </a:solidFill>
                      </a:endParaRPr>
                    </a:p>
                    <a:p>
                      <a:r>
                        <a:rPr lang="en-US" sz="2600" b="1" dirty="0" err="1">
                          <a:solidFill>
                            <a:srgbClr val="0000CC"/>
                          </a:solidFill>
                        </a:rPr>
                        <a:t>Gié</a:t>
                      </a:r>
                      <a:r>
                        <a:rPr lang="en-US" sz="2600" b="1" baseline="0" dirty="0">
                          <a:solidFill>
                            <a:srgbClr val="0000CC"/>
                          </a:solidFill>
                        </a:rPr>
                        <a:t> </a:t>
                      </a:r>
                      <a:r>
                        <a:rPr lang="en-US" sz="2600" b="1" baseline="0" dirty="0" err="1">
                          <a:solidFill>
                            <a:srgbClr val="0000CC"/>
                          </a:solidFill>
                        </a:rPr>
                        <a:t>triêng</a:t>
                      </a:r>
                      <a:endParaRPr lang="en-US" sz="2600" b="1" dirty="0">
                        <a:solidFill>
                          <a:srgbClr val="0000CC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12" name="Straight Connector 11"/>
          <p:cNvCxnSpPr/>
          <p:nvPr/>
        </p:nvCxnSpPr>
        <p:spPr>
          <a:xfrm>
            <a:off x="3352800" y="3527219"/>
            <a:ext cx="140368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5" name="Table 7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2680907"/>
              </p:ext>
            </p:extLst>
          </p:nvPr>
        </p:nvGraphicFramePr>
        <p:xfrm>
          <a:off x="4343400" y="4072186"/>
          <a:ext cx="4114800" cy="2316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rgbClr val="FF0000"/>
                          </a:solidFill>
                        </a:rPr>
                        <a:t>CÁC</a:t>
                      </a:r>
                      <a:r>
                        <a:rPr lang="en-US" sz="2800" b="1" baseline="0" dirty="0">
                          <a:solidFill>
                            <a:srgbClr val="FF0000"/>
                          </a:solidFill>
                        </a:rPr>
                        <a:t> DÂN TỘC Ở NAM BỘ</a:t>
                      </a:r>
                      <a:endParaRPr lang="en-US" sz="2800" b="1" dirty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endParaRPr lang="en-US" sz="2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6075" indent="0" algn="l"/>
                      <a:r>
                        <a:rPr lang="en-US" sz="2800" b="1" dirty="0" err="1">
                          <a:solidFill>
                            <a:srgbClr val="0000CC"/>
                          </a:solidFill>
                        </a:rPr>
                        <a:t>Khơ</a:t>
                      </a:r>
                      <a:r>
                        <a:rPr lang="en-US" sz="2800" b="1" baseline="0" dirty="0">
                          <a:solidFill>
                            <a:srgbClr val="0000CC"/>
                          </a:solidFill>
                        </a:rPr>
                        <a:t> me    ;    </a:t>
                      </a:r>
                      <a:r>
                        <a:rPr lang="en-US" sz="2800" b="1" baseline="0" dirty="0" err="1">
                          <a:solidFill>
                            <a:srgbClr val="0000CC"/>
                          </a:solidFill>
                        </a:rPr>
                        <a:t>Chăm</a:t>
                      </a:r>
                      <a:r>
                        <a:rPr lang="en-US" sz="2800" b="1" baseline="0" dirty="0">
                          <a:solidFill>
                            <a:srgbClr val="0000CC"/>
                          </a:solidFill>
                        </a:rPr>
                        <a:t>    </a:t>
                      </a:r>
                      <a:r>
                        <a:rPr lang="en-US" sz="2800" b="1" baseline="0" dirty="0" err="1">
                          <a:solidFill>
                            <a:srgbClr val="0000CC"/>
                          </a:solidFill>
                        </a:rPr>
                        <a:t>Xtiêng</a:t>
                      </a:r>
                      <a:r>
                        <a:rPr lang="en-US" sz="2800" b="1" baseline="0" dirty="0">
                          <a:solidFill>
                            <a:srgbClr val="0000CC"/>
                          </a:solidFill>
                        </a:rPr>
                        <a:t>       ; </a:t>
                      </a:r>
                      <a:r>
                        <a:rPr lang="en-US" sz="2800" b="1" baseline="0" dirty="0" err="1">
                          <a:solidFill>
                            <a:srgbClr val="0000CC"/>
                          </a:solidFill>
                        </a:rPr>
                        <a:t>Chơ</a:t>
                      </a:r>
                      <a:r>
                        <a:rPr lang="en-US" sz="2800" b="1" baseline="0" dirty="0">
                          <a:solidFill>
                            <a:srgbClr val="0000CC"/>
                          </a:solidFill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0000CC"/>
                          </a:solidFill>
                        </a:rPr>
                        <a:t>ro</a:t>
                      </a:r>
                      <a:endParaRPr lang="en-US" sz="2800" b="1" baseline="0" dirty="0">
                        <a:solidFill>
                          <a:srgbClr val="0000CC"/>
                        </a:solidFill>
                      </a:endParaRPr>
                    </a:p>
                    <a:p>
                      <a:pPr marL="346075" indent="0" algn="l"/>
                      <a:r>
                        <a:rPr lang="en-US" sz="2800" b="1" baseline="0" dirty="0" err="1">
                          <a:solidFill>
                            <a:srgbClr val="0000CC"/>
                          </a:solidFill>
                        </a:rPr>
                        <a:t>Hoa</a:t>
                      </a:r>
                      <a:endParaRPr lang="en-US" sz="2800" b="1" dirty="0">
                        <a:solidFill>
                          <a:srgbClr val="0000CC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76" name="Straight Connector 75"/>
          <p:cNvCxnSpPr/>
          <p:nvPr/>
        </p:nvCxnSpPr>
        <p:spPr>
          <a:xfrm>
            <a:off x="2291657" y="5173888"/>
            <a:ext cx="205174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1136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6" descr="Picture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16002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7" descr="1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57200"/>
            <a:ext cx="15240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8" descr="1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57200"/>
            <a:ext cx="14478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9" descr="Picture1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57200"/>
            <a:ext cx="14478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10" descr="Picture1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457200"/>
            <a:ext cx="16002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11" descr="Picture1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90800"/>
            <a:ext cx="16002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il_fi" descr="http://enews.agu.edu.vn/uploads/imgposts/u10799_t1240193231_gpvcS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590800"/>
            <a:ext cx="15240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8" name="Picture 87" descr="Duyên dáng các dân tộc Việt Nam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2590800"/>
            <a:ext cx="16002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9" name="Picture 90" descr="Duyên dáng các dân tộc Việt Nam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724400"/>
            <a:ext cx="15240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0" name="Picture 93" descr="Duyên dáng các dân tộc Việt Nam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724400"/>
            <a:ext cx="15240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1" name="Picture 5" descr="ede00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4400"/>
            <a:ext cx="16002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2" name="Picture 10" descr="kho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590800"/>
            <a:ext cx="14478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3" name="Picture 96" descr="Duyên dáng các dân tộc Việt Nam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590800"/>
            <a:ext cx="14478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4" name="Picture 39" descr="Picture17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724400"/>
            <a:ext cx="14478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5" name="Picture 97" descr="Duyên dáng các dân tộc Việt Nam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590800"/>
            <a:ext cx="15240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6" name="Picture 24" descr="kme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724400"/>
            <a:ext cx="14478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7" name="Picture 30" descr="hoa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4724400"/>
            <a:ext cx="16002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8" name="Rectangle 45"/>
          <p:cNvSpPr>
            <a:spLocks noChangeArrowheads="1"/>
          </p:cNvSpPr>
          <p:nvPr/>
        </p:nvSpPr>
        <p:spPr bwMode="auto">
          <a:xfrm>
            <a:off x="5029200" y="2209800"/>
            <a:ext cx="685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/>
              <a:t>NÙNG</a:t>
            </a:r>
          </a:p>
        </p:txBody>
      </p:sp>
      <p:sp>
        <p:nvSpPr>
          <p:cNvPr id="12309" name="Rectangle 46"/>
          <p:cNvSpPr>
            <a:spLocks noChangeArrowheads="1"/>
          </p:cNvSpPr>
          <p:nvPr/>
        </p:nvSpPr>
        <p:spPr bwMode="auto">
          <a:xfrm>
            <a:off x="304800" y="2209800"/>
            <a:ext cx="685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 dirty="0"/>
              <a:t>KINH</a:t>
            </a:r>
          </a:p>
        </p:txBody>
      </p:sp>
      <p:sp>
        <p:nvSpPr>
          <p:cNvPr id="12310" name="Rectangle 47"/>
          <p:cNvSpPr>
            <a:spLocks noChangeArrowheads="1"/>
          </p:cNvSpPr>
          <p:nvPr/>
        </p:nvSpPr>
        <p:spPr bwMode="auto">
          <a:xfrm>
            <a:off x="3505200" y="2209800"/>
            <a:ext cx="685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/>
              <a:t>TÀY</a:t>
            </a:r>
          </a:p>
        </p:txBody>
      </p:sp>
      <p:sp>
        <p:nvSpPr>
          <p:cNvPr id="12311" name="Rectangle 48"/>
          <p:cNvSpPr>
            <a:spLocks noChangeArrowheads="1"/>
          </p:cNvSpPr>
          <p:nvPr/>
        </p:nvSpPr>
        <p:spPr bwMode="auto">
          <a:xfrm>
            <a:off x="6477000" y="2209800"/>
            <a:ext cx="685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/>
              <a:t>THÁI</a:t>
            </a:r>
          </a:p>
        </p:txBody>
      </p:sp>
      <p:sp>
        <p:nvSpPr>
          <p:cNvPr id="12312" name="Rectangle 49"/>
          <p:cNvSpPr>
            <a:spLocks noChangeArrowheads="1"/>
          </p:cNvSpPr>
          <p:nvPr/>
        </p:nvSpPr>
        <p:spPr bwMode="auto">
          <a:xfrm>
            <a:off x="7848600" y="2209800"/>
            <a:ext cx="1066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/>
              <a:t>H’MÔNG</a:t>
            </a:r>
          </a:p>
        </p:txBody>
      </p:sp>
      <p:sp>
        <p:nvSpPr>
          <p:cNvPr id="12313" name="Rectangle 50"/>
          <p:cNvSpPr>
            <a:spLocks noChangeArrowheads="1"/>
          </p:cNvSpPr>
          <p:nvPr/>
        </p:nvSpPr>
        <p:spPr bwMode="auto">
          <a:xfrm>
            <a:off x="304800" y="4343400"/>
            <a:ext cx="9144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 dirty="0"/>
              <a:t>MƯỜNG</a:t>
            </a:r>
          </a:p>
        </p:txBody>
      </p:sp>
      <p:sp>
        <p:nvSpPr>
          <p:cNvPr id="12314" name="Rectangle 51"/>
          <p:cNvSpPr>
            <a:spLocks noChangeArrowheads="1"/>
          </p:cNvSpPr>
          <p:nvPr/>
        </p:nvSpPr>
        <p:spPr bwMode="auto">
          <a:xfrm>
            <a:off x="1981200" y="4267200"/>
            <a:ext cx="685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/>
              <a:t>DAO</a:t>
            </a:r>
          </a:p>
        </p:txBody>
      </p:sp>
      <p:sp>
        <p:nvSpPr>
          <p:cNvPr id="12315" name="Rectangle 52"/>
          <p:cNvSpPr>
            <a:spLocks noChangeArrowheads="1"/>
          </p:cNvSpPr>
          <p:nvPr/>
        </p:nvSpPr>
        <p:spPr bwMode="auto">
          <a:xfrm>
            <a:off x="8001000" y="4267200"/>
            <a:ext cx="685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/>
              <a:t>H’’RÊ </a:t>
            </a:r>
          </a:p>
        </p:txBody>
      </p:sp>
      <p:sp>
        <p:nvSpPr>
          <p:cNvPr id="12316" name="Rectangle 53"/>
          <p:cNvSpPr>
            <a:spLocks noChangeArrowheads="1"/>
          </p:cNvSpPr>
          <p:nvPr/>
        </p:nvSpPr>
        <p:spPr bwMode="auto">
          <a:xfrm>
            <a:off x="5029200" y="4267200"/>
            <a:ext cx="685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/>
              <a:t>K’ HO</a:t>
            </a:r>
          </a:p>
        </p:txBody>
      </p:sp>
      <p:sp>
        <p:nvSpPr>
          <p:cNvPr id="12317" name="Rectangle 54"/>
          <p:cNvSpPr>
            <a:spLocks noChangeArrowheads="1"/>
          </p:cNvSpPr>
          <p:nvPr/>
        </p:nvSpPr>
        <p:spPr bwMode="auto">
          <a:xfrm>
            <a:off x="6477000" y="4267200"/>
            <a:ext cx="685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/>
              <a:t>CO</a:t>
            </a:r>
          </a:p>
        </p:txBody>
      </p:sp>
      <p:sp>
        <p:nvSpPr>
          <p:cNvPr id="12318" name="Rectangle 55"/>
          <p:cNvSpPr>
            <a:spLocks noChangeArrowheads="1"/>
          </p:cNvSpPr>
          <p:nvPr/>
        </p:nvSpPr>
        <p:spPr bwMode="auto">
          <a:xfrm>
            <a:off x="3429000" y="4267200"/>
            <a:ext cx="685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/>
              <a:t>PA CÔ</a:t>
            </a:r>
          </a:p>
        </p:txBody>
      </p:sp>
      <p:sp>
        <p:nvSpPr>
          <p:cNvPr id="12319" name="Rectangle 56"/>
          <p:cNvSpPr>
            <a:spLocks noChangeArrowheads="1"/>
          </p:cNvSpPr>
          <p:nvPr/>
        </p:nvSpPr>
        <p:spPr bwMode="auto">
          <a:xfrm>
            <a:off x="8001000" y="6400800"/>
            <a:ext cx="685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/>
              <a:t>HOA</a:t>
            </a:r>
          </a:p>
        </p:txBody>
      </p:sp>
      <p:sp>
        <p:nvSpPr>
          <p:cNvPr id="12320" name="Rectangle 57"/>
          <p:cNvSpPr>
            <a:spLocks noChangeArrowheads="1"/>
          </p:cNvSpPr>
          <p:nvPr/>
        </p:nvSpPr>
        <p:spPr bwMode="auto">
          <a:xfrm>
            <a:off x="6400800" y="6400800"/>
            <a:ext cx="9144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/>
              <a:t>KHƠ ME</a:t>
            </a:r>
          </a:p>
        </p:txBody>
      </p:sp>
      <p:sp>
        <p:nvSpPr>
          <p:cNvPr id="12321" name="Rectangle 58"/>
          <p:cNvSpPr>
            <a:spLocks noChangeArrowheads="1"/>
          </p:cNvSpPr>
          <p:nvPr/>
        </p:nvSpPr>
        <p:spPr bwMode="auto">
          <a:xfrm>
            <a:off x="5105400" y="6400800"/>
            <a:ext cx="7620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/>
              <a:t>CHĂM</a:t>
            </a:r>
          </a:p>
        </p:txBody>
      </p:sp>
      <p:sp>
        <p:nvSpPr>
          <p:cNvPr id="12322" name="Rectangle 59"/>
          <p:cNvSpPr>
            <a:spLocks noChangeArrowheads="1"/>
          </p:cNvSpPr>
          <p:nvPr/>
        </p:nvSpPr>
        <p:spPr bwMode="auto">
          <a:xfrm>
            <a:off x="3505200" y="6400800"/>
            <a:ext cx="685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 dirty="0"/>
              <a:t>MẠ</a:t>
            </a:r>
          </a:p>
        </p:txBody>
      </p:sp>
      <p:sp>
        <p:nvSpPr>
          <p:cNvPr id="12323" name="Rectangle 60"/>
          <p:cNvSpPr>
            <a:spLocks noChangeArrowheads="1"/>
          </p:cNvSpPr>
          <p:nvPr/>
        </p:nvSpPr>
        <p:spPr bwMode="auto">
          <a:xfrm>
            <a:off x="1981200" y="6400800"/>
            <a:ext cx="9144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/>
              <a:t>GIA RAI</a:t>
            </a:r>
          </a:p>
        </p:txBody>
      </p:sp>
      <p:sp>
        <p:nvSpPr>
          <p:cNvPr id="12324" name="Rectangle 61"/>
          <p:cNvSpPr>
            <a:spLocks noChangeArrowheads="1"/>
          </p:cNvSpPr>
          <p:nvPr/>
        </p:nvSpPr>
        <p:spPr bwMode="auto">
          <a:xfrm>
            <a:off x="457200" y="6400800"/>
            <a:ext cx="685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/>
              <a:t>Ê ĐÊ</a:t>
            </a:r>
          </a:p>
        </p:txBody>
      </p:sp>
      <p:sp>
        <p:nvSpPr>
          <p:cNvPr id="39" name="Text Box 18"/>
          <p:cNvSpPr txBox="1">
            <a:spLocks noChangeArrowheads="1"/>
          </p:cNvSpPr>
          <p:nvPr/>
        </p:nvSpPr>
        <p:spPr bwMode="auto">
          <a:xfrm>
            <a:off x="0" y="0"/>
            <a:ext cx="9144000" cy="4667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>
                <a:solidFill>
                  <a:srgbClr val="FF0000"/>
                </a:solidFill>
                <a:latin typeface="Times New Roman" pitchFamily="18" charset="0"/>
              </a:rPr>
              <a:t>                                 MỘT SỐ DÂN TỘC Ở NƯỚC TA</a:t>
            </a:r>
          </a:p>
        </p:txBody>
      </p:sp>
      <p:pic>
        <p:nvPicPr>
          <p:cNvPr id="38" name="Picture 15" descr="pu_peo(1)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629251"/>
            <a:ext cx="1295400" cy="1847249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Rectangle 50"/>
          <p:cNvSpPr>
            <a:spLocks noChangeArrowheads="1"/>
          </p:cNvSpPr>
          <p:nvPr/>
        </p:nvSpPr>
        <p:spPr bwMode="auto">
          <a:xfrm>
            <a:off x="1866900" y="2247900"/>
            <a:ext cx="9144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 dirty="0"/>
              <a:t>PU PÉO</a:t>
            </a:r>
          </a:p>
        </p:txBody>
      </p:sp>
    </p:spTree>
    <p:extLst>
      <p:ext uri="{BB962C8B-B14F-4D97-AF65-F5344CB8AC3E}">
        <p14:creationId xmlns:p14="http://schemas.microsoft.com/office/powerpoint/2010/main" val="3497654255"/>
      </p:ext>
    </p:extLst>
  </p:cSld>
  <p:clrMapOvr>
    <a:masterClrMapping/>
  </p:clrMapOvr>
  <p:transition spd="slow" advTm="65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7"/>
          <p:cNvSpPr txBox="1">
            <a:spLocks noChangeArrowheads="1"/>
          </p:cNvSpPr>
          <p:nvPr/>
        </p:nvSpPr>
        <p:spPr bwMode="auto">
          <a:xfrm>
            <a:off x="7924800" y="3116263"/>
            <a:ext cx="304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en-GB" sz="1800">
              <a:latin typeface="Tahoma" pitchFamily="34" charset="0"/>
              <a:cs typeface="Arial" charset="0"/>
            </a:endParaRPr>
          </a:p>
        </p:txBody>
      </p:sp>
      <p:sp>
        <p:nvSpPr>
          <p:cNvPr id="13315" name="Text Box 10"/>
          <p:cNvSpPr txBox="1">
            <a:spLocks noChangeArrowheads="1"/>
          </p:cNvSpPr>
          <p:nvPr/>
        </p:nvSpPr>
        <p:spPr bwMode="auto">
          <a:xfrm>
            <a:off x="7467600" y="6019800"/>
            <a:ext cx="1447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en-GB" sz="1800">
              <a:latin typeface="Tahoma" pitchFamily="34" charset="0"/>
              <a:cs typeface="Arial" charset="0"/>
            </a:endParaRPr>
          </a:p>
        </p:txBody>
      </p:sp>
      <p:pic>
        <p:nvPicPr>
          <p:cNvPr id="13316" name="Picture 13" descr="http://vovworld.vn/Uploaded/honganh/2014_09_16/chien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6850"/>
            <a:ext cx="4267200" cy="315595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152400" y="2952750"/>
            <a:ext cx="2057400" cy="40005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0000"/>
                </a:solidFill>
              </a:rPr>
              <a:t>Người Mường</a:t>
            </a:r>
          </a:p>
        </p:txBody>
      </p:sp>
      <p:pic>
        <p:nvPicPr>
          <p:cNvPr id="13318" name="Picture 15" descr="http://horsetours.vn/uploads/news/id13/0hatte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0575" y="228600"/>
            <a:ext cx="4391025" cy="31242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4572000" y="2952750"/>
            <a:ext cx="1676400" cy="40005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0000"/>
                </a:solidFill>
              </a:rPr>
              <a:t>Người Tày</a:t>
            </a:r>
          </a:p>
        </p:txBody>
      </p:sp>
      <p:pic>
        <p:nvPicPr>
          <p:cNvPr id="13320" name="Picture 17" descr="http://dantocviet.vn/userfiles/image/2012/a_taoi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8" y="3559175"/>
            <a:ext cx="4278312" cy="3208338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 Box 9"/>
          <p:cNvSpPr txBox="1">
            <a:spLocks noChangeArrowheads="1"/>
          </p:cNvSpPr>
          <p:nvPr/>
        </p:nvSpPr>
        <p:spPr bwMode="auto">
          <a:xfrm>
            <a:off x="76200" y="6381750"/>
            <a:ext cx="1828800" cy="40005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0000"/>
                </a:solidFill>
              </a:rPr>
              <a:t>Người Tà-ôi</a:t>
            </a:r>
          </a:p>
        </p:txBody>
      </p:sp>
      <p:pic>
        <p:nvPicPr>
          <p:cNvPr id="13322" name="Picture 19" descr="http://dantocviet.vn/userfiles/image/2012/1287996733203_giarai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559175"/>
            <a:ext cx="4330700" cy="3205163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 Box 11"/>
          <p:cNvSpPr txBox="1">
            <a:spLocks noChangeArrowheads="1"/>
          </p:cNvSpPr>
          <p:nvPr/>
        </p:nvSpPr>
        <p:spPr bwMode="auto">
          <a:xfrm>
            <a:off x="4648200" y="6324600"/>
            <a:ext cx="2057400" cy="40005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0000"/>
                </a:solidFill>
              </a:rPr>
              <a:t>Người Gia-rai</a:t>
            </a:r>
          </a:p>
        </p:txBody>
      </p:sp>
    </p:spTree>
    <p:extLst>
      <p:ext uri="{BB962C8B-B14F-4D97-AF65-F5344CB8AC3E}">
        <p14:creationId xmlns:p14="http://schemas.microsoft.com/office/powerpoint/2010/main" val="26748768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 autoUpdateAnimBg="0"/>
      <p:bldP spid="16" grpId="0" animBg="1" autoUpdateAnimBg="0"/>
      <p:bldP spid="18" grpId="0" animBg="1" autoUpdateAnimBg="0"/>
      <p:bldP spid="20" grpId="0" animBg="1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7" descr="t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75" y="0"/>
            <a:ext cx="2917825" cy="33528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3" name="Rectangle 8"/>
          <p:cNvSpPr>
            <a:spLocks noChangeArrowheads="1"/>
          </p:cNvSpPr>
          <p:nvPr/>
        </p:nvSpPr>
        <p:spPr bwMode="auto">
          <a:xfrm>
            <a:off x="2895600" y="2887663"/>
            <a:ext cx="1114425" cy="46513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endParaRPr lang="en-US" sz="2800" b="1" dirty="0">
              <a:solidFill>
                <a:srgbClr val="FF0000"/>
              </a:solidFill>
              <a:latin typeface="Times New Roman" pitchFamily="18" charset="0"/>
            </a:endParaRPr>
          </a:p>
          <a:p>
            <a:pPr algn="ctr">
              <a:defRPr/>
            </a:pPr>
            <a:r>
              <a:rPr lang="en-US" b="1" dirty="0">
                <a:solidFill>
                  <a:srgbClr val="FF0000"/>
                </a:solidFill>
              </a:rPr>
              <a:t>Tày</a:t>
            </a:r>
          </a:p>
          <a:p>
            <a:pPr algn="ctr">
              <a:defRPr/>
            </a:pPr>
            <a:endParaRPr lang="en-US" sz="32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4340" name="Picture 10" descr="da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8838" y="0"/>
            <a:ext cx="3032125" cy="33528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5" name="Rectangle 11"/>
          <p:cNvSpPr>
            <a:spLocks noChangeArrowheads="1"/>
          </p:cNvSpPr>
          <p:nvPr/>
        </p:nvSpPr>
        <p:spPr bwMode="auto">
          <a:xfrm>
            <a:off x="5962650" y="2917825"/>
            <a:ext cx="1352550" cy="43497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b="1" dirty="0">
                <a:solidFill>
                  <a:srgbClr val="FF0000"/>
                </a:solidFill>
              </a:rPr>
              <a:t>Dao</a:t>
            </a:r>
          </a:p>
        </p:txBody>
      </p:sp>
      <p:pic>
        <p:nvPicPr>
          <p:cNvPr id="14342" name="Picture 12" descr="mua dan toc muong"/>
          <p:cNvPicPr>
            <a:picLocks noChangeAspect="1" noChangeArrowheads="1"/>
          </p:cNvPicPr>
          <p:nvPr/>
        </p:nvPicPr>
        <p:blipFill>
          <a:blip r:embed="rId4">
            <a:lum bright="-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2590800" cy="33528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7" name="Text Box 13"/>
          <p:cNvSpPr txBox="1">
            <a:spLocks noChangeArrowheads="1"/>
          </p:cNvSpPr>
          <p:nvPr/>
        </p:nvSpPr>
        <p:spPr bwMode="auto">
          <a:xfrm>
            <a:off x="76200" y="2895600"/>
            <a:ext cx="1143000" cy="46196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1" dirty="0">
                <a:solidFill>
                  <a:srgbClr val="FF0000"/>
                </a:solidFill>
              </a:rPr>
              <a:t>Thái</a:t>
            </a:r>
          </a:p>
        </p:txBody>
      </p:sp>
      <p:pic>
        <p:nvPicPr>
          <p:cNvPr id="14344" name="Picture 24" descr="dtv1510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75" y="3733800"/>
            <a:ext cx="2917825" cy="31242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9" name="Text Box 25"/>
          <p:cNvSpPr txBox="1">
            <a:spLocks noChangeArrowheads="1"/>
          </p:cNvSpPr>
          <p:nvPr/>
        </p:nvSpPr>
        <p:spPr bwMode="auto">
          <a:xfrm>
            <a:off x="2873375" y="6396038"/>
            <a:ext cx="1165225" cy="46196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 dirty="0">
                <a:solidFill>
                  <a:srgbClr val="FF0000"/>
                </a:solidFill>
              </a:rPr>
              <a:t>Ê-đê</a:t>
            </a:r>
          </a:p>
        </p:txBody>
      </p:sp>
      <p:pic>
        <p:nvPicPr>
          <p:cNvPr id="14346" name="Picture 26" descr="ems337_cham1"/>
          <p:cNvPicPr>
            <a:picLocks noChangeAspect="1" noChangeArrowheads="1"/>
          </p:cNvPicPr>
          <p:nvPr/>
        </p:nvPicPr>
        <p:blipFill>
          <a:blip r:embed="rId6">
            <a:lum bright="-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33800"/>
            <a:ext cx="2667000" cy="3124200"/>
          </a:xfrm>
          <a:prstGeom prst="rect">
            <a:avLst/>
          </a:prstGeom>
          <a:solidFill>
            <a:srgbClr val="FFFF66"/>
          </a:solidFill>
          <a:ln w="2857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0251" name="Text Box 27"/>
          <p:cNvSpPr txBox="1">
            <a:spLocks noChangeArrowheads="1"/>
          </p:cNvSpPr>
          <p:nvPr/>
        </p:nvSpPr>
        <p:spPr bwMode="auto">
          <a:xfrm>
            <a:off x="0" y="6253163"/>
            <a:ext cx="1181100" cy="60483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1" dirty="0">
                <a:solidFill>
                  <a:srgbClr val="FF0000"/>
                </a:solidFill>
              </a:rPr>
              <a:t>Chăm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</a:p>
        </p:txBody>
      </p:sp>
      <p:pic>
        <p:nvPicPr>
          <p:cNvPr id="14348" name="Picture 29" descr="Trang phuc cua nguoi Bru - Van Kieu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8838" y="3733800"/>
            <a:ext cx="3032125" cy="31242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53" name="Rectangle 30"/>
          <p:cNvSpPr>
            <a:spLocks noChangeArrowheads="1"/>
          </p:cNvSpPr>
          <p:nvPr/>
        </p:nvSpPr>
        <p:spPr bwMode="auto">
          <a:xfrm>
            <a:off x="5943600" y="6396038"/>
            <a:ext cx="2524125" cy="46196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 dirty="0">
                <a:solidFill>
                  <a:srgbClr val="FF0000"/>
                </a:solidFill>
              </a:rPr>
              <a:t>Người Vân Kiều</a:t>
            </a:r>
          </a:p>
        </p:txBody>
      </p:sp>
      <p:grpSp>
        <p:nvGrpSpPr>
          <p:cNvPr id="14350" name="Group 31"/>
          <p:cNvGrpSpPr>
            <a:grpSpLocks/>
          </p:cNvGrpSpPr>
          <p:nvPr/>
        </p:nvGrpSpPr>
        <p:grpSpPr bwMode="auto">
          <a:xfrm>
            <a:off x="12580938" y="3733800"/>
            <a:ext cx="2614612" cy="3124200"/>
            <a:chOff x="3984" y="0"/>
            <a:chExt cx="1780" cy="1632"/>
          </a:xfrm>
        </p:grpSpPr>
        <p:pic>
          <p:nvPicPr>
            <p:cNvPr id="14351" name="Picture 32" descr="Xtie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4" y="0"/>
              <a:ext cx="1776" cy="1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52" name="Rectangle 33"/>
            <p:cNvSpPr>
              <a:spLocks noChangeArrowheads="1"/>
            </p:cNvSpPr>
            <p:nvPr/>
          </p:nvSpPr>
          <p:spPr bwMode="auto">
            <a:xfrm>
              <a:off x="4320" y="1345"/>
              <a:ext cx="1444" cy="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solidFill>
                    <a:srgbClr val="FF0000"/>
                  </a:solidFill>
                  <a:latin typeface="VNI-Times" pitchFamily="2" charset="0"/>
                  <a:cs typeface="Arial" charset="0"/>
                </a:rPr>
                <a:t>Ngöôøi X Tieâng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01597225"/>
      </p:ext>
    </p:extLst>
  </p:cSld>
  <p:clrMapOvr>
    <a:masterClrMapping/>
  </p:clrMapOvr>
  <p:transition>
    <p:randomBar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COURSE_TITLE" val="diali tuan 9"/>
  <p:tag name="ISPRING_UUID" val="{95B03B17-C1C3-4F1D-97D1-DCAF0E141C1B}"/>
  <p:tag name="ISPRING_RESOURCE_FOLDER" val="C:\Users\4t\Desktop\Dialy t9\diali tuan 9\"/>
  <p:tag name="ISPRING_PRESENTATION_PATH" val="C:\Users\4t\Desktop\Dialy t9\diali tuan 9.pptx"/>
  <p:tag name="ISPRING_PROJECT_VERSION" val="9.3"/>
  <p:tag name="ISPRING_PROJECT_FOLDER_UPDATED" val="1"/>
  <p:tag name="ISPRING_SCREEN_RECS_UPDATED" val="C:\Users\4t\Desktop\Dialy t9\diali tuan 9\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991</TotalTime>
  <Words>644</Words>
  <Application>Microsoft Office PowerPoint</Application>
  <PresentationFormat>On-screen Show (4:3)</PresentationFormat>
  <Paragraphs>161</Paragraphs>
  <Slides>26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.VnTime</vt:lpstr>
      <vt:lpstr>Arial</vt:lpstr>
      <vt:lpstr>Calibri</vt:lpstr>
      <vt:lpstr>Cambria Math</vt:lpstr>
      <vt:lpstr>Tahoma</vt:lpstr>
      <vt:lpstr>Times New Roman</vt:lpstr>
      <vt:lpstr>VNI-Times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4t</dc:creator>
  <cp:lastModifiedBy>Tam</cp:lastModifiedBy>
  <cp:revision>49</cp:revision>
  <cp:lastPrinted>2019-10-29T05:11:23Z</cp:lastPrinted>
  <dcterms:created xsi:type="dcterms:W3CDTF">2019-10-26T14:01:30Z</dcterms:created>
  <dcterms:modified xsi:type="dcterms:W3CDTF">2020-10-27T16:37:49Z</dcterms:modified>
</cp:coreProperties>
</file>