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59" r:id="rId4"/>
    <p:sldId id="260" r:id="rId5"/>
    <p:sldId id="261" r:id="rId6"/>
    <p:sldId id="266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FF3300"/>
    <a:srgbClr val="FF3399"/>
    <a:srgbClr val="CC3300"/>
    <a:srgbClr val="0000CC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F2D5A-62BB-406A-82E0-001BB8A1A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7E603-383E-4B36-A8A7-C50B1F3C1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ABF81-3F93-4898-900A-3F3A60D43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9B555-54AE-402B-A496-C5F677C50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10184-AC3B-4D96-9592-F0E850F01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BD2E6-A662-4383-BFE6-DA636075B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77A7C-5F9A-4391-9D65-E82F0D90A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49C11-4E63-42C3-96BF-4639CBFC5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4833A-151F-415C-87C3-E4B06477F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A163C-B558-4503-B16E-823765AD2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BD349-B22D-4E63-9A9C-6CF094D20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E7C7B810-9DAC-4D86-AA78-9875AAFCD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47625" y="2286000"/>
            <a:ext cx="9067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5000"/>
              </a:lnSpc>
            </a:pPr>
            <a:r>
              <a:rPr lang="en-US" sz="3200" b="1">
                <a:solidFill>
                  <a:srgbClr val="0000CC"/>
                </a:solidFill>
                <a:latin typeface="Arial" charset="0"/>
              </a:rPr>
              <a:t>	Bên bờ rào, giữa đám cỏ dại, có bông cúc trắng. </a:t>
            </a:r>
          </a:p>
          <a:p>
            <a:pPr>
              <a:lnSpc>
                <a:spcPct val="105000"/>
              </a:lnSpc>
            </a:pPr>
            <a:r>
              <a:rPr lang="en-US" sz="3200" b="1">
                <a:solidFill>
                  <a:srgbClr val="0000CC"/>
                </a:solidFill>
                <a:latin typeface="Arial" charset="0"/>
              </a:rPr>
              <a:t>Một chú sơn ca sà xuống, hót rằng :</a:t>
            </a:r>
          </a:p>
          <a:p>
            <a:pPr>
              <a:lnSpc>
                <a:spcPct val="105000"/>
              </a:lnSpc>
            </a:pPr>
            <a:r>
              <a:rPr lang="en-US" sz="3200" b="1">
                <a:solidFill>
                  <a:srgbClr val="0000CC"/>
                </a:solidFill>
                <a:latin typeface="Arial" charset="0"/>
              </a:rPr>
              <a:t>	- Cúc ơi ! Cúc xinh xắn làm sao !</a:t>
            </a:r>
          </a:p>
          <a:p>
            <a:pPr>
              <a:lnSpc>
                <a:spcPct val="105000"/>
              </a:lnSpc>
            </a:pPr>
            <a:r>
              <a:rPr lang="en-US" sz="3200" b="1">
                <a:solidFill>
                  <a:srgbClr val="0000CC"/>
                </a:solidFill>
                <a:latin typeface="Arial" charset="0"/>
              </a:rPr>
              <a:t>	Cúc sung sướng khôn tả. Chim véo von mãi </a:t>
            </a:r>
          </a:p>
          <a:p>
            <a:pPr>
              <a:lnSpc>
                <a:spcPct val="105000"/>
              </a:lnSpc>
            </a:pPr>
            <a:r>
              <a:rPr lang="en-US" sz="3200" b="1">
                <a:solidFill>
                  <a:srgbClr val="0000CC"/>
                </a:solidFill>
                <a:latin typeface="Arial" charset="0"/>
              </a:rPr>
              <a:t>rồi mới bay về bầu trời xanh thẳm.</a:t>
            </a:r>
          </a:p>
        </p:txBody>
      </p:sp>
      <p:sp>
        <p:nvSpPr>
          <p:cNvPr id="2051" name="Rectangle 11"/>
          <p:cNvSpPr>
            <a:spLocks noChangeArrowheads="1"/>
          </p:cNvSpPr>
          <p:nvPr/>
        </p:nvSpPr>
        <p:spPr bwMode="auto">
          <a:xfrm>
            <a:off x="2971800" y="762000"/>
            <a:ext cx="3124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66"/>
                </a:solidFill>
                <a:latin typeface="Arial" charset="0"/>
              </a:rPr>
              <a:t>CHÍNH TẢ</a:t>
            </a:r>
          </a:p>
        </p:txBody>
      </p:sp>
      <p:sp>
        <p:nvSpPr>
          <p:cNvPr id="2052" name="Rectangle 14"/>
          <p:cNvSpPr>
            <a:spLocks noChangeArrowheads="1"/>
          </p:cNvSpPr>
          <p:nvPr/>
        </p:nvSpPr>
        <p:spPr bwMode="auto">
          <a:xfrm>
            <a:off x="1524000" y="1447800"/>
            <a:ext cx="6400800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00CC"/>
                </a:solidFill>
                <a:latin typeface="Arial" charset="0"/>
              </a:rPr>
              <a:t>Chim sơn ca và bông cúc trắng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47625" y="2057400"/>
            <a:ext cx="89725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5000"/>
              </a:lnSpc>
            </a:pPr>
            <a:r>
              <a:rPr lang="en-US" sz="3200" b="1">
                <a:solidFill>
                  <a:srgbClr val="0000CC"/>
                </a:solidFill>
                <a:latin typeface="Arial" charset="0"/>
              </a:rPr>
              <a:t>	Bên bờ rào, giữa đám cỏ dại, có bông cúc trắng. </a:t>
            </a:r>
          </a:p>
          <a:p>
            <a:pPr>
              <a:lnSpc>
                <a:spcPct val="105000"/>
              </a:lnSpc>
            </a:pPr>
            <a:r>
              <a:rPr lang="en-US" sz="3200" b="1">
                <a:solidFill>
                  <a:srgbClr val="0000CC"/>
                </a:solidFill>
                <a:latin typeface="Arial" charset="0"/>
              </a:rPr>
              <a:t>Một chú sơn ca sà xuống, hót rằng :</a:t>
            </a:r>
          </a:p>
          <a:p>
            <a:pPr>
              <a:lnSpc>
                <a:spcPct val="105000"/>
              </a:lnSpc>
            </a:pPr>
            <a:r>
              <a:rPr lang="en-US" sz="3200" b="1">
                <a:solidFill>
                  <a:srgbClr val="0000CC"/>
                </a:solidFill>
                <a:latin typeface="Arial" charset="0"/>
              </a:rPr>
              <a:t>	- Cúc ơi ! Cúc xinh xắn làm sao !</a:t>
            </a:r>
          </a:p>
          <a:p>
            <a:pPr>
              <a:lnSpc>
                <a:spcPct val="105000"/>
              </a:lnSpc>
            </a:pPr>
            <a:r>
              <a:rPr lang="en-US" sz="3200" b="1">
                <a:solidFill>
                  <a:srgbClr val="0000CC"/>
                </a:solidFill>
                <a:latin typeface="Arial" charset="0"/>
              </a:rPr>
              <a:t>	Cúc sung sướng khôn tả. Chim véo von mãi </a:t>
            </a:r>
          </a:p>
          <a:p>
            <a:pPr>
              <a:lnSpc>
                <a:spcPct val="105000"/>
              </a:lnSpc>
            </a:pPr>
            <a:r>
              <a:rPr lang="en-US" sz="3200" b="1">
                <a:solidFill>
                  <a:srgbClr val="0000CC"/>
                </a:solidFill>
                <a:latin typeface="Arial" charset="0"/>
              </a:rPr>
              <a:t>rồi mới bay về bầu trời xanh thẳm.</a:t>
            </a:r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2971800" y="609600"/>
            <a:ext cx="3124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66"/>
                </a:solidFill>
                <a:latin typeface="Arial" charset="0"/>
              </a:rPr>
              <a:t>CHÍNH TẢ</a:t>
            </a: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2438400" y="1204913"/>
            <a:ext cx="6400800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00CC"/>
                </a:solidFill>
                <a:latin typeface="Arial" charset="0"/>
              </a:rPr>
              <a:t>Chim sơn ca và bông cúc trắng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304800" y="5181600"/>
            <a:ext cx="3352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0066"/>
                </a:solidFill>
                <a:latin typeface="Arial" charset="0"/>
              </a:rPr>
              <a:t>Đoạn viết có những </a:t>
            </a:r>
          </a:p>
          <a:p>
            <a:pPr algn="ctr"/>
            <a:r>
              <a:rPr lang="en-US" sz="2800">
                <a:solidFill>
                  <a:srgbClr val="FF0066"/>
                </a:solidFill>
                <a:latin typeface="Arial" charset="0"/>
              </a:rPr>
              <a:t>dấu câu nào ?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3886200" y="5181600"/>
            <a:ext cx="480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0000CC"/>
                </a:solidFill>
                <a:latin typeface="Arial" charset="0"/>
              </a:rPr>
              <a:t>Dấu phẩy, dấu chấm, dấu hai chấm,</a:t>
            </a:r>
          </a:p>
          <a:p>
            <a:pPr algn="ctr"/>
            <a:r>
              <a:rPr lang="en-US" sz="2800">
                <a:solidFill>
                  <a:srgbClr val="0000CC"/>
                </a:solidFill>
                <a:latin typeface="Arial" charset="0"/>
              </a:rPr>
              <a:t>Dấu gạch ngang, dấu chấm thang.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  <p:bldP spid="112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ChangeArrowheads="1"/>
          </p:cNvSpPr>
          <p:nvPr/>
        </p:nvSpPr>
        <p:spPr bwMode="auto">
          <a:xfrm>
            <a:off x="47625" y="2057400"/>
            <a:ext cx="89725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5000"/>
              </a:lnSpc>
            </a:pPr>
            <a:r>
              <a:rPr lang="en-US" sz="3200" b="1">
                <a:solidFill>
                  <a:srgbClr val="0000CC"/>
                </a:solidFill>
                <a:latin typeface="Arial" charset="0"/>
              </a:rPr>
              <a:t>	Bên bờ rào, giữa đám cỏ dại, có bông cúc trắng. </a:t>
            </a:r>
          </a:p>
          <a:p>
            <a:pPr>
              <a:lnSpc>
                <a:spcPct val="105000"/>
              </a:lnSpc>
            </a:pPr>
            <a:r>
              <a:rPr lang="en-US" sz="3200" b="1">
                <a:solidFill>
                  <a:srgbClr val="0000CC"/>
                </a:solidFill>
                <a:latin typeface="Arial" charset="0"/>
              </a:rPr>
              <a:t>Một chú sơn ca sà xuống, hót rằng :</a:t>
            </a:r>
          </a:p>
          <a:p>
            <a:pPr>
              <a:lnSpc>
                <a:spcPct val="105000"/>
              </a:lnSpc>
            </a:pPr>
            <a:r>
              <a:rPr lang="en-US" sz="3200" b="1">
                <a:solidFill>
                  <a:srgbClr val="0000CC"/>
                </a:solidFill>
                <a:latin typeface="Arial" charset="0"/>
              </a:rPr>
              <a:t>	- Cúc ơi ! Cúc xinh xắn làm sao !</a:t>
            </a:r>
          </a:p>
          <a:p>
            <a:pPr>
              <a:lnSpc>
                <a:spcPct val="105000"/>
              </a:lnSpc>
            </a:pPr>
            <a:r>
              <a:rPr lang="en-US" sz="3200" b="1">
                <a:solidFill>
                  <a:srgbClr val="0000CC"/>
                </a:solidFill>
                <a:latin typeface="Arial" charset="0"/>
              </a:rPr>
              <a:t>	Cúc sung sướng khôn tả. Chim véo von mãi </a:t>
            </a:r>
          </a:p>
          <a:p>
            <a:pPr>
              <a:lnSpc>
                <a:spcPct val="105000"/>
              </a:lnSpc>
            </a:pPr>
            <a:r>
              <a:rPr lang="en-US" sz="3200" b="1">
                <a:solidFill>
                  <a:srgbClr val="0000CC"/>
                </a:solidFill>
                <a:latin typeface="Arial" charset="0"/>
              </a:rPr>
              <a:t>rồi mới bay về bầu trời xanh thẳm.</a:t>
            </a:r>
          </a:p>
        </p:txBody>
      </p:sp>
      <p:sp>
        <p:nvSpPr>
          <p:cNvPr id="4099" name="Rectangle 13"/>
          <p:cNvSpPr>
            <a:spLocks noChangeArrowheads="1"/>
          </p:cNvSpPr>
          <p:nvPr/>
        </p:nvSpPr>
        <p:spPr bwMode="auto">
          <a:xfrm>
            <a:off x="2971800" y="609600"/>
            <a:ext cx="3124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66"/>
                </a:solidFill>
                <a:latin typeface="Arial" charset="0"/>
              </a:rPr>
              <a:t>CHÍNH TẢ</a:t>
            </a:r>
          </a:p>
        </p:txBody>
      </p:sp>
      <p:sp>
        <p:nvSpPr>
          <p:cNvPr id="4100" name="Rectangle 16"/>
          <p:cNvSpPr>
            <a:spLocks noChangeArrowheads="1"/>
          </p:cNvSpPr>
          <p:nvPr/>
        </p:nvSpPr>
        <p:spPr bwMode="auto">
          <a:xfrm>
            <a:off x="2438400" y="1204913"/>
            <a:ext cx="6400800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00CC"/>
                </a:solidFill>
                <a:latin typeface="Arial" charset="0"/>
              </a:rPr>
              <a:t>Chim sơn ca và bông cúc trắng</a:t>
            </a: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76200" y="5181600"/>
            <a:ext cx="3352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0066"/>
                </a:solidFill>
                <a:latin typeface="Arial" charset="0"/>
              </a:rPr>
              <a:t>Tìm những chữ bắt đầu </a:t>
            </a:r>
          </a:p>
          <a:p>
            <a:pPr algn="ctr"/>
            <a:r>
              <a:rPr lang="en-US" sz="2800">
                <a:solidFill>
                  <a:srgbClr val="FF0066"/>
                </a:solidFill>
                <a:latin typeface="Arial" charset="0"/>
              </a:rPr>
              <a:t>bằng</a:t>
            </a:r>
            <a:r>
              <a:rPr lang="en-US" sz="2800">
                <a:latin typeface="Arial" charset="0"/>
              </a:rPr>
              <a:t> </a:t>
            </a:r>
            <a:r>
              <a:rPr lang="en-US" sz="4000" b="1">
                <a:solidFill>
                  <a:srgbClr val="0000CC"/>
                </a:solidFill>
                <a:latin typeface="Arial" charset="0"/>
              </a:rPr>
              <a:t>r, tr, s</a:t>
            </a:r>
            <a:r>
              <a:rPr lang="en-US" sz="2800">
                <a:latin typeface="Arial" charset="0"/>
              </a:rPr>
              <a:t>.</a:t>
            </a: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3733800" y="4953000"/>
            <a:ext cx="411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/>
            <a:r>
              <a:rPr lang="en-US" sz="4000" b="1">
                <a:solidFill>
                  <a:srgbClr val="FF0066"/>
                </a:solidFill>
                <a:latin typeface="Arial" charset="0"/>
              </a:rPr>
              <a:t>r : rào, rằng, rồi</a:t>
            </a: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3581400" y="5486400"/>
            <a:ext cx="411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/>
            <a:r>
              <a:rPr lang="en-US" sz="4000" b="1">
                <a:solidFill>
                  <a:srgbClr val="FF0066"/>
                </a:solidFill>
                <a:latin typeface="Arial" charset="0"/>
              </a:rPr>
              <a:t>tr : trắng, trời</a:t>
            </a: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3657600" y="6172200"/>
            <a:ext cx="411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/>
            <a:r>
              <a:rPr lang="en-US" sz="4000" b="1">
                <a:solidFill>
                  <a:srgbClr val="FF0066"/>
                </a:solidFill>
                <a:latin typeface="Arial" charset="0"/>
              </a:rPr>
              <a:t>s : sơn, sà, sao, sung s</a:t>
            </a:r>
            <a:r>
              <a:rPr lang="en-US" sz="3200" b="1">
                <a:solidFill>
                  <a:srgbClr val="FF0066"/>
                </a:solidFill>
                <a:latin typeface="Arial" charset="0"/>
              </a:rPr>
              <a:t>ướng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7" grpId="0"/>
      <p:bldP spid="5138" grpId="0"/>
      <p:bldP spid="5139" grpId="0"/>
      <p:bldP spid="51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/>
          <p:cNvSpPr>
            <a:spLocks noChangeArrowheads="1"/>
          </p:cNvSpPr>
          <p:nvPr/>
        </p:nvSpPr>
        <p:spPr bwMode="auto">
          <a:xfrm>
            <a:off x="47625" y="2590800"/>
            <a:ext cx="9067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5000"/>
              </a:lnSpc>
            </a:pPr>
            <a:r>
              <a:rPr lang="en-US" sz="3200" b="1">
                <a:solidFill>
                  <a:srgbClr val="0000CC"/>
                </a:solidFill>
                <a:latin typeface="Arial" charset="0"/>
              </a:rPr>
              <a:t>	Bên bờ rào, giữa đám cỏ dại, có bông cúc trắng. </a:t>
            </a:r>
          </a:p>
          <a:p>
            <a:pPr>
              <a:lnSpc>
                <a:spcPct val="105000"/>
              </a:lnSpc>
            </a:pPr>
            <a:r>
              <a:rPr lang="en-US" sz="3200" b="1">
                <a:solidFill>
                  <a:srgbClr val="0000CC"/>
                </a:solidFill>
                <a:latin typeface="Arial" charset="0"/>
              </a:rPr>
              <a:t>Một chú sơn ca sà xuống, hót rằng :</a:t>
            </a:r>
          </a:p>
          <a:p>
            <a:pPr>
              <a:lnSpc>
                <a:spcPct val="105000"/>
              </a:lnSpc>
            </a:pPr>
            <a:r>
              <a:rPr lang="en-US" sz="3200" b="1">
                <a:solidFill>
                  <a:srgbClr val="0000CC"/>
                </a:solidFill>
                <a:latin typeface="Arial" charset="0"/>
              </a:rPr>
              <a:t>	- Cúc ơi ! Cúc xinh xắn làm sao !</a:t>
            </a:r>
          </a:p>
          <a:p>
            <a:pPr>
              <a:lnSpc>
                <a:spcPct val="105000"/>
              </a:lnSpc>
            </a:pPr>
            <a:r>
              <a:rPr lang="en-US" sz="3200" b="1">
                <a:solidFill>
                  <a:srgbClr val="0000CC"/>
                </a:solidFill>
                <a:latin typeface="Arial" charset="0"/>
              </a:rPr>
              <a:t>	Cúc sung sướng khôn tả. Chim véo von mãi rồi </a:t>
            </a:r>
          </a:p>
          <a:p>
            <a:pPr>
              <a:lnSpc>
                <a:spcPct val="105000"/>
              </a:lnSpc>
            </a:pPr>
            <a:r>
              <a:rPr lang="en-US" sz="3200" b="1">
                <a:solidFill>
                  <a:srgbClr val="0000CC"/>
                </a:solidFill>
                <a:latin typeface="Arial" charset="0"/>
              </a:rPr>
              <a:t>mới bay về bầu trời xanh thẳm.</a:t>
            </a:r>
          </a:p>
        </p:txBody>
      </p:sp>
      <p:sp>
        <p:nvSpPr>
          <p:cNvPr id="5123" name="Rectangle 13"/>
          <p:cNvSpPr>
            <a:spLocks noChangeArrowheads="1"/>
          </p:cNvSpPr>
          <p:nvPr/>
        </p:nvSpPr>
        <p:spPr bwMode="auto">
          <a:xfrm>
            <a:off x="2971800" y="914400"/>
            <a:ext cx="3124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66"/>
                </a:solidFill>
                <a:latin typeface="Arial" charset="0"/>
              </a:rPr>
              <a:t>CHÍNH TẢ</a:t>
            </a:r>
          </a:p>
        </p:txBody>
      </p:sp>
      <p:sp>
        <p:nvSpPr>
          <p:cNvPr id="5124" name="Rectangle 16"/>
          <p:cNvSpPr>
            <a:spLocks noChangeArrowheads="1"/>
          </p:cNvSpPr>
          <p:nvPr/>
        </p:nvSpPr>
        <p:spPr bwMode="auto">
          <a:xfrm>
            <a:off x="1143000" y="1752600"/>
            <a:ext cx="6400800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FF3300"/>
                </a:solidFill>
                <a:latin typeface="Arial" charset="0"/>
              </a:rPr>
              <a:t>Chim sơn ca và bông cúc trắng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457200" y="3048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0000CC"/>
                </a:solidFill>
                <a:latin typeface="Arial" charset="0"/>
              </a:rPr>
              <a:t>Bài tập 2 a: </a:t>
            </a:r>
          </a:p>
          <a:p>
            <a:pPr algn="ctr"/>
            <a:r>
              <a:rPr lang="en-US" sz="3200" b="1">
                <a:solidFill>
                  <a:srgbClr val="0000CC"/>
                </a:solidFill>
                <a:latin typeface="Arial" charset="0"/>
              </a:rPr>
              <a:t>Thi tìm từ ngữ chỉ các loài vật:</a:t>
            </a:r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2057400" y="1600200"/>
            <a:ext cx="472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Arial" charset="0"/>
              </a:rPr>
              <a:t>Có tiếng bắt đầu bằng âm ch :</a:t>
            </a:r>
          </a:p>
        </p:txBody>
      </p: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152400" y="22098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/>
            <a:r>
              <a:rPr lang="en-US" sz="2800" b="1">
                <a:solidFill>
                  <a:srgbClr val="FF0066"/>
                </a:solidFill>
                <a:latin typeface="Arial" charset="0"/>
              </a:rPr>
              <a:t>Chào mào, chích choè, chèo bẻo, chiền chiện (sơn ca), </a:t>
            </a:r>
          </a:p>
          <a:p>
            <a:pPr algn="just"/>
            <a:r>
              <a:rPr lang="en-US" sz="2800" b="1">
                <a:solidFill>
                  <a:srgbClr val="FF0066"/>
                </a:solidFill>
                <a:latin typeface="Arial" charset="0"/>
              </a:rPr>
              <a:t>chìa vôi, châu chấu, cá chép, cá chuối, chuột, …</a:t>
            </a:r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2133600" y="3505200"/>
            <a:ext cx="449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Arial" charset="0"/>
              </a:rPr>
              <a:t>Có tiếng bắt đầu bằng âm tr :</a:t>
            </a:r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228600" y="41148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66"/>
                </a:solidFill>
                <a:latin typeface="Arial" charset="0"/>
              </a:rPr>
              <a:t>Con trâu, cá trắm, cá trê, cá trôi, trai, chim trĩ, chim trả,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9" grpId="0"/>
      <p:bldP spid="7190" grpId="0"/>
      <p:bldP spid="7191" grpId="0"/>
      <p:bldP spid="71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1905000" y="533400"/>
            <a:ext cx="525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CC"/>
                </a:solidFill>
                <a:latin typeface="Arial" charset="0"/>
              </a:rPr>
              <a:t>Bài tập 3 a :</a:t>
            </a:r>
          </a:p>
          <a:p>
            <a:pPr algn="ctr"/>
            <a:r>
              <a:rPr lang="en-US" sz="2800" b="1">
                <a:solidFill>
                  <a:srgbClr val="0000CC"/>
                </a:solidFill>
                <a:latin typeface="Arial" charset="0"/>
              </a:rPr>
              <a:t>Giải câu đố tiếng có âm ch hay tr :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62000" y="1828800"/>
            <a:ext cx="7467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99"/>
                </a:solidFill>
                <a:latin typeface="Arial" charset="0"/>
              </a:rPr>
              <a:t>Chân gì ở tít tắp xa</a:t>
            </a:r>
          </a:p>
          <a:p>
            <a:pPr algn="ctr"/>
            <a:r>
              <a:rPr lang="en-US" sz="3200" b="1">
                <a:solidFill>
                  <a:srgbClr val="FF3399"/>
                </a:solidFill>
                <a:latin typeface="Arial" charset="0"/>
              </a:rPr>
              <a:t>Gọi là chân đấy nhưng mà không chân ?</a:t>
            </a:r>
          </a:p>
          <a:p>
            <a:pPr algn="ctr"/>
            <a:r>
              <a:rPr lang="en-US" sz="3200" b="1">
                <a:solidFill>
                  <a:srgbClr val="FF3399"/>
                </a:solidFill>
                <a:latin typeface="Arial" charset="0"/>
              </a:rPr>
              <a:t>		(Là chân gì)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057400" y="3962400"/>
            <a:ext cx="5105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  <a:latin typeface="Arial" charset="0"/>
              </a:rPr>
              <a:t>Chân trời, chân mây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212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Times New Roman</vt:lpstr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13</cp:revision>
  <dcterms:created xsi:type="dcterms:W3CDTF">2011-11-22T14:46:00Z</dcterms:created>
  <dcterms:modified xsi:type="dcterms:W3CDTF">2016-06-29T09:23:44Z</dcterms:modified>
</cp:coreProperties>
</file>