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4" r:id="rId2"/>
  </p:sldMasterIdLst>
  <p:sldIdLst>
    <p:sldId id="256" r:id="rId3"/>
    <p:sldId id="257" r:id="rId4"/>
    <p:sldId id="279" r:id="rId5"/>
    <p:sldId id="261" r:id="rId6"/>
    <p:sldId id="262" r:id="rId7"/>
    <p:sldId id="263" r:id="rId8"/>
    <p:sldId id="264" r:id="rId9"/>
    <p:sldId id="265" r:id="rId10"/>
    <p:sldId id="266" r:id="rId11"/>
    <p:sldId id="267" r:id="rId12"/>
    <p:sldId id="268" r:id="rId13"/>
    <p:sldId id="269" r:id="rId14"/>
    <p:sldId id="270" r:id="rId15"/>
    <p:sldId id="272"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nTime" pitchFamily="34" charset="0"/>
        <a:ea typeface="+mn-ea"/>
        <a:cs typeface="Arial" charset="0"/>
      </a:defRPr>
    </a:lvl1pPr>
    <a:lvl2pPr marL="457200" algn="l" rtl="0" fontAlgn="base">
      <a:spcBef>
        <a:spcPct val="0"/>
      </a:spcBef>
      <a:spcAft>
        <a:spcPct val="0"/>
      </a:spcAft>
      <a:defRPr kern="1200">
        <a:solidFill>
          <a:schemeClr val="tx1"/>
        </a:solidFill>
        <a:latin typeface=".VnTime" pitchFamily="34" charset="0"/>
        <a:ea typeface="+mn-ea"/>
        <a:cs typeface="Arial" charset="0"/>
      </a:defRPr>
    </a:lvl2pPr>
    <a:lvl3pPr marL="914400" algn="l" rtl="0" fontAlgn="base">
      <a:spcBef>
        <a:spcPct val="0"/>
      </a:spcBef>
      <a:spcAft>
        <a:spcPct val="0"/>
      </a:spcAft>
      <a:defRPr kern="1200">
        <a:solidFill>
          <a:schemeClr val="tx1"/>
        </a:solidFill>
        <a:latin typeface=".VnTime" pitchFamily="34" charset="0"/>
        <a:ea typeface="+mn-ea"/>
        <a:cs typeface="Arial" charset="0"/>
      </a:defRPr>
    </a:lvl3pPr>
    <a:lvl4pPr marL="1371600" algn="l" rtl="0" fontAlgn="base">
      <a:spcBef>
        <a:spcPct val="0"/>
      </a:spcBef>
      <a:spcAft>
        <a:spcPct val="0"/>
      </a:spcAft>
      <a:defRPr kern="1200">
        <a:solidFill>
          <a:schemeClr val="tx1"/>
        </a:solidFill>
        <a:latin typeface=".VnTime" pitchFamily="34" charset="0"/>
        <a:ea typeface="+mn-ea"/>
        <a:cs typeface="Arial" charset="0"/>
      </a:defRPr>
    </a:lvl4pPr>
    <a:lvl5pPr marL="1828800" algn="l" rtl="0" fontAlgn="base">
      <a:spcBef>
        <a:spcPct val="0"/>
      </a:spcBef>
      <a:spcAft>
        <a:spcPct val="0"/>
      </a:spcAft>
      <a:defRPr kern="1200">
        <a:solidFill>
          <a:schemeClr val="tx1"/>
        </a:solidFill>
        <a:latin typeface=".VnTime" pitchFamily="34" charset="0"/>
        <a:ea typeface="+mn-ea"/>
        <a:cs typeface="Arial" charset="0"/>
      </a:defRPr>
    </a:lvl5pPr>
    <a:lvl6pPr marL="2286000" algn="l" defTabSz="914400" rtl="0" eaLnBrk="1" latinLnBrk="0" hangingPunct="1">
      <a:defRPr kern="1200">
        <a:solidFill>
          <a:schemeClr val="tx1"/>
        </a:solidFill>
        <a:latin typeface=".VnTime" pitchFamily="34" charset="0"/>
        <a:ea typeface="+mn-ea"/>
        <a:cs typeface="Arial" charset="0"/>
      </a:defRPr>
    </a:lvl6pPr>
    <a:lvl7pPr marL="2743200" algn="l" defTabSz="914400" rtl="0" eaLnBrk="1" latinLnBrk="0" hangingPunct="1">
      <a:defRPr kern="1200">
        <a:solidFill>
          <a:schemeClr val="tx1"/>
        </a:solidFill>
        <a:latin typeface=".VnTime" pitchFamily="34" charset="0"/>
        <a:ea typeface="+mn-ea"/>
        <a:cs typeface="Arial" charset="0"/>
      </a:defRPr>
    </a:lvl7pPr>
    <a:lvl8pPr marL="3200400" algn="l" defTabSz="914400" rtl="0" eaLnBrk="1" latinLnBrk="0" hangingPunct="1">
      <a:defRPr kern="1200">
        <a:solidFill>
          <a:schemeClr val="tx1"/>
        </a:solidFill>
        <a:latin typeface=".VnTime" pitchFamily="34" charset="0"/>
        <a:ea typeface="+mn-ea"/>
        <a:cs typeface="Arial" charset="0"/>
      </a:defRPr>
    </a:lvl8pPr>
    <a:lvl9pPr marL="3657600" algn="l" defTabSz="914400" rtl="0" eaLnBrk="1" latinLnBrk="0" hangingPunct="1">
      <a:defRPr kern="1200">
        <a:solidFill>
          <a:schemeClr val="tx1"/>
        </a:solidFill>
        <a:latin typeface=".VnTime"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00FF"/>
    <a:srgbClr val="9900CC"/>
    <a:srgbClr val="FF3300"/>
    <a:srgbClr val="00CC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94" autoAdjust="0"/>
    <p:restoredTop sz="93298" autoAdjust="0"/>
  </p:normalViewPr>
  <p:slideViewPr>
    <p:cSldViewPr>
      <p:cViewPr varScale="1">
        <p:scale>
          <a:sx n="40" d="100"/>
          <a:sy n="40" d="100"/>
        </p:scale>
        <p:origin x="-134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DD7953C-8704-41C5-A761-032E0A61026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9188CE-5C40-4B79-986E-B62DF5CFDEA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8A221E-7474-4355-9558-1FD37A53504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10"/>
          <p:cNvSpPr>
            <a:spLocks noGrp="1"/>
          </p:cNvSpPr>
          <p:nvPr>
            <p:ph type="sldNum" sz="quarter" idx="12"/>
          </p:nvPr>
        </p:nvSpPr>
        <p:spPr/>
        <p:txBody>
          <a:bodyPr/>
          <a:lstStyle>
            <a:lvl1pPr>
              <a:defRPr/>
            </a:lvl1pPr>
            <a:extLst/>
          </a:lstStyle>
          <a:p>
            <a:pPr>
              <a:defRPr/>
            </a:pPr>
            <a:fld id="{5B6AAAB0-EEF3-4629-955C-9E4D9B823AA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B87C7F07-9436-4BF4-87B7-CFAC5EC50CE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3069EBB2-3A3E-491B-A779-75501058765A}"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886C0FBF-323E-457F-A513-F9611C46D4AB}"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endParaRPr lang="en-US"/>
          </a:p>
        </p:txBody>
      </p:sp>
      <p:sp>
        <p:nvSpPr>
          <p:cNvPr id="8" name="Footer Placeholder 17"/>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CEAF0D99-0013-487A-BEF4-2CBD7F037F83}"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endParaRPr lang="en-US"/>
          </a:p>
        </p:txBody>
      </p:sp>
      <p:sp>
        <p:nvSpPr>
          <p:cNvPr id="4" name="Footer Placeholder 1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454EDD49-B30E-4DDA-B519-36EDAE39711D}"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Date Placeholder 1"/>
          <p:cNvSpPr>
            <a:spLocks noGrp="1"/>
          </p:cNvSpPr>
          <p:nvPr>
            <p:ph type="dt" sz="half" idx="10"/>
          </p:nvPr>
        </p:nvSpPr>
        <p:spPr/>
        <p:txBody>
          <a:bodyPr/>
          <a:lstStyle>
            <a:lvl1pPr>
              <a:defRPr/>
            </a:lvl1pPr>
            <a:extLst/>
          </a:lstStyle>
          <a:p>
            <a:pPr>
              <a:defRPr/>
            </a:pPr>
            <a:endParaRPr lang="en-US"/>
          </a:p>
        </p:txBody>
      </p:sp>
      <p:sp>
        <p:nvSpPr>
          <p:cNvPr id="4" name="Footer Placeholder 2"/>
          <p:cNvSpPr>
            <a:spLocks noGrp="1"/>
          </p:cNvSpPr>
          <p:nvPr>
            <p:ph type="ftr" sz="quarter" idx="11"/>
          </p:nvPr>
        </p:nvSpPr>
        <p:spPr/>
        <p:txBody>
          <a:bodyPr/>
          <a:lstStyle>
            <a:lvl1pPr>
              <a:defRPr/>
            </a:lvl1pPr>
            <a:extLst/>
          </a:lstStyle>
          <a:p>
            <a:pPr>
              <a:defRPr/>
            </a:pPr>
            <a:endParaRPr lang="en-US"/>
          </a:p>
        </p:txBody>
      </p:sp>
      <p:sp>
        <p:nvSpPr>
          <p:cNvPr id="5" name="Slide Number Placeholder 3"/>
          <p:cNvSpPr>
            <a:spLocks noGrp="1"/>
          </p:cNvSpPr>
          <p:nvPr>
            <p:ph type="sldNum" sz="quarter" idx="12"/>
          </p:nvPr>
        </p:nvSpPr>
        <p:spPr/>
        <p:txBody>
          <a:bodyPr/>
          <a:lstStyle>
            <a:lvl1pPr>
              <a:defRPr/>
            </a:lvl1pPr>
            <a:extLst/>
          </a:lstStyle>
          <a:p>
            <a:pPr>
              <a:defRPr/>
            </a:pPr>
            <a:fld id="{5072BB46-86FD-4D9B-91AA-2F0B50FDDF81}"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66060277-6DE5-4722-9E4C-16EC0B2B842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55CDBF-35A9-4762-B4DF-5D7B7EA204E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7" name="Date Placeholder 4"/>
          <p:cNvSpPr>
            <a:spLocks noGrp="1"/>
          </p:cNvSpPr>
          <p:nvPr>
            <p:ph type="dt" sz="half" idx="10"/>
          </p:nvPr>
        </p:nvSpPr>
        <p:spPr/>
        <p:txBody>
          <a:bodyPr/>
          <a:lstStyle>
            <a:lvl1pPr>
              <a:defRPr/>
            </a:lvl1pPr>
            <a:extLst/>
          </a:lstStyle>
          <a:p>
            <a:pPr>
              <a:defRPr/>
            </a:pPr>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FB4E8A19-FCCC-4617-ADFA-12A23EABF2E4}"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B1615958-48D7-4340-8C1E-A779D672A499}"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6E7D18F2-09D2-494A-BE7D-486C250C857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B445D8-2A99-41F3-A509-5F2FC5AF69C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A1CFBAC-62DD-46BF-8210-01EE5B22B65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61845E6-93FE-49A8-B932-57172FB38AF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9C5FEB9-5852-4A17-A201-4327D7B0D74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DE982F7-6C90-4D2C-8A6A-397175EBCB9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8317195-1A3C-480C-A313-AFCB08B192A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6F7E606-61A8-4782-8264-644C74BE62A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FF6CBA38-B1F5-48EF-9EFE-C79047D6205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extLst/>
          </a:lstStyle>
          <a:p>
            <a:r>
              <a:rPr lang="en-US" smtClean="0"/>
              <a:t>Click to edit Master title style</a:t>
            </a:r>
            <a:endParaRPr lang="en-US"/>
          </a:p>
        </p:txBody>
      </p:sp>
      <p:sp>
        <p:nvSpPr>
          <p:cNvPr id="2055" name="Text Placeholder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endParaRPr lang="en-US"/>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endParaRPr lang="en-US"/>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59087B79-929D-423B-BCFB-F7D706CB6AF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0" r:id="rId1"/>
    <p:sldLayoutId id="2147483783" r:id="rId2"/>
    <p:sldLayoutId id="2147483791" r:id="rId3"/>
    <p:sldLayoutId id="2147483784" r:id="rId4"/>
    <p:sldLayoutId id="2147483785" r:id="rId5"/>
    <p:sldLayoutId id="2147483786" r:id="rId6"/>
    <p:sldLayoutId id="2147483792" r:id="rId7"/>
    <p:sldLayoutId id="2147483787" r:id="rId8"/>
    <p:sldLayoutId id="2147483793" r:id="rId9"/>
    <p:sldLayoutId id="2147483788" r:id="rId10"/>
    <p:sldLayoutId id="2147483789" r:id="rId11"/>
  </p:sldLayoutIdLst>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sz="20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8" Type="http://schemas.openxmlformats.org/officeDocument/2006/relationships/hyperlink" Target="file:///D:\My%20Documents\Downloads\con%20chim%20vanh%20khuyen.mp3" TargetMode="External"/><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52400" y="1689100"/>
            <a:ext cx="8991600" cy="1616075"/>
          </a:xfrm>
          <a:prstGeom prst="rect">
            <a:avLst/>
          </a:prstGeom>
          <a:noFill/>
          <a:ln w="9525">
            <a:noFill/>
            <a:miter lim="800000"/>
            <a:headEnd/>
            <a:tailEnd/>
          </a:ln>
        </p:spPr>
        <p:txBody>
          <a:bodyPr>
            <a:spAutoFit/>
          </a:bodyPr>
          <a:lstStyle/>
          <a:p>
            <a:pPr algn="ctr">
              <a:spcBef>
                <a:spcPct val="50000"/>
              </a:spcBef>
            </a:pPr>
            <a:r>
              <a:rPr lang="en-US" sz="4000" b="1">
                <a:solidFill>
                  <a:srgbClr val="9900CC"/>
                </a:solidFill>
                <a:latin typeface="Arial" charset="0"/>
              </a:rPr>
              <a:t>Đáp lời cảm ơn. </a:t>
            </a:r>
          </a:p>
          <a:p>
            <a:pPr algn="ctr">
              <a:spcBef>
                <a:spcPct val="50000"/>
              </a:spcBef>
            </a:pPr>
            <a:r>
              <a:rPr lang="en-US" sz="4000" b="1">
                <a:solidFill>
                  <a:srgbClr val="9900CC"/>
                </a:solidFill>
                <a:latin typeface="Arial" charset="0"/>
              </a:rPr>
              <a:t>Tả ngắn về loài chim</a:t>
            </a:r>
          </a:p>
        </p:txBody>
      </p:sp>
      <p:sp>
        <p:nvSpPr>
          <p:cNvPr id="7171" name="Rectangle 2"/>
          <p:cNvSpPr>
            <a:spLocks noChangeArrowheads="1"/>
          </p:cNvSpPr>
          <p:nvPr/>
        </p:nvSpPr>
        <p:spPr bwMode="auto">
          <a:xfrm>
            <a:off x="304800" y="-127000"/>
            <a:ext cx="8991600" cy="1470025"/>
          </a:xfrm>
          <a:prstGeom prst="rect">
            <a:avLst/>
          </a:prstGeom>
          <a:noFill/>
          <a:ln w="9525">
            <a:noFill/>
            <a:miter lim="800000"/>
            <a:headEnd/>
            <a:tailEnd/>
          </a:ln>
        </p:spPr>
        <p:txBody>
          <a:bodyPr anchor="ctr"/>
          <a:lstStyle/>
          <a:p>
            <a:pPr algn="ctr"/>
            <a:endParaRPr lang="en-US" sz="4000" b="1">
              <a:solidFill>
                <a:schemeClr val="hlink"/>
              </a:solidFill>
              <a:latin typeface="Arial" charset="0"/>
            </a:endParaRPr>
          </a:p>
        </p:txBody>
      </p:sp>
      <p:sp>
        <p:nvSpPr>
          <p:cNvPr id="7172" name="Rectangle 3"/>
          <p:cNvSpPr>
            <a:spLocks noChangeArrowheads="1"/>
          </p:cNvSpPr>
          <p:nvPr/>
        </p:nvSpPr>
        <p:spPr bwMode="auto">
          <a:xfrm>
            <a:off x="2489200" y="965200"/>
            <a:ext cx="3886200" cy="762000"/>
          </a:xfrm>
          <a:prstGeom prst="rect">
            <a:avLst/>
          </a:prstGeom>
          <a:noFill/>
          <a:ln w="9525">
            <a:noFill/>
            <a:miter lim="800000"/>
            <a:headEnd/>
            <a:tailEnd/>
          </a:ln>
        </p:spPr>
        <p:txBody>
          <a:bodyPr/>
          <a:lstStyle/>
          <a:p>
            <a:pPr algn="ctr">
              <a:spcBef>
                <a:spcPct val="20000"/>
              </a:spcBef>
            </a:pPr>
            <a:r>
              <a:rPr lang="en-US" sz="3600" b="1">
                <a:latin typeface="Arial" charset="0"/>
              </a:rPr>
              <a:t>Tập làm văn</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box(in)">
                                      <p:cBhvr>
                                        <p:cTn id="7"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p:cNvSpPr txBox="1">
            <a:spLocks noChangeArrowheads="1"/>
          </p:cNvSpPr>
          <p:nvPr/>
        </p:nvSpPr>
        <p:spPr bwMode="auto">
          <a:xfrm>
            <a:off x="304800" y="228600"/>
            <a:ext cx="8610600" cy="6013450"/>
          </a:xfrm>
          <a:prstGeom prst="rect">
            <a:avLst/>
          </a:prstGeom>
          <a:noFill/>
          <a:ln w="9525">
            <a:noFill/>
            <a:miter lim="800000"/>
            <a:headEnd/>
            <a:tailEnd/>
          </a:ln>
        </p:spPr>
        <p:txBody>
          <a:bodyPr>
            <a:spAutoFit/>
          </a:bodyPr>
          <a:lstStyle/>
          <a:p>
            <a:pPr algn="ctr"/>
            <a:r>
              <a:rPr lang="en-US" sz="2800" b="1">
                <a:solidFill>
                  <a:srgbClr val="0000FF"/>
                </a:solidFill>
                <a:latin typeface="Arial" charset="0"/>
              </a:rPr>
              <a:t>  </a:t>
            </a:r>
            <a:r>
              <a:rPr lang="en-US" sz="2400" b="1">
                <a:solidFill>
                  <a:srgbClr val="FF3300"/>
                </a:solidFill>
                <a:latin typeface="Arial" charset="0"/>
              </a:rPr>
              <a:t>CHIM CHÍCH BÔNG</a:t>
            </a:r>
          </a:p>
          <a:p>
            <a:pPr>
              <a:lnSpc>
                <a:spcPct val="130000"/>
              </a:lnSpc>
              <a:spcBef>
                <a:spcPct val="30000"/>
              </a:spcBef>
            </a:pPr>
            <a:r>
              <a:rPr lang="en-US" sz="2800" b="1">
                <a:solidFill>
                  <a:schemeClr val="tx2"/>
                </a:solidFill>
                <a:latin typeface="Arial" charset="0"/>
              </a:rPr>
              <a:t>   </a:t>
            </a:r>
            <a:r>
              <a:rPr lang="en-US" sz="2400">
                <a:latin typeface="Arial" charset="0"/>
              </a:rPr>
              <a:t>Chích bông là một con chim bé xinh đẹp trong thế giới loài chim.</a:t>
            </a:r>
          </a:p>
          <a:p>
            <a:pPr>
              <a:lnSpc>
                <a:spcPct val="130000"/>
              </a:lnSpc>
            </a:pPr>
            <a:r>
              <a:rPr lang="en-US" sz="2400">
                <a:solidFill>
                  <a:schemeClr val="tx2"/>
                </a:solidFill>
                <a:latin typeface="Arial" charset="0"/>
              </a:rPr>
              <a:t>   Hai chân chích bông xinh xinh bằng hai chiếc tăm. Thế mà hai cái chân tăm ấy rất nhanh nhẹn, được việc, nhảy cứ liên liến. Hai chiếc cánh nhỏ xíu. Cánh nhỏ mà xoải nhanh vun vút. Cặp mỏ chích bông tí tẹo bằng hai mảnh vỏ trấu chắp lại. Thế mà quý lắm đấy. Cặp mỏ tí hon ấy gắp sâu trên lá nhanh thoăn thoắt. Nó khéo biết moi những con sâu độc ác nằm bí mật trong những thân cây mảnh dẻ, ốm yếu.</a:t>
            </a:r>
          </a:p>
          <a:p>
            <a:pPr>
              <a:lnSpc>
                <a:spcPct val="130000"/>
              </a:lnSpc>
            </a:pPr>
            <a:r>
              <a:rPr lang="en-US" sz="2400">
                <a:solidFill>
                  <a:schemeClr val="tx2"/>
                </a:solidFill>
                <a:latin typeface="Arial" charset="0"/>
              </a:rPr>
              <a:t>   Chích bông xinh đẹp chẳng những là bạn của trẻ em mà còn là bạn của bà con nông dân.</a:t>
            </a:r>
          </a:p>
        </p:txBody>
      </p:sp>
      <p:sp>
        <p:nvSpPr>
          <p:cNvPr id="16392" name="Line 8"/>
          <p:cNvSpPr>
            <a:spLocks noChangeShapeType="1"/>
          </p:cNvSpPr>
          <p:nvPr/>
        </p:nvSpPr>
        <p:spPr bwMode="auto">
          <a:xfrm flipH="1" flipV="1">
            <a:off x="685800" y="1328738"/>
            <a:ext cx="5410200" cy="0"/>
          </a:xfrm>
          <a:prstGeom prst="line">
            <a:avLst/>
          </a:prstGeom>
          <a:noFill/>
          <a:ln w="76200">
            <a:solidFill>
              <a:srgbClr val="FF0000"/>
            </a:solidFill>
            <a:round/>
            <a:headEnd/>
            <a:tailEnd/>
          </a:ln>
        </p:spPr>
        <p:txBody>
          <a:bodyPr/>
          <a:lstStyle/>
          <a:p>
            <a:endParaRPr lang="en-US"/>
          </a:p>
        </p:txBody>
      </p:sp>
      <p:sp>
        <p:nvSpPr>
          <p:cNvPr id="2" name="Line 8"/>
          <p:cNvSpPr>
            <a:spLocks noChangeShapeType="1"/>
          </p:cNvSpPr>
          <p:nvPr/>
        </p:nvSpPr>
        <p:spPr bwMode="auto">
          <a:xfrm flipH="1">
            <a:off x="1062038" y="3243263"/>
            <a:ext cx="2995612" cy="0"/>
          </a:xfrm>
          <a:prstGeom prst="line">
            <a:avLst/>
          </a:prstGeom>
          <a:noFill/>
          <a:ln w="76200">
            <a:solidFill>
              <a:srgbClr val="FF0000"/>
            </a:solidFill>
            <a:round/>
            <a:headEnd/>
            <a:tailEnd/>
          </a:ln>
        </p:spPr>
        <p:txBody>
          <a:bodyPr/>
          <a:lstStyle/>
          <a:p>
            <a:endParaRPr lang="en-US"/>
          </a:p>
        </p:txBody>
      </p:sp>
      <p:sp>
        <p:nvSpPr>
          <p:cNvPr id="7" name="Line 8"/>
          <p:cNvSpPr>
            <a:spLocks noChangeShapeType="1"/>
          </p:cNvSpPr>
          <p:nvPr/>
        </p:nvSpPr>
        <p:spPr bwMode="auto">
          <a:xfrm flipH="1" flipV="1">
            <a:off x="709613" y="2266950"/>
            <a:ext cx="6681787" cy="0"/>
          </a:xfrm>
          <a:prstGeom prst="line">
            <a:avLst/>
          </a:prstGeom>
          <a:noFill/>
          <a:ln w="76200">
            <a:solidFill>
              <a:srgbClr val="FF0000"/>
            </a:solidFill>
            <a:round/>
            <a:headEnd/>
            <a:tailEnd/>
          </a:ln>
        </p:spPr>
        <p:txBody>
          <a:bodyPr/>
          <a:lstStyle/>
          <a:p>
            <a:endParaRPr lang="en-US"/>
          </a:p>
        </p:txBody>
      </p:sp>
      <p:sp>
        <p:nvSpPr>
          <p:cNvPr id="3" name="Line 8"/>
          <p:cNvSpPr>
            <a:spLocks noChangeShapeType="1"/>
          </p:cNvSpPr>
          <p:nvPr/>
        </p:nvSpPr>
        <p:spPr bwMode="auto">
          <a:xfrm flipH="1" flipV="1">
            <a:off x="990600" y="3733800"/>
            <a:ext cx="7696200" cy="0"/>
          </a:xfrm>
          <a:prstGeom prst="line">
            <a:avLst/>
          </a:prstGeom>
          <a:noFill/>
          <a:ln w="76200">
            <a:solidFill>
              <a:srgbClr val="FF0000"/>
            </a:solidFill>
            <a:round/>
            <a:headEnd/>
            <a:tailEnd/>
          </a:ln>
        </p:spPr>
        <p:txBody>
          <a:bodyPr/>
          <a:lstStyle/>
          <a:p>
            <a:endParaRPr lang="en-US"/>
          </a:p>
        </p:txBody>
      </p:sp>
    </p:spTree>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blinds(horizontal)">
                                      <p:cBhvr>
                                        <p:cTn id="7" dur="500"/>
                                        <p:tgtEl>
                                          <p:spTgt spid="5123"/>
                                        </p:tgtEl>
                                      </p:cBhvr>
                                    </p:animEffect>
                                  </p:childTnLst>
                                </p:cTn>
                              </p:par>
                              <p:par>
                                <p:cTn id="8" presetID="29" presetClass="entr" presetSubtype="0" fill="hold" grpId="0" nodeType="withEffect">
                                  <p:stCondLst>
                                    <p:cond delay="0"/>
                                  </p:stCondLst>
                                  <p:childTnLst>
                                    <p:set>
                                      <p:cBhvr>
                                        <p:cTn id="9" dur="1" fill="hold">
                                          <p:stCondLst>
                                            <p:cond delay="0"/>
                                          </p:stCondLst>
                                        </p:cTn>
                                        <p:tgtEl>
                                          <p:spTgt spid="16392"/>
                                        </p:tgtEl>
                                        <p:attrNameLst>
                                          <p:attrName>style.visibility</p:attrName>
                                        </p:attrNameLst>
                                      </p:cBhvr>
                                      <p:to>
                                        <p:strVal val="visible"/>
                                      </p:to>
                                    </p:set>
                                    <p:anim calcmode="lin" valueType="num">
                                      <p:cBhvr>
                                        <p:cTn id="10" dur="1000" fill="hold"/>
                                        <p:tgtEl>
                                          <p:spTgt spid="16392"/>
                                        </p:tgtEl>
                                        <p:attrNameLst>
                                          <p:attrName>ppt_x</p:attrName>
                                        </p:attrNameLst>
                                      </p:cBhvr>
                                      <p:tavLst>
                                        <p:tav tm="0">
                                          <p:val>
                                            <p:strVal val="#ppt_x-.2"/>
                                          </p:val>
                                        </p:tav>
                                        <p:tav tm="100000">
                                          <p:val>
                                            <p:strVal val="#ppt_x"/>
                                          </p:val>
                                        </p:tav>
                                      </p:tavLst>
                                    </p:anim>
                                    <p:anim calcmode="lin" valueType="num">
                                      <p:cBhvr>
                                        <p:cTn id="11" dur="1000" fill="hold"/>
                                        <p:tgtEl>
                                          <p:spTgt spid="16392"/>
                                        </p:tgtEl>
                                        <p:attrNameLst>
                                          <p:attrName>ppt_y</p:attrName>
                                        </p:attrNameLst>
                                      </p:cBhvr>
                                      <p:tavLst>
                                        <p:tav tm="0">
                                          <p:val>
                                            <p:strVal val="#ppt_y"/>
                                          </p:val>
                                        </p:tav>
                                        <p:tav tm="100000">
                                          <p:val>
                                            <p:strVal val="#ppt_y"/>
                                          </p:val>
                                        </p:tav>
                                      </p:tavLst>
                                    </p:anim>
                                    <p:animEffect transition="in" filter="wipe(right)" prLst="gradientSize: 0.1">
                                      <p:cBhvr>
                                        <p:cTn id="12" dur="1000"/>
                                        <p:tgtEl>
                                          <p:spTgt spid="16392"/>
                                        </p:tgtEl>
                                      </p:cBhvr>
                                    </p:animEffect>
                                  </p:childTnLst>
                                </p:cTn>
                              </p:par>
                              <p:par>
                                <p:cTn id="13" presetID="29"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ppt_x</p:attrName>
                                        </p:attrNameLst>
                                      </p:cBhvr>
                                      <p:tavLst>
                                        <p:tav tm="0">
                                          <p:val>
                                            <p:strVal val="#ppt_x-.2"/>
                                          </p:val>
                                        </p:tav>
                                        <p:tav tm="100000">
                                          <p:val>
                                            <p:strVal val="#ppt_x"/>
                                          </p:val>
                                        </p:tav>
                                      </p:tavLst>
                                    </p:anim>
                                    <p:anim calcmode="lin" valueType="num">
                                      <p:cBhvr>
                                        <p:cTn id="16"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7" dur="1000"/>
                                        <p:tgtEl>
                                          <p:spTgt spid="2"/>
                                        </p:tgtEl>
                                      </p:cBhvr>
                                    </p:animEffect>
                                  </p:childTnLst>
                                </p:cTn>
                              </p:par>
                              <p:par>
                                <p:cTn id="18" presetID="29"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1000" fill="hold"/>
                                        <p:tgtEl>
                                          <p:spTgt spid="7"/>
                                        </p:tgtEl>
                                        <p:attrNameLst>
                                          <p:attrName>ppt_x</p:attrName>
                                        </p:attrNameLst>
                                      </p:cBhvr>
                                      <p:tavLst>
                                        <p:tav tm="0">
                                          <p:val>
                                            <p:strVal val="#ppt_x-.2"/>
                                          </p:val>
                                        </p:tav>
                                        <p:tav tm="100000">
                                          <p:val>
                                            <p:strVal val="#ppt_x"/>
                                          </p:val>
                                        </p:tav>
                                      </p:tavLst>
                                    </p:anim>
                                    <p:anim calcmode="lin" valueType="num">
                                      <p:cBhvr>
                                        <p:cTn id="21"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2" dur="1000"/>
                                        <p:tgtEl>
                                          <p:spTgt spid="7"/>
                                        </p:tgtEl>
                                      </p:cBhvr>
                                    </p:animEffect>
                                  </p:childTnLst>
                                </p:cTn>
                              </p:par>
                              <p:par>
                                <p:cTn id="23" presetID="29" presetClass="entr" presetSubtype="0"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ppt_x</p:attrName>
                                        </p:attrNameLst>
                                      </p:cBhvr>
                                      <p:tavLst>
                                        <p:tav tm="0">
                                          <p:val>
                                            <p:strVal val="#ppt_x-.2"/>
                                          </p:val>
                                        </p:tav>
                                        <p:tav tm="100000">
                                          <p:val>
                                            <p:strVal val="#ppt_x"/>
                                          </p:val>
                                        </p:tav>
                                      </p:tavLst>
                                    </p:anim>
                                    <p:anim calcmode="lin" valueType="num">
                                      <p:cBhvr>
                                        <p:cTn id="26"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2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P spid="16392" grpId="0" animBg="1"/>
      <p:bldP spid="2" grpId="0" animBg="1"/>
      <p:bldP spid="7"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219200"/>
            <a:ext cx="9372600" cy="2308324"/>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1828800" indent="-914400">
              <a:lnSpc>
                <a:spcPct val="150000"/>
              </a:lnSpc>
              <a:buFont typeface="+mj-lt"/>
              <a:buAutoNum type="alphaLcPeriod" startAt="2"/>
              <a:defRPr/>
            </a:pPr>
            <a:r>
              <a:rPr lang="en-US" sz="4800" b="1" dirty="0" err="1">
                <a:solidFill>
                  <a:srgbClr val="0000FF"/>
                </a:solidFill>
                <a:latin typeface="Arial" charset="0"/>
              </a:rPr>
              <a:t>Tìm</a:t>
            </a:r>
            <a:r>
              <a:rPr lang="en-US" sz="4800" b="1" dirty="0">
                <a:solidFill>
                  <a:srgbClr val="0000FF"/>
                </a:solidFill>
                <a:latin typeface="Arial" charset="0"/>
              </a:rPr>
              <a:t> </a:t>
            </a:r>
            <a:r>
              <a:rPr lang="en-US" sz="4800" b="1" dirty="0" err="1">
                <a:solidFill>
                  <a:srgbClr val="0000FF"/>
                </a:solidFill>
                <a:latin typeface="Arial" charset="0"/>
              </a:rPr>
              <a:t>những</a:t>
            </a:r>
            <a:r>
              <a:rPr lang="en-US" sz="4800" b="1" dirty="0">
                <a:solidFill>
                  <a:srgbClr val="0000FF"/>
                </a:solidFill>
                <a:latin typeface="Arial" charset="0"/>
              </a:rPr>
              <a:t> </a:t>
            </a:r>
            <a:r>
              <a:rPr lang="en-US" sz="4800" b="1" dirty="0" err="1">
                <a:solidFill>
                  <a:srgbClr val="0000FF"/>
                </a:solidFill>
                <a:latin typeface="Arial" charset="0"/>
              </a:rPr>
              <a:t>câu</a:t>
            </a:r>
            <a:r>
              <a:rPr lang="en-US" sz="4800" b="1" dirty="0">
                <a:solidFill>
                  <a:srgbClr val="0000FF"/>
                </a:solidFill>
                <a:latin typeface="Arial" charset="0"/>
              </a:rPr>
              <a:t> </a:t>
            </a:r>
            <a:r>
              <a:rPr lang="en-US" sz="4800" b="1" err="1">
                <a:solidFill>
                  <a:srgbClr val="0000FF"/>
                </a:solidFill>
                <a:latin typeface="Arial" charset="0"/>
              </a:rPr>
              <a:t>tả</a:t>
            </a:r>
            <a:r>
              <a:rPr lang="en-US" sz="4800" b="1">
                <a:solidFill>
                  <a:srgbClr val="0000FF"/>
                </a:solidFill>
                <a:latin typeface="Arial" charset="0"/>
              </a:rPr>
              <a:t> </a:t>
            </a:r>
            <a:r>
              <a:rPr lang="en-US" sz="4800" b="1" u="sng">
                <a:solidFill>
                  <a:srgbClr val="FF3300"/>
                </a:solidFill>
                <a:latin typeface="Arial"/>
              </a:rPr>
              <a:t>hoạt </a:t>
            </a:r>
            <a:r>
              <a:rPr lang="vi-VN" sz="4800" b="1" u="sng">
                <a:solidFill>
                  <a:srgbClr val="FF3300"/>
                </a:solidFill>
                <a:latin typeface="Arial"/>
              </a:rPr>
              <a:t>đ</a:t>
            </a:r>
            <a:r>
              <a:rPr lang="en-US" sz="4800" b="1" u="sng">
                <a:solidFill>
                  <a:srgbClr val="FF3300"/>
                </a:solidFill>
                <a:latin typeface="Arial"/>
              </a:rPr>
              <a:t>ộng</a:t>
            </a:r>
            <a:r>
              <a:rPr lang="en-US" sz="4800" b="1">
                <a:solidFill>
                  <a:srgbClr val="0000FF"/>
                </a:solidFill>
                <a:latin typeface="Arial" charset="0"/>
              </a:rPr>
              <a:t> </a:t>
            </a:r>
            <a:r>
              <a:rPr lang="en-US" sz="4800" b="1" dirty="0" err="1">
                <a:solidFill>
                  <a:srgbClr val="0000FF"/>
                </a:solidFill>
                <a:latin typeface="Arial" charset="0"/>
              </a:rPr>
              <a:t>của</a:t>
            </a:r>
            <a:r>
              <a:rPr lang="en-US" sz="4800" b="1" dirty="0">
                <a:solidFill>
                  <a:srgbClr val="0000FF"/>
                </a:solidFill>
                <a:latin typeface="Arial" charset="0"/>
              </a:rPr>
              <a:t> </a:t>
            </a:r>
            <a:r>
              <a:rPr lang="en-US" sz="4800" b="1" dirty="0" err="1">
                <a:solidFill>
                  <a:srgbClr val="0000FF"/>
                </a:solidFill>
                <a:latin typeface="Arial" charset="0"/>
              </a:rPr>
              <a:t>chích</a:t>
            </a:r>
            <a:r>
              <a:rPr lang="en-US" sz="4800" b="1" dirty="0">
                <a:solidFill>
                  <a:srgbClr val="0000FF"/>
                </a:solidFill>
                <a:latin typeface="Arial" charset="0"/>
              </a:rPr>
              <a:t> </a:t>
            </a:r>
            <a:r>
              <a:rPr lang="en-US" sz="4800" b="1" dirty="0" err="1">
                <a:solidFill>
                  <a:srgbClr val="0000FF"/>
                </a:solidFill>
                <a:latin typeface="Arial" charset="0"/>
              </a:rPr>
              <a:t>bông</a:t>
            </a:r>
            <a:endParaRPr lang="en-US" sz="4800" b="1" spc="50" dirty="0">
              <a:ln w="11430"/>
              <a:solidFill>
                <a:srgbClr val="0000FF"/>
              </a:solidFill>
              <a:effectLst>
                <a:outerShdw blurRad="76200" dist="50800" dir="5400000" algn="tl" rotWithShape="0">
                  <a:srgbClr val="000000">
                    <a:alpha val="65000"/>
                  </a:srgbClr>
                </a:outerShdw>
              </a:effectLst>
            </a:endParaRPr>
          </a:p>
        </p:txBody>
      </p:sp>
    </p:spTree>
  </p:cSld>
  <p:clrMapOvr>
    <a:masterClrMapping/>
  </p:clrMapOvr>
  <p:transition spd="slow">
    <p:cover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p:cNvSpPr txBox="1">
            <a:spLocks noChangeArrowheads="1"/>
          </p:cNvSpPr>
          <p:nvPr/>
        </p:nvSpPr>
        <p:spPr bwMode="auto">
          <a:xfrm>
            <a:off x="304800" y="228600"/>
            <a:ext cx="8610600" cy="5884863"/>
          </a:xfrm>
          <a:prstGeom prst="rect">
            <a:avLst/>
          </a:prstGeom>
          <a:noFill/>
          <a:ln w="9525">
            <a:noFill/>
            <a:miter lim="800000"/>
            <a:headEnd/>
            <a:tailEnd/>
          </a:ln>
        </p:spPr>
        <p:txBody>
          <a:bodyPr>
            <a:spAutoFit/>
          </a:bodyPr>
          <a:lstStyle/>
          <a:p>
            <a:pPr algn="ctr"/>
            <a:r>
              <a:rPr lang="en-US" sz="2800" b="1">
                <a:solidFill>
                  <a:srgbClr val="0000FF"/>
                </a:solidFill>
                <a:latin typeface="Arial" charset="0"/>
              </a:rPr>
              <a:t>  Chim chích bông</a:t>
            </a:r>
          </a:p>
          <a:p>
            <a:pPr algn="just">
              <a:lnSpc>
                <a:spcPct val="130000"/>
              </a:lnSpc>
            </a:pPr>
            <a:r>
              <a:rPr lang="en-US" sz="2800" b="1">
                <a:solidFill>
                  <a:schemeClr val="tx2"/>
                </a:solidFill>
                <a:latin typeface="Arial" charset="0"/>
              </a:rPr>
              <a:t>   </a:t>
            </a:r>
            <a:r>
              <a:rPr lang="en-US" sz="2400">
                <a:solidFill>
                  <a:schemeClr val="tx2"/>
                </a:solidFill>
                <a:latin typeface="Arial" charset="0"/>
              </a:rPr>
              <a:t>Chích bông là một con chim bé xinh đẹp trong thế giới loài chim.</a:t>
            </a:r>
          </a:p>
          <a:p>
            <a:pPr algn="just">
              <a:lnSpc>
                <a:spcPct val="130000"/>
              </a:lnSpc>
            </a:pPr>
            <a:r>
              <a:rPr lang="en-US" sz="2400">
                <a:solidFill>
                  <a:schemeClr val="tx2"/>
                </a:solidFill>
                <a:latin typeface="Arial" charset="0"/>
              </a:rPr>
              <a:t>   Hai chân chích bông xinh xinh bằng hai chiếc tăm. Thế mà hai cái chân tăm ấy rất nhanh nhẹn, được việc, nhảy cứ liên liến. Hai chiếc cánh nhỏ xíu. Cánh nhỏ mà xoải nhanh vun vút. Cặp mỏ chích bông tí tẹo bằng hai mảnh vỏ trấu chắp lại. Thế mà quý lắm đấy. Cặp mỏ tí hon ấy gắp sâu trên lá nhanh thoăn thoắt. Nó khéo biết moi những con sâu độc ác nằm bí mật trong những thân cây mảnh dẻ, ốm yếu.</a:t>
            </a:r>
          </a:p>
          <a:p>
            <a:pPr algn="just">
              <a:lnSpc>
                <a:spcPct val="130000"/>
              </a:lnSpc>
            </a:pPr>
            <a:r>
              <a:rPr lang="en-US" sz="2400">
                <a:solidFill>
                  <a:schemeClr val="tx2"/>
                </a:solidFill>
                <a:latin typeface="Arial" charset="0"/>
              </a:rPr>
              <a:t>   Chích bông xinh đẹp chẳng những là bạn của trẻ em mà còn là bạn của bà con nông dân.</a:t>
            </a:r>
          </a:p>
        </p:txBody>
      </p:sp>
      <p:sp>
        <p:nvSpPr>
          <p:cNvPr id="16392" name="Line 8"/>
          <p:cNvSpPr>
            <a:spLocks noChangeShapeType="1"/>
          </p:cNvSpPr>
          <p:nvPr/>
        </p:nvSpPr>
        <p:spPr bwMode="auto">
          <a:xfrm flipH="1" flipV="1">
            <a:off x="409575" y="2662238"/>
            <a:ext cx="8429625" cy="0"/>
          </a:xfrm>
          <a:prstGeom prst="line">
            <a:avLst/>
          </a:prstGeom>
          <a:noFill/>
          <a:ln w="76200">
            <a:solidFill>
              <a:srgbClr val="FF0000"/>
            </a:solidFill>
            <a:round/>
            <a:headEnd/>
            <a:tailEnd/>
          </a:ln>
        </p:spPr>
        <p:txBody>
          <a:bodyPr/>
          <a:lstStyle/>
          <a:p>
            <a:endParaRPr lang="en-US"/>
          </a:p>
        </p:txBody>
      </p:sp>
      <p:sp>
        <p:nvSpPr>
          <p:cNvPr id="2" name="Line 8"/>
          <p:cNvSpPr>
            <a:spLocks noChangeShapeType="1"/>
          </p:cNvSpPr>
          <p:nvPr/>
        </p:nvSpPr>
        <p:spPr bwMode="auto">
          <a:xfrm flipH="1">
            <a:off x="4648200" y="3124200"/>
            <a:ext cx="4133850" cy="0"/>
          </a:xfrm>
          <a:prstGeom prst="line">
            <a:avLst/>
          </a:prstGeom>
          <a:noFill/>
          <a:ln w="76200">
            <a:solidFill>
              <a:srgbClr val="FF0000"/>
            </a:solidFill>
            <a:round/>
            <a:headEnd/>
            <a:tailEnd/>
          </a:ln>
        </p:spPr>
        <p:txBody>
          <a:bodyPr/>
          <a:lstStyle/>
          <a:p>
            <a:endParaRPr lang="en-US"/>
          </a:p>
        </p:txBody>
      </p:sp>
      <p:sp>
        <p:nvSpPr>
          <p:cNvPr id="3" name="Line 8"/>
          <p:cNvSpPr>
            <a:spLocks noChangeShapeType="1"/>
          </p:cNvSpPr>
          <p:nvPr/>
        </p:nvSpPr>
        <p:spPr bwMode="auto">
          <a:xfrm flipH="1">
            <a:off x="390525" y="3148013"/>
            <a:ext cx="447675" cy="0"/>
          </a:xfrm>
          <a:prstGeom prst="line">
            <a:avLst/>
          </a:prstGeom>
          <a:noFill/>
          <a:ln w="76200">
            <a:solidFill>
              <a:srgbClr val="FF0000"/>
            </a:solidFill>
            <a:round/>
            <a:headEnd/>
            <a:tailEnd/>
          </a:ln>
        </p:spPr>
        <p:txBody>
          <a:bodyPr/>
          <a:lstStyle/>
          <a:p>
            <a:endParaRPr lang="en-US"/>
          </a:p>
        </p:txBody>
      </p:sp>
      <p:sp>
        <p:nvSpPr>
          <p:cNvPr id="4" name="Line 8"/>
          <p:cNvSpPr>
            <a:spLocks noChangeShapeType="1"/>
          </p:cNvSpPr>
          <p:nvPr/>
        </p:nvSpPr>
        <p:spPr bwMode="auto">
          <a:xfrm flipH="1">
            <a:off x="3424238" y="4086225"/>
            <a:ext cx="5338762" cy="0"/>
          </a:xfrm>
          <a:prstGeom prst="line">
            <a:avLst/>
          </a:prstGeom>
          <a:noFill/>
          <a:ln w="76200">
            <a:solidFill>
              <a:srgbClr val="FF0000"/>
            </a:solidFill>
            <a:round/>
            <a:headEnd/>
            <a:tailEnd/>
          </a:ln>
        </p:spPr>
        <p:txBody>
          <a:bodyPr/>
          <a:lstStyle/>
          <a:p>
            <a:endParaRPr lang="en-US"/>
          </a:p>
        </p:txBody>
      </p:sp>
      <p:sp>
        <p:nvSpPr>
          <p:cNvPr id="5" name="Line 8"/>
          <p:cNvSpPr>
            <a:spLocks noChangeShapeType="1"/>
          </p:cNvSpPr>
          <p:nvPr/>
        </p:nvSpPr>
        <p:spPr bwMode="auto">
          <a:xfrm flipH="1">
            <a:off x="457200" y="4581525"/>
            <a:ext cx="8305800" cy="0"/>
          </a:xfrm>
          <a:prstGeom prst="line">
            <a:avLst/>
          </a:prstGeom>
          <a:noFill/>
          <a:ln w="76200">
            <a:solidFill>
              <a:srgbClr val="FF0000"/>
            </a:solidFill>
            <a:round/>
            <a:headEnd/>
            <a:tailEnd/>
          </a:ln>
        </p:spPr>
        <p:txBody>
          <a:bodyPr/>
          <a:lstStyle/>
          <a:p>
            <a:endParaRPr lang="en-US"/>
          </a:p>
        </p:txBody>
      </p:sp>
      <p:sp>
        <p:nvSpPr>
          <p:cNvPr id="7" name="Line 8"/>
          <p:cNvSpPr>
            <a:spLocks noChangeShapeType="1"/>
          </p:cNvSpPr>
          <p:nvPr/>
        </p:nvSpPr>
        <p:spPr bwMode="auto">
          <a:xfrm flipH="1">
            <a:off x="414338" y="5067300"/>
            <a:ext cx="5910262" cy="0"/>
          </a:xfrm>
          <a:prstGeom prst="line">
            <a:avLst/>
          </a:prstGeom>
          <a:noFill/>
          <a:ln w="76200">
            <a:solidFill>
              <a:srgbClr val="FF0000"/>
            </a:solidFill>
            <a:round/>
            <a:headEnd/>
            <a:tailEnd/>
          </a:ln>
        </p:spPr>
        <p:txBody>
          <a:bodyPr/>
          <a:lstStyle/>
          <a:p>
            <a:endParaRPr lang="en-US"/>
          </a:p>
        </p:txBody>
      </p:sp>
      <p:sp>
        <p:nvSpPr>
          <p:cNvPr id="6" name="Line 8"/>
          <p:cNvSpPr>
            <a:spLocks noChangeShapeType="1"/>
          </p:cNvSpPr>
          <p:nvPr/>
        </p:nvSpPr>
        <p:spPr bwMode="auto">
          <a:xfrm flipH="1">
            <a:off x="381000" y="3609975"/>
            <a:ext cx="447675" cy="0"/>
          </a:xfrm>
          <a:prstGeom prst="line">
            <a:avLst/>
          </a:prstGeom>
          <a:noFill/>
          <a:ln w="76200">
            <a:solidFill>
              <a:srgbClr val="FF0000"/>
            </a:solidFill>
            <a:round/>
            <a:headEnd/>
            <a:tailEnd/>
          </a:ln>
        </p:spPr>
        <p:txBody>
          <a:bodyPr/>
          <a:lstStyle/>
          <a:p>
            <a:endParaRPr lang="en-US"/>
          </a:p>
        </p:txBody>
      </p:sp>
    </p:spTree>
  </p:cSld>
  <p:clrMapOvr>
    <a:masterClrMapping/>
  </p:clrMapOvr>
  <p:transition spd="slow">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blinds(horizontal)">
                                      <p:cBhvr>
                                        <p:cTn id="7" dur="500"/>
                                        <p:tgtEl>
                                          <p:spTgt spid="5123"/>
                                        </p:tgtEl>
                                      </p:cBhvr>
                                    </p:animEffect>
                                  </p:childTnLst>
                                </p:cTn>
                              </p:par>
                              <p:par>
                                <p:cTn id="8" presetID="29" presetClass="entr" presetSubtype="0" fill="hold" grpId="0" nodeType="withEffect">
                                  <p:stCondLst>
                                    <p:cond delay="0"/>
                                  </p:stCondLst>
                                  <p:childTnLst>
                                    <p:set>
                                      <p:cBhvr>
                                        <p:cTn id="9" dur="1" fill="hold">
                                          <p:stCondLst>
                                            <p:cond delay="0"/>
                                          </p:stCondLst>
                                        </p:cTn>
                                        <p:tgtEl>
                                          <p:spTgt spid="16392"/>
                                        </p:tgtEl>
                                        <p:attrNameLst>
                                          <p:attrName>style.visibility</p:attrName>
                                        </p:attrNameLst>
                                      </p:cBhvr>
                                      <p:to>
                                        <p:strVal val="visible"/>
                                      </p:to>
                                    </p:set>
                                    <p:anim calcmode="lin" valueType="num">
                                      <p:cBhvr>
                                        <p:cTn id="10" dur="1000" fill="hold"/>
                                        <p:tgtEl>
                                          <p:spTgt spid="16392"/>
                                        </p:tgtEl>
                                        <p:attrNameLst>
                                          <p:attrName>ppt_x</p:attrName>
                                        </p:attrNameLst>
                                      </p:cBhvr>
                                      <p:tavLst>
                                        <p:tav tm="0">
                                          <p:val>
                                            <p:strVal val="#ppt_x-.2"/>
                                          </p:val>
                                        </p:tav>
                                        <p:tav tm="100000">
                                          <p:val>
                                            <p:strVal val="#ppt_x"/>
                                          </p:val>
                                        </p:tav>
                                      </p:tavLst>
                                    </p:anim>
                                    <p:anim calcmode="lin" valueType="num">
                                      <p:cBhvr>
                                        <p:cTn id="11" dur="1000" fill="hold"/>
                                        <p:tgtEl>
                                          <p:spTgt spid="16392"/>
                                        </p:tgtEl>
                                        <p:attrNameLst>
                                          <p:attrName>ppt_y</p:attrName>
                                        </p:attrNameLst>
                                      </p:cBhvr>
                                      <p:tavLst>
                                        <p:tav tm="0">
                                          <p:val>
                                            <p:strVal val="#ppt_y"/>
                                          </p:val>
                                        </p:tav>
                                        <p:tav tm="100000">
                                          <p:val>
                                            <p:strVal val="#ppt_y"/>
                                          </p:val>
                                        </p:tav>
                                      </p:tavLst>
                                    </p:anim>
                                    <p:animEffect transition="in" filter="wipe(right)" prLst="gradientSize: 0.1">
                                      <p:cBhvr>
                                        <p:cTn id="12" dur="1000"/>
                                        <p:tgtEl>
                                          <p:spTgt spid="16392"/>
                                        </p:tgtEl>
                                      </p:cBhvr>
                                    </p:animEffect>
                                  </p:childTnLst>
                                </p:cTn>
                              </p:par>
                              <p:par>
                                <p:cTn id="13" presetID="29"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ppt_x</p:attrName>
                                        </p:attrNameLst>
                                      </p:cBhvr>
                                      <p:tavLst>
                                        <p:tav tm="0">
                                          <p:val>
                                            <p:strVal val="#ppt_x-.2"/>
                                          </p:val>
                                        </p:tav>
                                        <p:tav tm="100000">
                                          <p:val>
                                            <p:strVal val="#ppt_x"/>
                                          </p:val>
                                        </p:tav>
                                      </p:tavLst>
                                    </p:anim>
                                    <p:anim calcmode="lin" valueType="num">
                                      <p:cBhvr>
                                        <p:cTn id="16"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7" dur="1000"/>
                                        <p:tgtEl>
                                          <p:spTgt spid="2"/>
                                        </p:tgtEl>
                                      </p:cBhvr>
                                    </p:animEffect>
                                  </p:childTnLst>
                                </p:cTn>
                              </p:par>
                              <p:par>
                                <p:cTn id="18" presetID="29" presetClass="entr" presetSubtype="0" fill="hold" grpId="0" nodeType="with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1000" fill="hold"/>
                                        <p:tgtEl>
                                          <p:spTgt spid="3"/>
                                        </p:tgtEl>
                                        <p:attrNameLst>
                                          <p:attrName>ppt_x</p:attrName>
                                        </p:attrNameLst>
                                      </p:cBhvr>
                                      <p:tavLst>
                                        <p:tav tm="0">
                                          <p:val>
                                            <p:strVal val="#ppt_x-.2"/>
                                          </p:val>
                                        </p:tav>
                                        <p:tav tm="100000">
                                          <p:val>
                                            <p:strVal val="#ppt_x"/>
                                          </p:val>
                                        </p:tav>
                                      </p:tavLst>
                                    </p:anim>
                                    <p:anim calcmode="lin" valueType="num">
                                      <p:cBhvr>
                                        <p:cTn id="21"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22" dur="1000"/>
                                        <p:tgtEl>
                                          <p:spTgt spid="3"/>
                                        </p:tgtEl>
                                      </p:cBhvr>
                                    </p:animEffect>
                                  </p:childTnLst>
                                </p:cTn>
                              </p:par>
                              <p:par>
                                <p:cTn id="23" presetID="29" presetClass="entr" presetSubtype="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ppt_x</p:attrName>
                                        </p:attrNameLst>
                                      </p:cBhvr>
                                      <p:tavLst>
                                        <p:tav tm="0">
                                          <p:val>
                                            <p:strVal val="#ppt_x-.2"/>
                                          </p:val>
                                        </p:tav>
                                        <p:tav tm="100000">
                                          <p:val>
                                            <p:strVal val="#ppt_x"/>
                                          </p:val>
                                        </p:tav>
                                      </p:tavLst>
                                    </p:anim>
                                    <p:anim calcmode="lin" valueType="num">
                                      <p:cBhvr>
                                        <p:cTn id="26"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4"/>
                                        </p:tgtEl>
                                      </p:cBhvr>
                                    </p:animEffect>
                                  </p:childTnLst>
                                </p:cTn>
                              </p:par>
                              <p:par>
                                <p:cTn id="28" presetID="29"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1000" fill="hold"/>
                                        <p:tgtEl>
                                          <p:spTgt spid="5"/>
                                        </p:tgtEl>
                                        <p:attrNameLst>
                                          <p:attrName>ppt_x</p:attrName>
                                        </p:attrNameLst>
                                      </p:cBhvr>
                                      <p:tavLst>
                                        <p:tav tm="0">
                                          <p:val>
                                            <p:strVal val="#ppt_x-.2"/>
                                          </p:val>
                                        </p:tav>
                                        <p:tav tm="100000">
                                          <p:val>
                                            <p:strVal val="#ppt_x"/>
                                          </p:val>
                                        </p:tav>
                                      </p:tavLst>
                                    </p:anim>
                                    <p:anim calcmode="lin" valueType="num">
                                      <p:cBhvr>
                                        <p:cTn id="31"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32" dur="1000"/>
                                        <p:tgtEl>
                                          <p:spTgt spid="5"/>
                                        </p:tgtEl>
                                      </p:cBhvr>
                                    </p:animEffect>
                                  </p:childTnLst>
                                </p:cTn>
                              </p:par>
                              <p:par>
                                <p:cTn id="33" presetID="29"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1000" fill="hold"/>
                                        <p:tgtEl>
                                          <p:spTgt spid="7"/>
                                        </p:tgtEl>
                                        <p:attrNameLst>
                                          <p:attrName>ppt_x</p:attrName>
                                        </p:attrNameLst>
                                      </p:cBhvr>
                                      <p:tavLst>
                                        <p:tav tm="0">
                                          <p:val>
                                            <p:strVal val="#ppt_x-.2"/>
                                          </p:val>
                                        </p:tav>
                                        <p:tav tm="100000">
                                          <p:val>
                                            <p:strVal val="#ppt_x"/>
                                          </p:val>
                                        </p:tav>
                                      </p:tavLst>
                                    </p:anim>
                                    <p:anim calcmode="lin" valueType="num">
                                      <p:cBhvr>
                                        <p:cTn id="36"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37" dur="1000"/>
                                        <p:tgtEl>
                                          <p:spTgt spid="7"/>
                                        </p:tgtEl>
                                      </p:cBhvr>
                                    </p:animEffect>
                                  </p:childTnLst>
                                </p:cTn>
                              </p:par>
                              <p:par>
                                <p:cTn id="38" presetID="29" presetClass="entr" presetSubtype="0" fill="hold" grpId="0" nodeType="with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p:cTn id="40" dur="1000" fill="hold"/>
                                        <p:tgtEl>
                                          <p:spTgt spid="6"/>
                                        </p:tgtEl>
                                        <p:attrNameLst>
                                          <p:attrName>ppt_x</p:attrName>
                                        </p:attrNameLst>
                                      </p:cBhvr>
                                      <p:tavLst>
                                        <p:tav tm="0">
                                          <p:val>
                                            <p:strVal val="#ppt_x-.2"/>
                                          </p:val>
                                        </p:tav>
                                        <p:tav tm="100000">
                                          <p:val>
                                            <p:strVal val="#ppt_x"/>
                                          </p:val>
                                        </p:tav>
                                      </p:tavLst>
                                    </p:anim>
                                    <p:anim calcmode="lin" valueType="num">
                                      <p:cBhvr>
                                        <p:cTn id="41"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4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P spid="16392" grpId="0" animBg="1"/>
      <p:bldP spid="2" grpId="0" animBg="1"/>
      <p:bldP spid="3" grpId="0" animBg="1"/>
      <p:bldP spid="4" grpId="0" animBg="1"/>
      <p:bldP spid="5" grpId="0" animBg="1"/>
      <p:bldP spid="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143000"/>
            <a:ext cx="9372600" cy="2308324"/>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1828800" indent="-914400">
              <a:lnSpc>
                <a:spcPct val="150000"/>
              </a:lnSpc>
              <a:buFont typeface="+mj-lt"/>
              <a:buAutoNum type="alphaLcPeriod" startAt="3"/>
              <a:defRPr/>
            </a:pPr>
            <a:r>
              <a:rPr lang="en-US" sz="4800" b="1" dirty="0" err="1">
                <a:solidFill>
                  <a:srgbClr val="0000FF"/>
                </a:solidFill>
                <a:latin typeface="Arial"/>
              </a:rPr>
              <a:t>Viết</a:t>
            </a:r>
            <a:r>
              <a:rPr lang="en-US" sz="4800" b="1" dirty="0">
                <a:solidFill>
                  <a:srgbClr val="0000FF"/>
                </a:solidFill>
                <a:latin typeface="Arial"/>
              </a:rPr>
              <a:t> 2-3 </a:t>
            </a:r>
            <a:r>
              <a:rPr lang="en-US" sz="4800" b="1" dirty="0" err="1">
                <a:solidFill>
                  <a:srgbClr val="0000FF"/>
                </a:solidFill>
                <a:latin typeface="Arial"/>
              </a:rPr>
              <a:t>câu</a:t>
            </a:r>
            <a:r>
              <a:rPr lang="en-US" sz="4800" b="1" dirty="0">
                <a:solidFill>
                  <a:srgbClr val="0000FF"/>
                </a:solidFill>
                <a:latin typeface="Arial"/>
              </a:rPr>
              <a:t> </a:t>
            </a:r>
            <a:r>
              <a:rPr lang="en-US" sz="4800" b="1" u="heavy" dirty="0" err="1">
                <a:solidFill>
                  <a:srgbClr val="0000FF"/>
                </a:solidFill>
                <a:uFill>
                  <a:solidFill>
                    <a:srgbClr val="FF0000"/>
                  </a:solidFill>
                </a:uFill>
                <a:latin typeface="Arial"/>
              </a:rPr>
              <a:t>nói</a:t>
            </a:r>
            <a:r>
              <a:rPr lang="en-US" sz="4800" b="1" u="heavy" dirty="0">
                <a:solidFill>
                  <a:srgbClr val="0000FF"/>
                </a:solidFill>
                <a:uFill>
                  <a:solidFill>
                    <a:srgbClr val="FF0000"/>
                  </a:solidFill>
                </a:uFill>
                <a:latin typeface="Arial"/>
              </a:rPr>
              <a:t> </a:t>
            </a:r>
            <a:r>
              <a:rPr lang="en-US" sz="4800" b="1" u="heavy" dirty="0" err="1">
                <a:solidFill>
                  <a:srgbClr val="0000FF"/>
                </a:solidFill>
                <a:uFill>
                  <a:solidFill>
                    <a:srgbClr val="FF0000"/>
                  </a:solidFill>
                </a:uFill>
                <a:latin typeface="Arial"/>
              </a:rPr>
              <a:t>về</a:t>
            </a:r>
            <a:r>
              <a:rPr lang="en-US" sz="4800" b="1" u="heavy" dirty="0">
                <a:solidFill>
                  <a:srgbClr val="0000FF"/>
                </a:solidFill>
                <a:uFill>
                  <a:solidFill>
                    <a:srgbClr val="FF0000"/>
                  </a:solidFill>
                </a:uFill>
                <a:latin typeface="Arial"/>
              </a:rPr>
              <a:t> </a:t>
            </a:r>
            <a:r>
              <a:rPr lang="en-US" sz="4800" b="1" u="heavy" dirty="0" err="1">
                <a:solidFill>
                  <a:srgbClr val="0000FF"/>
                </a:solidFill>
                <a:uFill>
                  <a:solidFill>
                    <a:srgbClr val="FF0000"/>
                  </a:solidFill>
                </a:uFill>
                <a:latin typeface="Arial"/>
              </a:rPr>
              <a:t>một</a:t>
            </a:r>
            <a:r>
              <a:rPr lang="en-US" sz="4800" b="1" u="heavy" dirty="0">
                <a:solidFill>
                  <a:srgbClr val="0000FF"/>
                </a:solidFill>
                <a:uFill>
                  <a:solidFill>
                    <a:srgbClr val="FF0000"/>
                  </a:solidFill>
                </a:uFill>
                <a:latin typeface="Arial"/>
              </a:rPr>
              <a:t> </a:t>
            </a:r>
            <a:r>
              <a:rPr lang="en-US" sz="4800" b="1" u="heavy" dirty="0" err="1">
                <a:solidFill>
                  <a:srgbClr val="0000FF"/>
                </a:solidFill>
                <a:uFill>
                  <a:solidFill>
                    <a:srgbClr val="FF0000"/>
                  </a:solidFill>
                </a:uFill>
                <a:latin typeface="Arial"/>
              </a:rPr>
              <a:t>loài</a:t>
            </a:r>
            <a:r>
              <a:rPr lang="en-US" sz="4800" b="1" u="heavy" dirty="0">
                <a:solidFill>
                  <a:srgbClr val="0000FF"/>
                </a:solidFill>
                <a:uFill>
                  <a:solidFill>
                    <a:srgbClr val="FF0000"/>
                  </a:solidFill>
                </a:uFill>
                <a:latin typeface="Arial"/>
              </a:rPr>
              <a:t> </a:t>
            </a:r>
            <a:r>
              <a:rPr lang="en-US" sz="4800" b="1" u="heavy" dirty="0" err="1">
                <a:solidFill>
                  <a:srgbClr val="0000FF"/>
                </a:solidFill>
                <a:uFill>
                  <a:solidFill>
                    <a:srgbClr val="FF0000"/>
                  </a:solidFill>
                </a:uFill>
                <a:latin typeface="Arial"/>
              </a:rPr>
              <a:t>chim</a:t>
            </a:r>
            <a:r>
              <a:rPr lang="en-US" sz="4800" b="1" dirty="0">
                <a:solidFill>
                  <a:srgbClr val="0000FF"/>
                </a:solidFill>
                <a:latin typeface="Arial"/>
              </a:rPr>
              <a:t> </a:t>
            </a:r>
            <a:r>
              <a:rPr lang="en-US" sz="4800" b="1" dirty="0" err="1">
                <a:solidFill>
                  <a:srgbClr val="0000FF"/>
                </a:solidFill>
                <a:latin typeface="Arial"/>
              </a:rPr>
              <a:t>mà</a:t>
            </a:r>
            <a:r>
              <a:rPr lang="en-US" sz="4800" b="1" dirty="0">
                <a:solidFill>
                  <a:srgbClr val="0000FF"/>
                </a:solidFill>
                <a:latin typeface="Arial"/>
              </a:rPr>
              <a:t> </a:t>
            </a:r>
            <a:r>
              <a:rPr lang="en-US" sz="4800" b="1" dirty="0" err="1">
                <a:solidFill>
                  <a:srgbClr val="0000FF"/>
                </a:solidFill>
                <a:latin typeface="Arial"/>
              </a:rPr>
              <a:t>em</a:t>
            </a:r>
            <a:r>
              <a:rPr lang="en-US" sz="4800" b="1" dirty="0">
                <a:solidFill>
                  <a:srgbClr val="0000FF"/>
                </a:solidFill>
                <a:latin typeface="Arial"/>
              </a:rPr>
              <a:t> </a:t>
            </a:r>
            <a:r>
              <a:rPr lang="en-US" sz="4800" b="1" dirty="0" err="1">
                <a:solidFill>
                  <a:srgbClr val="0000FF"/>
                </a:solidFill>
                <a:latin typeface="Arial"/>
              </a:rPr>
              <a:t>thích</a:t>
            </a:r>
            <a:endParaRPr lang="en-US" sz="4800" b="1" spc="50" dirty="0">
              <a:ln w="11430"/>
              <a:solidFill>
                <a:srgbClr val="0000FF"/>
              </a:solidFill>
              <a:effectLst>
                <a:outerShdw blurRad="76200" dist="50800" dir="5400000" algn="tl" rotWithShape="0">
                  <a:srgbClr val="000000">
                    <a:alpha val="65000"/>
                  </a:srgbClr>
                </a:outerShdw>
              </a:effectLst>
              <a:latin typeface="Arial"/>
            </a:endParaRPr>
          </a:p>
        </p:txBody>
      </p:sp>
    </p:spTree>
  </p:cSld>
  <p:clrMapOvr>
    <a:masterClrMapping/>
  </p:clrMapOvr>
  <p:transition spd="slow">
    <p:split orient="vert"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6" descr="5460"/>
          <p:cNvPicPr>
            <a:picLocks noChangeAspect="1" noChangeArrowheads="1"/>
          </p:cNvPicPr>
          <p:nvPr/>
        </p:nvPicPr>
        <p:blipFill>
          <a:blip r:embed="rId2"/>
          <a:srcRect/>
          <a:stretch>
            <a:fillRect/>
          </a:stretch>
        </p:blipFill>
        <p:spPr bwMode="auto">
          <a:xfrm>
            <a:off x="5000625" y="4724400"/>
            <a:ext cx="2438400" cy="1614488"/>
          </a:xfrm>
          <a:prstGeom prst="rect">
            <a:avLst/>
          </a:prstGeom>
          <a:noFill/>
          <a:ln w="9525">
            <a:noFill/>
            <a:miter lim="800000"/>
            <a:headEnd/>
            <a:tailEnd/>
          </a:ln>
        </p:spPr>
      </p:pic>
      <p:pic>
        <p:nvPicPr>
          <p:cNvPr id="20483" name="Picture 7" descr="gõkiến"/>
          <p:cNvPicPr>
            <a:picLocks noChangeAspect="1" noChangeArrowheads="1"/>
          </p:cNvPicPr>
          <p:nvPr/>
        </p:nvPicPr>
        <p:blipFill>
          <a:blip r:embed="rId3"/>
          <a:srcRect/>
          <a:stretch>
            <a:fillRect/>
          </a:stretch>
        </p:blipFill>
        <p:spPr bwMode="auto">
          <a:xfrm>
            <a:off x="1143000" y="228600"/>
            <a:ext cx="2133600" cy="1752600"/>
          </a:xfrm>
          <a:prstGeom prst="rect">
            <a:avLst/>
          </a:prstGeom>
          <a:noFill/>
          <a:ln w="9525">
            <a:noFill/>
            <a:miter lim="800000"/>
            <a:headEnd/>
            <a:tailEnd/>
          </a:ln>
        </p:spPr>
      </p:pic>
      <p:pic>
        <p:nvPicPr>
          <p:cNvPr id="20484" name="Picture 8"/>
          <p:cNvPicPr>
            <a:picLocks noChangeAspect="1" noChangeArrowheads="1"/>
          </p:cNvPicPr>
          <p:nvPr/>
        </p:nvPicPr>
        <p:blipFill>
          <a:blip r:embed="rId4"/>
          <a:srcRect/>
          <a:stretch>
            <a:fillRect/>
          </a:stretch>
        </p:blipFill>
        <p:spPr bwMode="auto">
          <a:xfrm>
            <a:off x="4953000" y="304800"/>
            <a:ext cx="2438400" cy="1689100"/>
          </a:xfrm>
          <a:prstGeom prst="rect">
            <a:avLst/>
          </a:prstGeom>
          <a:noFill/>
          <a:ln w="9525">
            <a:noFill/>
            <a:miter lim="800000"/>
            <a:headEnd/>
            <a:tailEnd/>
          </a:ln>
        </p:spPr>
      </p:pic>
      <p:pic>
        <p:nvPicPr>
          <p:cNvPr id="20485" name="Picture 9" descr="cuoc1"/>
          <p:cNvPicPr>
            <a:picLocks noChangeAspect="1" noChangeArrowheads="1"/>
          </p:cNvPicPr>
          <p:nvPr/>
        </p:nvPicPr>
        <p:blipFill>
          <a:blip r:embed="rId5"/>
          <a:srcRect/>
          <a:stretch>
            <a:fillRect/>
          </a:stretch>
        </p:blipFill>
        <p:spPr bwMode="auto">
          <a:xfrm>
            <a:off x="1195388" y="4767263"/>
            <a:ext cx="2133600" cy="1557337"/>
          </a:xfrm>
          <a:prstGeom prst="rect">
            <a:avLst/>
          </a:prstGeom>
          <a:noFill/>
          <a:ln w="9525">
            <a:noFill/>
            <a:miter lim="800000"/>
            <a:headEnd/>
            <a:tailEnd/>
          </a:ln>
        </p:spPr>
      </p:pic>
      <p:pic>
        <p:nvPicPr>
          <p:cNvPr id="20486" name="Picture 10" descr="quạ"/>
          <p:cNvPicPr>
            <a:picLocks noChangeAspect="1" noChangeArrowheads="1"/>
          </p:cNvPicPr>
          <p:nvPr/>
        </p:nvPicPr>
        <p:blipFill>
          <a:blip r:embed="rId6"/>
          <a:srcRect/>
          <a:stretch>
            <a:fillRect/>
          </a:stretch>
        </p:blipFill>
        <p:spPr bwMode="auto">
          <a:xfrm>
            <a:off x="1219200" y="2509838"/>
            <a:ext cx="2057400" cy="1676400"/>
          </a:xfrm>
          <a:prstGeom prst="rect">
            <a:avLst/>
          </a:prstGeom>
          <a:noFill/>
          <a:ln w="9525">
            <a:noFill/>
            <a:miter lim="800000"/>
            <a:headEnd/>
            <a:tailEnd/>
          </a:ln>
        </p:spPr>
      </p:pic>
      <p:pic>
        <p:nvPicPr>
          <p:cNvPr id="20487" name="Picture 11"/>
          <p:cNvPicPr>
            <a:picLocks noChangeAspect="1" noChangeArrowheads="1"/>
          </p:cNvPicPr>
          <p:nvPr/>
        </p:nvPicPr>
        <p:blipFill>
          <a:blip r:embed="rId7"/>
          <a:srcRect/>
          <a:stretch>
            <a:fillRect/>
          </a:stretch>
        </p:blipFill>
        <p:spPr bwMode="auto">
          <a:xfrm>
            <a:off x="5029200" y="2667000"/>
            <a:ext cx="2667000" cy="1528763"/>
          </a:xfrm>
          <a:prstGeom prst="rect">
            <a:avLst/>
          </a:prstGeom>
          <a:noFill/>
          <a:ln w="9525">
            <a:noFill/>
            <a:miter lim="800000"/>
            <a:headEnd/>
            <a:tailEnd/>
          </a:ln>
        </p:spPr>
      </p:pic>
      <p:sp>
        <p:nvSpPr>
          <p:cNvPr id="20488" name="Text Box 14"/>
          <p:cNvSpPr txBox="1">
            <a:spLocks noChangeArrowheads="1"/>
          </p:cNvSpPr>
          <p:nvPr/>
        </p:nvSpPr>
        <p:spPr bwMode="auto">
          <a:xfrm>
            <a:off x="1981200" y="2057400"/>
            <a:ext cx="1371600" cy="369888"/>
          </a:xfrm>
          <a:prstGeom prst="rect">
            <a:avLst/>
          </a:prstGeom>
          <a:solidFill>
            <a:schemeClr val="bg1"/>
          </a:solidFill>
          <a:ln w="9525">
            <a:noFill/>
            <a:miter lim="800000"/>
            <a:headEnd/>
            <a:tailEnd/>
          </a:ln>
        </p:spPr>
        <p:txBody>
          <a:bodyPr>
            <a:spAutoFit/>
          </a:bodyPr>
          <a:lstStyle/>
          <a:p>
            <a:pPr>
              <a:spcBef>
                <a:spcPct val="50000"/>
              </a:spcBef>
            </a:pPr>
            <a:endParaRPr lang="en-US" b="1" i="1">
              <a:solidFill>
                <a:srgbClr val="FF3300"/>
              </a:solidFill>
              <a:latin typeface="Arial" charset="0"/>
            </a:endParaRPr>
          </a:p>
        </p:txBody>
      </p:sp>
      <p:sp>
        <p:nvSpPr>
          <p:cNvPr id="20489" name="Text Box 15"/>
          <p:cNvSpPr txBox="1">
            <a:spLocks noChangeArrowheads="1"/>
          </p:cNvSpPr>
          <p:nvPr/>
        </p:nvSpPr>
        <p:spPr bwMode="auto">
          <a:xfrm>
            <a:off x="5372100" y="2057400"/>
            <a:ext cx="1905000" cy="366713"/>
          </a:xfrm>
          <a:prstGeom prst="rect">
            <a:avLst/>
          </a:prstGeom>
          <a:solidFill>
            <a:schemeClr val="bg1"/>
          </a:solidFill>
          <a:ln w="9525">
            <a:noFill/>
            <a:miter lim="800000"/>
            <a:headEnd/>
            <a:tailEnd/>
          </a:ln>
        </p:spPr>
        <p:txBody>
          <a:bodyPr>
            <a:spAutoFit/>
          </a:bodyPr>
          <a:lstStyle/>
          <a:p>
            <a:pPr algn="ctr">
              <a:spcBef>
                <a:spcPct val="50000"/>
              </a:spcBef>
            </a:pPr>
            <a:r>
              <a:rPr lang="en-US" b="1" i="1">
                <a:solidFill>
                  <a:srgbClr val="FF3300"/>
                </a:solidFill>
                <a:latin typeface="Arial" charset="0"/>
              </a:rPr>
              <a:t>Chim sâu   </a:t>
            </a:r>
          </a:p>
        </p:txBody>
      </p:sp>
      <p:sp>
        <p:nvSpPr>
          <p:cNvPr id="20490" name="Text Box 17"/>
          <p:cNvSpPr txBox="1">
            <a:spLocks noChangeArrowheads="1"/>
          </p:cNvSpPr>
          <p:nvPr/>
        </p:nvSpPr>
        <p:spPr bwMode="auto">
          <a:xfrm>
            <a:off x="1766888" y="4271963"/>
            <a:ext cx="990600" cy="366712"/>
          </a:xfrm>
          <a:prstGeom prst="rect">
            <a:avLst/>
          </a:prstGeom>
          <a:solidFill>
            <a:schemeClr val="bg1"/>
          </a:solidFill>
          <a:ln w="9525">
            <a:noFill/>
            <a:miter lim="800000"/>
            <a:headEnd/>
            <a:tailEnd/>
          </a:ln>
        </p:spPr>
        <p:txBody>
          <a:bodyPr>
            <a:spAutoFit/>
          </a:bodyPr>
          <a:lstStyle/>
          <a:p>
            <a:pPr>
              <a:spcBef>
                <a:spcPct val="50000"/>
              </a:spcBef>
            </a:pPr>
            <a:r>
              <a:rPr lang="en-US" b="1" i="1">
                <a:solidFill>
                  <a:srgbClr val="FF3300"/>
                </a:solidFill>
                <a:latin typeface="Arial" charset="0"/>
              </a:rPr>
              <a:t>Quạ</a:t>
            </a:r>
          </a:p>
        </p:txBody>
      </p:sp>
      <p:sp>
        <p:nvSpPr>
          <p:cNvPr id="20491" name="Text Box 18"/>
          <p:cNvSpPr txBox="1">
            <a:spLocks noChangeArrowheads="1"/>
          </p:cNvSpPr>
          <p:nvPr/>
        </p:nvSpPr>
        <p:spPr bwMode="auto">
          <a:xfrm>
            <a:off x="5929313" y="4171950"/>
            <a:ext cx="1676400" cy="366713"/>
          </a:xfrm>
          <a:prstGeom prst="rect">
            <a:avLst/>
          </a:prstGeom>
          <a:noFill/>
          <a:ln w="9525">
            <a:noFill/>
            <a:miter lim="800000"/>
            <a:headEnd/>
            <a:tailEnd/>
          </a:ln>
        </p:spPr>
        <p:txBody>
          <a:bodyPr>
            <a:spAutoFit/>
          </a:bodyPr>
          <a:lstStyle/>
          <a:p>
            <a:pPr>
              <a:spcBef>
                <a:spcPct val="50000"/>
              </a:spcBef>
            </a:pPr>
            <a:r>
              <a:rPr lang="en-US" b="1" i="1">
                <a:solidFill>
                  <a:srgbClr val="FF3300"/>
                </a:solidFill>
                <a:latin typeface="Arial" charset="0"/>
              </a:rPr>
              <a:t>Vàng  anh</a:t>
            </a:r>
          </a:p>
        </p:txBody>
      </p:sp>
      <p:sp>
        <p:nvSpPr>
          <p:cNvPr id="20492" name="Text Box 22"/>
          <p:cNvSpPr txBox="1">
            <a:spLocks noChangeArrowheads="1"/>
          </p:cNvSpPr>
          <p:nvPr/>
        </p:nvSpPr>
        <p:spPr bwMode="auto">
          <a:xfrm>
            <a:off x="1809750" y="6324600"/>
            <a:ext cx="914400" cy="366713"/>
          </a:xfrm>
          <a:prstGeom prst="rect">
            <a:avLst/>
          </a:prstGeom>
          <a:noFill/>
          <a:ln w="9525">
            <a:noFill/>
            <a:miter lim="800000"/>
            <a:headEnd/>
            <a:tailEnd/>
          </a:ln>
        </p:spPr>
        <p:txBody>
          <a:bodyPr>
            <a:spAutoFit/>
          </a:bodyPr>
          <a:lstStyle/>
          <a:p>
            <a:pPr>
              <a:spcBef>
                <a:spcPct val="50000"/>
              </a:spcBef>
            </a:pPr>
            <a:r>
              <a:rPr lang="en-US" b="1" i="1">
                <a:solidFill>
                  <a:srgbClr val="FF3300"/>
                </a:solidFill>
                <a:latin typeface="Arial" charset="0"/>
              </a:rPr>
              <a:t>Cuốc</a:t>
            </a:r>
          </a:p>
        </p:txBody>
      </p:sp>
      <p:sp>
        <p:nvSpPr>
          <p:cNvPr id="20493" name="Text Box 24"/>
          <p:cNvSpPr txBox="1">
            <a:spLocks noChangeArrowheads="1"/>
          </p:cNvSpPr>
          <p:nvPr/>
        </p:nvSpPr>
        <p:spPr bwMode="auto">
          <a:xfrm>
            <a:off x="5791200" y="6459538"/>
            <a:ext cx="1447800" cy="366712"/>
          </a:xfrm>
          <a:prstGeom prst="rect">
            <a:avLst/>
          </a:prstGeom>
          <a:noFill/>
          <a:ln w="9525">
            <a:noFill/>
            <a:miter lim="800000"/>
            <a:headEnd/>
            <a:tailEnd/>
          </a:ln>
        </p:spPr>
        <p:txBody>
          <a:bodyPr>
            <a:spAutoFit/>
          </a:bodyPr>
          <a:lstStyle/>
          <a:p>
            <a:pPr>
              <a:spcBef>
                <a:spcPct val="50000"/>
              </a:spcBef>
            </a:pPr>
            <a:r>
              <a:rPr lang="en-US" b="1" i="1">
                <a:solidFill>
                  <a:srgbClr val="FF3300"/>
                </a:solidFill>
                <a:latin typeface="Arial" charset="0"/>
              </a:rPr>
              <a:t>Cú mèo</a:t>
            </a:r>
          </a:p>
        </p:txBody>
      </p:sp>
      <p:sp>
        <p:nvSpPr>
          <p:cNvPr id="20494" name="Text Box 15"/>
          <p:cNvSpPr txBox="1">
            <a:spLocks noChangeArrowheads="1"/>
          </p:cNvSpPr>
          <p:nvPr/>
        </p:nvSpPr>
        <p:spPr bwMode="auto">
          <a:xfrm>
            <a:off x="1247775" y="1962150"/>
            <a:ext cx="1905000" cy="366713"/>
          </a:xfrm>
          <a:prstGeom prst="rect">
            <a:avLst/>
          </a:prstGeom>
          <a:solidFill>
            <a:schemeClr val="bg1"/>
          </a:solidFill>
          <a:ln w="9525">
            <a:noFill/>
            <a:miter lim="800000"/>
            <a:headEnd/>
            <a:tailEnd/>
          </a:ln>
        </p:spPr>
        <p:txBody>
          <a:bodyPr>
            <a:spAutoFit/>
          </a:bodyPr>
          <a:lstStyle/>
          <a:p>
            <a:pPr algn="ctr">
              <a:spcBef>
                <a:spcPct val="50000"/>
              </a:spcBef>
            </a:pPr>
            <a:r>
              <a:rPr lang="en-US" b="1" i="1">
                <a:solidFill>
                  <a:srgbClr val="FF3300"/>
                </a:solidFill>
                <a:latin typeface="Arial" charset="0"/>
              </a:rPr>
              <a:t>Gõ kiến</a:t>
            </a:r>
          </a:p>
        </p:txBody>
      </p:sp>
      <p:sp>
        <p:nvSpPr>
          <p:cNvPr id="20495" name="AutoShape 17">
            <a:hlinkClick r:id="rId8" action="ppaction://hlinkfile" highlightClick="1"/>
          </p:cNvPr>
          <p:cNvSpPr>
            <a:spLocks noChangeArrowheads="1"/>
          </p:cNvSpPr>
          <p:nvPr/>
        </p:nvSpPr>
        <p:spPr bwMode="auto">
          <a:xfrm>
            <a:off x="8196263" y="5867400"/>
            <a:ext cx="609600" cy="609600"/>
          </a:xfrm>
          <a:prstGeom prst="actionButtonForwardNext">
            <a:avLst/>
          </a:prstGeom>
          <a:solidFill>
            <a:srgbClr val="9900CC"/>
          </a:solidFill>
          <a:ln w="9525">
            <a:noFill/>
            <a:miter lim="800000"/>
            <a:headEnd/>
            <a:tailEnd/>
          </a:ln>
        </p:spPr>
        <p:txBody>
          <a:bodyPr wrap="none" anchor="ctr"/>
          <a:lstStyle/>
          <a:p>
            <a:endParaRPr lang="en-US">
              <a:latin typeface="Arial"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a:xfrm>
            <a:off x="685800" y="304800"/>
            <a:ext cx="7924800" cy="533400"/>
          </a:xfrm>
        </p:spPr>
        <p:txBody>
          <a:bodyPr/>
          <a:lstStyle/>
          <a:p>
            <a:pPr eaLnBrk="1" hangingPunct="1"/>
            <a:r>
              <a:rPr lang="en-US" sz="3600" b="1" smtClean="0">
                <a:solidFill>
                  <a:srgbClr val="9900CC"/>
                </a:solidFill>
              </a:rPr>
              <a:t>1. Đọc lại lời nhân vật trong tranh:</a:t>
            </a:r>
          </a:p>
        </p:txBody>
      </p:sp>
      <p:pic>
        <p:nvPicPr>
          <p:cNvPr id="7171" name="Picture 5" descr="tv2t2t30"/>
          <p:cNvPicPr>
            <a:picLocks noChangeAspect="1" noChangeArrowheads="1"/>
          </p:cNvPicPr>
          <p:nvPr/>
        </p:nvPicPr>
        <p:blipFill>
          <a:blip r:embed="rId2"/>
          <a:srcRect/>
          <a:stretch>
            <a:fillRect/>
          </a:stretch>
        </p:blipFill>
        <p:spPr bwMode="auto">
          <a:xfrm>
            <a:off x="533400" y="1447800"/>
            <a:ext cx="8077200" cy="4648200"/>
          </a:xfrm>
          <a:prstGeom prst="rect">
            <a:avLst/>
          </a:prstGeom>
          <a:noFill/>
          <a:ln w="9525">
            <a:noFill/>
            <a:miter lim="800000"/>
            <a:headEnd/>
            <a:tailEnd/>
          </a:ln>
        </p:spPr>
      </p:pic>
    </p:spTree>
  </p:cSld>
  <p:clrMapOvr>
    <a:masterClrMapping/>
  </p:clrMapOvr>
  <p:transition spd="slow">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ox(in)">
                                      <p:cBhvr>
                                        <p:cTn id="7" dur="5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7171"/>
                                        </p:tgtEl>
                                        <p:attrNameLst>
                                          <p:attrName>style.visibility</p:attrName>
                                        </p:attrNameLst>
                                      </p:cBhvr>
                                      <p:to>
                                        <p:strVal val="visible"/>
                                      </p:to>
                                    </p:set>
                                    <p:animEffect transition="in" filter="diamond(in)">
                                      <p:cBhvr>
                                        <p:cTn id="12"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3" name="Rectangle 7"/>
          <p:cNvSpPr>
            <a:spLocks noGrp="1" noChangeArrowheads="1"/>
          </p:cNvSpPr>
          <p:nvPr>
            <p:ph type="title"/>
          </p:nvPr>
        </p:nvSpPr>
        <p:spPr>
          <a:xfrm>
            <a:off x="457200" y="42863"/>
            <a:ext cx="8229600" cy="1574800"/>
          </a:xfrm>
        </p:spPr>
        <p:txBody>
          <a:bodyPr/>
          <a:lstStyle/>
          <a:p>
            <a:pPr algn="just">
              <a:lnSpc>
                <a:spcPct val="130000"/>
              </a:lnSpc>
            </a:pPr>
            <a:r>
              <a:rPr lang="en-US" sz="3200" b="1" smtClean="0">
                <a:solidFill>
                  <a:srgbClr val="0000FF"/>
                </a:solidFill>
              </a:rPr>
              <a:t>BÀI 2: EM ĐÁP LẠI LỜI CẢM </a:t>
            </a:r>
            <a:r>
              <a:rPr lang="vi-VN" sz="3200" b="1" smtClean="0">
                <a:solidFill>
                  <a:srgbClr val="0000FF"/>
                </a:solidFill>
              </a:rPr>
              <a:t>Ơ</a:t>
            </a:r>
            <a:r>
              <a:rPr lang="en-US" sz="3200" b="1" smtClean="0">
                <a:solidFill>
                  <a:srgbClr val="0000FF"/>
                </a:solidFill>
              </a:rPr>
              <a:t>N TRONG CÁC TR</a:t>
            </a:r>
            <a:r>
              <a:rPr lang="vi-VN" sz="3200" b="1" smtClean="0">
                <a:solidFill>
                  <a:srgbClr val="0000FF"/>
                </a:solidFill>
              </a:rPr>
              <a:t>Ư</a:t>
            </a:r>
            <a:r>
              <a:rPr lang="en-US" sz="3200" b="1" smtClean="0">
                <a:solidFill>
                  <a:srgbClr val="0000FF"/>
                </a:solidFill>
              </a:rPr>
              <a:t>ỜNG HỢP SAU NH</a:t>
            </a:r>
            <a:r>
              <a:rPr lang="vi-VN" sz="3200" b="1" smtClean="0">
                <a:solidFill>
                  <a:srgbClr val="0000FF"/>
                </a:solidFill>
              </a:rPr>
              <a:t>Ư</a:t>
            </a:r>
            <a:r>
              <a:rPr lang="en-US" sz="3200" b="1" smtClean="0">
                <a:solidFill>
                  <a:srgbClr val="0000FF"/>
                </a:solidFill>
              </a:rPr>
              <a:t> THẾ NÀO?</a:t>
            </a:r>
          </a:p>
        </p:txBody>
      </p:sp>
      <p:sp>
        <p:nvSpPr>
          <p:cNvPr id="34824" name="Rectangle 8"/>
          <p:cNvSpPr>
            <a:spLocks noGrp="1" noChangeArrowheads="1"/>
          </p:cNvSpPr>
          <p:nvPr>
            <p:ph type="body" idx="1"/>
          </p:nvPr>
        </p:nvSpPr>
        <p:spPr>
          <a:xfrm>
            <a:off x="368300" y="1712913"/>
            <a:ext cx="8394700" cy="4525962"/>
          </a:xfrm>
        </p:spPr>
        <p:txBody>
          <a:bodyPr/>
          <a:lstStyle/>
          <a:p>
            <a:pPr marL="609600" indent="-609600" algn="just">
              <a:lnSpc>
                <a:spcPct val="150000"/>
              </a:lnSpc>
              <a:buFontTx/>
              <a:buAutoNum type="alphaLcParenR"/>
            </a:pPr>
            <a:r>
              <a:rPr lang="en-US" sz="2800" b="1" smtClean="0"/>
              <a:t>Em cho bạn mượn quyển truyện. Bạn em nói: “Cảm ơn bạn. Tuần sau mình sẽ trả”</a:t>
            </a:r>
          </a:p>
          <a:p>
            <a:pPr marL="609600" indent="-609600" algn="just">
              <a:lnSpc>
                <a:spcPct val="150000"/>
              </a:lnSpc>
              <a:buFontTx/>
              <a:buAutoNum type="alphaLcParenR"/>
            </a:pPr>
            <a:r>
              <a:rPr lang="en-US" sz="2800" b="1" smtClean="0"/>
              <a:t>Em đến thăm bạn ốm. Bạn em nói: “Cảm ơn bạn. Mình sắp khỏi rồi”</a:t>
            </a:r>
          </a:p>
          <a:p>
            <a:pPr marL="609600" indent="-609600" algn="just">
              <a:lnSpc>
                <a:spcPct val="150000"/>
              </a:lnSpc>
              <a:buFontTx/>
              <a:buAutoNum type="alphaLcParenR"/>
            </a:pPr>
            <a:r>
              <a:rPr lang="en-US" sz="2800" b="1" smtClean="0"/>
              <a:t>Em rót nước mời khách đến nhà. Khách nói: “Cảm ơn cháu. Cháu ngoan quá!”</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4823"/>
                                        </p:tgtEl>
                                        <p:attrNameLst>
                                          <p:attrName>style.visibility</p:attrName>
                                        </p:attrNameLst>
                                      </p:cBhvr>
                                      <p:to>
                                        <p:strVal val="visible"/>
                                      </p:to>
                                    </p:set>
                                    <p:animEffect transition="in" filter="checkerboard(across)">
                                      <p:cBhvr>
                                        <p:cTn id="7" dur="500"/>
                                        <p:tgtEl>
                                          <p:spTgt spid="348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4824">
                                            <p:txEl>
                                              <p:pRg st="0" end="0"/>
                                            </p:txEl>
                                          </p:spTgt>
                                        </p:tgtEl>
                                        <p:attrNameLst>
                                          <p:attrName>style.visibility</p:attrName>
                                        </p:attrNameLst>
                                      </p:cBhvr>
                                      <p:to>
                                        <p:strVal val="visible"/>
                                      </p:to>
                                    </p:set>
                                    <p:anim calcmode="lin" valueType="num">
                                      <p:cBhvr additive="base">
                                        <p:cTn id="12" dur="500" fill="hold"/>
                                        <p:tgtEl>
                                          <p:spTgt spid="3482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48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4824">
                                            <p:txEl>
                                              <p:pRg st="1" end="1"/>
                                            </p:txEl>
                                          </p:spTgt>
                                        </p:tgtEl>
                                        <p:attrNameLst>
                                          <p:attrName>style.visibility</p:attrName>
                                        </p:attrNameLst>
                                      </p:cBhvr>
                                      <p:to>
                                        <p:strVal val="visible"/>
                                      </p:to>
                                    </p:set>
                                    <p:anim calcmode="lin" valueType="num">
                                      <p:cBhvr additive="base">
                                        <p:cTn id="18" dur="500" fill="hold"/>
                                        <p:tgtEl>
                                          <p:spTgt spid="34824">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482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4824">
                                            <p:txEl>
                                              <p:pRg st="2" end="2"/>
                                            </p:txEl>
                                          </p:spTgt>
                                        </p:tgtEl>
                                        <p:attrNameLst>
                                          <p:attrName>style.visibility</p:attrName>
                                        </p:attrNameLst>
                                      </p:cBhvr>
                                      <p:to>
                                        <p:strVal val="visible"/>
                                      </p:to>
                                    </p:set>
                                    <p:anim calcmode="lin" valueType="num">
                                      <p:cBhvr additive="base">
                                        <p:cTn id="24" dur="500" fill="hold"/>
                                        <p:tgtEl>
                                          <p:spTgt spid="34824">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482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3" grpId="0"/>
      <p:bldP spid="3482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p:cNvSpPr txBox="1">
            <a:spLocks noChangeArrowheads="1"/>
          </p:cNvSpPr>
          <p:nvPr/>
        </p:nvSpPr>
        <p:spPr bwMode="auto">
          <a:xfrm>
            <a:off x="385763" y="2819400"/>
            <a:ext cx="8677275" cy="3298825"/>
          </a:xfrm>
          <a:prstGeom prst="rect">
            <a:avLst/>
          </a:prstGeom>
          <a:noFill/>
          <a:ln w="9525">
            <a:noFill/>
            <a:miter lim="800000"/>
            <a:headEnd/>
            <a:tailEnd/>
          </a:ln>
        </p:spPr>
        <p:txBody>
          <a:bodyPr>
            <a:spAutoFit/>
          </a:bodyPr>
          <a:lstStyle/>
          <a:p>
            <a:pPr algn="just">
              <a:lnSpc>
                <a:spcPct val="150000"/>
              </a:lnSpc>
              <a:buFont typeface="Symbol" pitchFamily="18" charset="2"/>
              <a:buChar char="-"/>
            </a:pPr>
            <a:r>
              <a:rPr lang="en-US" sz="2800">
                <a:solidFill>
                  <a:srgbClr val="FF3300"/>
                </a:solidFill>
                <a:latin typeface="Arial" charset="0"/>
              </a:rPr>
              <a:t> Không sao đâu. Khi nào đọc xong cậu trả tớ cũng được.</a:t>
            </a:r>
          </a:p>
          <a:p>
            <a:pPr algn="just">
              <a:lnSpc>
                <a:spcPct val="150000"/>
              </a:lnSpc>
              <a:buFont typeface="Symbol" pitchFamily="18" charset="2"/>
              <a:buChar char="-"/>
            </a:pPr>
            <a:r>
              <a:rPr lang="en-US" sz="2800">
                <a:solidFill>
                  <a:srgbClr val="FF3300"/>
                </a:solidFill>
                <a:latin typeface="Arial" charset="0"/>
              </a:rPr>
              <a:t> Có gỡ </a:t>
            </a:r>
            <a:r>
              <a:rPr lang="vi-VN" sz="2800">
                <a:solidFill>
                  <a:srgbClr val="FF3300"/>
                </a:solidFill>
                <a:latin typeface="Arial" charset="0"/>
              </a:rPr>
              <a:t>đ</a:t>
            </a:r>
            <a:r>
              <a:rPr lang="en-US" sz="2800">
                <a:solidFill>
                  <a:srgbClr val="FF3300"/>
                </a:solidFill>
                <a:latin typeface="Arial" charset="0"/>
              </a:rPr>
              <a:t>âu, cậu cứ </a:t>
            </a:r>
            <a:r>
              <a:rPr lang="vi-VN" sz="2800">
                <a:solidFill>
                  <a:srgbClr val="FF3300"/>
                </a:solidFill>
                <a:latin typeface="Arial" charset="0"/>
              </a:rPr>
              <a:t>đ</a:t>
            </a:r>
            <a:r>
              <a:rPr lang="en-US" sz="2800">
                <a:solidFill>
                  <a:srgbClr val="FF3300"/>
                </a:solidFill>
                <a:latin typeface="Arial" charset="0"/>
              </a:rPr>
              <a:t>ọc </a:t>
            </a:r>
            <a:r>
              <a:rPr lang="vi-VN" sz="2800">
                <a:solidFill>
                  <a:srgbClr val="FF3300"/>
                </a:solidFill>
                <a:latin typeface="Arial" charset="0"/>
              </a:rPr>
              <a:t>đ</a:t>
            </a:r>
            <a:r>
              <a:rPr lang="en-US" sz="2800">
                <a:solidFill>
                  <a:srgbClr val="FF3300"/>
                </a:solidFill>
                <a:latin typeface="Arial" charset="0"/>
              </a:rPr>
              <a:t>i</a:t>
            </a:r>
          </a:p>
          <a:p>
            <a:pPr algn="just">
              <a:lnSpc>
                <a:spcPct val="150000"/>
              </a:lnSpc>
              <a:buFont typeface="Symbol" pitchFamily="18" charset="2"/>
              <a:buChar char="-"/>
            </a:pPr>
            <a:r>
              <a:rPr lang="en-US" sz="2800">
                <a:solidFill>
                  <a:srgbClr val="FF3300"/>
                </a:solidFill>
                <a:latin typeface="Arial" charset="0"/>
              </a:rPr>
              <a:t> Không phải vội thế </a:t>
            </a:r>
            <a:r>
              <a:rPr lang="vi-VN" sz="2800">
                <a:solidFill>
                  <a:srgbClr val="FF3300"/>
                </a:solidFill>
                <a:latin typeface="Arial" charset="0"/>
              </a:rPr>
              <a:t>đ</a:t>
            </a:r>
            <a:r>
              <a:rPr lang="en-US" sz="2800">
                <a:solidFill>
                  <a:srgbClr val="FF3300"/>
                </a:solidFill>
                <a:latin typeface="Arial" charset="0"/>
              </a:rPr>
              <a:t>âu, bạn cứ giữ mà đọc, bao giờ xong trả tớ cũng được</a:t>
            </a:r>
          </a:p>
        </p:txBody>
      </p:sp>
      <p:sp>
        <p:nvSpPr>
          <p:cNvPr id="2" name="TextBox 4"/>
          <p:cNvSpPr txBox="1">
            <a:spLocks noChangeArrowheads="1"/>
          </p:cNvSpPr>
          <p:nvPr/>
        </p:nvSpPr>
        <p:spPr bwMode="auto">
          <a:xfrm>
            <a:off x="171450" y="1381125"/>
            <a:ext cx="8677275" cy="1374775"/>
          </a:xfrm>
          <a:prstGeom prst="rect">
            <a:avLst/>
          </a:prstGeom>
          <a:noFill/>
          <a:ln w="9525">
            <a:noFill/>
            <a:miter lim="800000"/>
            <a:headEnd/>
            <a:tailEnd/>
          </a:ln>
        </p:spPr>
        <p:txBody>
          <a:bodyPr>
            <a:spAutoFit/>
          </a:bodyPr>
          <a:lstStyle/>
          <a:p>
            <a:pPr algn="just">
              <a:lnSpc>
                <a:spcPct val="150000"/>
              </a:lnSpc>
            </a:pPr>
            <a:r>
              <a:rPr lang="en-US" sz="2800" b="1">
                <a:latin typeface="Arial" charset="0"/>
              </a:rPr>
              <a:t>a. Em cho bạn mượn quyển truyện. Bạn em nói: “Cảm ơn bạn. Tuần sau mình sẽ trả.”</a:t>
            </a:r>
          </a:p>
        </p:txBody>
      </p:sp>
      <p:sp>
        <p:nvSpPr>
          <p:cNvPr id="10244" name="Rectangle 9"/>
          <p:cNvSpPr>
            <a:spLocks noChangeArrowheads="1"/>
          </p:cNvSpPr>
          <p:nvPr/>
        </p:nvSpPr>
        <p:spPr bwMode="auto">
          <a:xfrm>
            <a:off x="442913" y="-42863"/>
            <a:ext cx="8229600" cy="1574801"/>
          </a:xfrm>
          <a:prstGeom prst="rect">
            <a:avLst/>
          </a:prstGeom>
          <a:noFill/>
          <a:ln w="9525">
            <a:noFill/>
            <a:miter lim="800000"/>
            <a:headEnd/>
            <a:tailEnd/>
          </a:ln>
        </p:spPr>
        <p:txBody>
          <a:bodyPr anchor="ctr"/>
          <a:lstStyle/>
          <a:p>
            <a:pPr algn="just" eaLnBrk="0" hangingPunct="0">
              <a:lnSpc>
                <a:spcPct val="130000"/>
              </a:lnSpc>
            </a:pPr>
            <a:r>
              <a:rPr lang="en-US" sz="3200" b="1">
                <a:solidFill>
                  <a:srgbClr val="0000FF"/>
                </a:solidFill>
                <a:latin typeface="Arial" charset="0"/>
              </a:rPr>
              <a:t>BÀI 2: EM ĐÁP LẠI LỜI CẢM </a:t>
            </a:r>
            <a:r>
              <a:rPr lang="vi-VN" sz="3200" b="1">
                <a:solidFill>
                  <a:srgbClr val="0000FF"/>
                </a:solidFill>
                <a:latin typeface="Arial" charset="0"/>
              </a:rPr>
              <a:t>Ơ</a:t>
            </a:r>
            <a:r>
              <a:rPr lang="en-US" sz="3200" b="1">
                <a:solidFill>
                  <a:srgbClr val="0000FF"/>
                </a:solidFill>
                <a:latin typeface="Arial" charset="0"/>
              </a:rPr>
              <a:t>N TRONG CÁC TR</a:t>
            </a:r>
            <a:r>
              <a:rPr lang="vi-VN" sz="3200" b="1">
                <a:solidFill>
                  <a:srgbClr val="0000FF"/>
                </a:solidFill>
                <a:latin typeface="Arial" charset="0"/>
              </a:rPr>
              <a:t>Ư</a:t>
            </a:r>
            <a:r>
              <a:rPr lang="en-US" sz="3200" b="1">
                <a:solidFill>
                  <a:srgbClr val="0000FF"/>
                </a:solidFill>
                <a:latin typeface="Arial" charset="0"/>
              </a:rPr>
              <a:t>ỜNG HỢP SAU NH</a:t>
            </a:r>
            <a:r>
              <a:rPr lang="vi-VN" sz="3200" b="1">
                <a:solidFill>
                  <a:srgbClr val="0000FF"/>
                </a:solidFill>
                <a:latin typeface="Arial" charset="0"/>
              </a:rPr>
              <a:t>Ư</a:t>
            </a:r>
            <a:r>
              <a:rPr lang="en-US" sz="3200" b="1">
                <a:solidFill>
                  <a:srgbClr val="0000FF"/>
                </a:solidFill>
                <a:latin typeface="Arial" charset="0"/>
              </a:rPr>
              <a:t> THẾ NÀO?</a:t>
            </a: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23"/>
                                        </p:tgtEl>
                                        <p:attrNameLst>
                                          <p:attrName>style.visibility</p:attrName>
                                        </p:attrNameLst>
                                      </p:cBhvr>
                                      <p:to>
                                        <p:strVal val="visible"/>
                                      </p:to>
                                    </p:set>
                                    <p:animEffect transition="in" filter="blinds(horizontal)">
                                      <p:cBhvr>
                                        <p:cTn id="12"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4"/>
          <p:cNvSpPr txBox="1">
            <a:spLocks noChangeArrowheads="1"/>
          </p:cNvSpPr>
          <p:nvPr/>
        </p:nvSpPr>
        <p:spPr bwMode="auto">
          <a:xfrm>
            <a:off x="152400" y="1524000"/>
            <a:ext cx="9144000" cy="1374775"/>
          </a:xfrm>
          <a:prstGeom prst="rect">
            <a:avLst/>
          </a:prstGeom>
          <a:noFill/>
          <a:ln w="9525">
            <a:noFill/>
            <a:miter lim="800000"/>
            <a:headEnd/>
            <a:tailEnd/>
          </a:ln>
        </p:spPr>
        <p:txBody>
          <a:bodyPr>
            <a:spAutoFit/>
          </a:bodyPr>
          <a:lstStyle/>
          <a:p>
            <a:pPr>
              <a:lnSpc>
                <a:spcPct val="150000"/>
              </a:lnSpc>
            </a:pPr>
            <a:r>
              <a:rPr lang="en-US" sz="2800" b="1">
                <a:latin typeface="Arial" charset="0"/>
              </a:rPr>
              <a:t>b. Em đến thăm bạn ốm. Bạn em nói: “Cảm ơn bạn. Mình sắp khỏi rồi.”</a:t>
            </a:r>
          </a:p>
        </p:txBody>
      </p:sp>
      <p:sp>
        <p:nvSpPr>
          <p:cNvPr id="2" name="TextBox 4"/>
          <p:cNvSpPr txBox="1">
            <a:spLocks noChangeArrowheads="1"/>
          </p:cNvSpPr>
          <p:nvPr/>
        </p:nvSpPr>
        <p:spPr bwMode="auto">
          <a:xfrm>
            <a:off x="514350" y="2967038"/>
            <a:ext cx="8562975" cy="3298825"/>
          </a:xfrm>
          <a:prstGeom prst="rect">
            <a:avLst/>
          </a:prstGeom>
          <a:noFill/>
          <a:ln w="9525">
            <a:noFill/>
            <a:miter lim="800000"/>
            <a:headEnd/>
            <a:tailEnd/>
          </a:ln>
        </p:spPr>
        <p:txBody>
          <a:bodyPr>
            <a:spAutoFit/>
          </a:bodyPr>
          <a:lstStyle/>
          <a:p>
            <a:pPr>
              <a:lnSpc>
                <a:spcPct val="150000"/>
              </a:lnSpc>
              <a:buFont typeface="Symbol" pitchFamily="18" charset="2"/>
              <a:buChar char="-"/>
              <a:tabLst>
                <a:tab pos="688975" algn="l"/>
              </a:tabLst>
            </a:pPr>
            <a:r>
              <a:rPr lang="en-US" sz="2800">
                <a:solidFill>
                  <a:srgbClr val="FF3300"/>
                </a:solidFill>
                <a:latin typeface="Arial" charset="0"/>
              </a:rPr>
              <a:t> Ừ. Cậu cố gắng ăn nhiều cho mau khỏe nhé!</a:t>
            </a:r>
          </a:p>
          <a:p>
            <a:pPr>
              <a:lnSpc>
                <a:spcPct val="150000"/>
              </a:lnSpc>
              <a:buFont typeface="Symbol" pitchFamily="18" charset="2"/>
              <a:buChar char="-"/>
              <a:tabLst>
                <a:tab pos="688975" algn="l"/>
              </a:tabLst>
            </a:pPr>
            <a:r>
              <a:rPr lang="en-US" sz="2800">
                <a:solidFill>
                  <a:srgbClr val="FF3300"/>
                </a:solidFill>
                <a:latin typeface="Arial" charset="0"/>
              </a:rPr>
              <a:t> Có gì đâu mà bạn phải cảm ơn</a:t>
            </a:r>
          </a:p>
          <a:p>
            <a:pPr>
              <a:lnSpc>
                <a:spcPct val="150000"/>
              </a:lnSpc>
              <a:buFont typeface="Symbol" pitchFamily="18" charset="2"/>
              <a:buChar char="-"/>
              <a:tabLst>
                <a:tab pos="688975" algn="l"/>
              </a:tabLst>
            </a:pPr>
            <a:r>
              <a:rPr lang="en-US" sz="2800">
                <a:solidFill>
                  <a:srgbClr val="FF3300"/>
                </a:solidFill>
                <a:latin typeface="Arial" charset="0"/>
              </a:rPr>
              <a:t> Bạn đừng nói thế, chúng mình là bạn bè của nhau mà.</a:t>
            </a:r>
          </a:p>
          <a:p>
            <a:pPr>
              <a:lnSpc>
                <a:spcPct val="150000"/>
              </a:lnSpc>
              <a:buFont typeface="Symbol" pitchFamily="18" charset="2"/>
              <a:buChar char="-"/>
              <a:tabLst>
                <a:tab pos="688975" algn="l"/>
              </a:tabLst>
            </a:pPr>
            <a:endParaRPr lang="en-US" sz="2800">
              <a:solidFill>
                <a:srgbClr val="FF3300"/>
              </a:solidFill>
              <a:latin typeface="Arial" charset="0"/>
            </a:endParaRPr>
          </a:p>
        </p:txBody>
      </p:sp>
      <p:sp>
        <p:nvSpPr>
          <p:cNvPr id="11268" name="Rectangle 6"/>
          <p:cNvSpPr>
            <a:spLocks noChangeArrowheads="1"/>
          </p:cNvSpPr>
          <p:nvPr/>
        </p:nvSpPr>
        <p:spPr bwMode="auto">
          <a:xfrm>
            <a:off x="266700" y="407988"/>
            <a:ext cx="8229600" cy="1143000"/>
          </a:xfrm>
          <a:prstGeom prst="rect">
            <a:avLst/>
          </a:prstGeom>
          <a:noFill/>
          <a:ln w="9525">
            <a:noFill/>
            <a:miter lim="800000"/>
            <a:headEnd/>
            <a:tailEnd/>
          </a:ln>
        </p:spPr>
        <p:txBody>
          <a:bodyPr anchor="ctr"/>
          <a:lstStyle/>
          <a:p>
            <a:pPr algn="ctr" eaLnBrk="0" hangingPunct="0">
              <a:lnSpc>
                <a:spcPct val="120000"/>
              </a:lnSpc>
            </a:pPr>
            <a:r>
              <a:rPr lang="en-US" sz="3200" b="1">
                <a:solidFill>
                  <a:srgbClr val="0000FF"/>
                </a:solidFill>
                <a:latin typeface="Arial" charset="0"/>
              </a:rPr>
              <a:t>BÀI 2: EM ĐÁP LẠI LỜI CẢM </a:t>
            </a:r>
            <a:r>
              <a:rPr lang="vi-VN" sz="3200" b="1">
                <a:solidFill>
                  <a:srgbClr val="0000FF"/>
                </a:solidFill>
                <a:latin typeface="Arial" charset="0"/>
              </a:rPr>
              <a:t>Ơ</a:t>
            </a:r>
            <a:r>
              <a:rPr lang="en-US" sz="3200" b="1">
                <a:solidFill>
                  <a:srgbClr val="0000FF"/>
                </a:solidFill>
                <a:latin typeface="Arial" charset="0"/>
              </a:rPr>
              <a:t>N TRONG CÁC TR</a:t>
            </a:r>
            <a:r>
              <a:rPr lang="vi-VN" sz="3200" b="1">
                <a:solidFill>
                  <a:srgbClr val="0000FF"/>
                </a:solidFill>
                <a:latin typeface="Arial" charset="0"/>
              </a:rPr>
              <a:t>Ư</a:t>
            </a:r>
            <a:r>
              <a:rPr lang="en-US" sz="3200" b="1">
                <a:solidFill>
                  <a:srgbClr val="0000FF"/>
                </a:solidFill>
                <a:latin typeface="Arial" charset="0"/>
              </a:rPr>
              <a:t>ỜNG HỢP SAU NH</a:t>
            </a:r>
            <a:r>
              <a:rPr lang="vi-VN" sz="3200" b="1">
                <a:solidFill>
                  <a:srgbClr val="0000FF"/>
                </a:solidFill>
                <a:latin typeface="Arial" charset="0"/>
              </a:rPr>
              <a:t>Ư</a:t>
            </a:r>
            <a:r>
              <a:rPr lang="en-US" sz="3200" b="1">
                <a:solidFill>
                  <a:srgbClr val="0000FF"/>
                </a:solidFill>
                <a:latin typeface="Arial" charset="0"/>
              </a:rPr>
              <a:t> THẾ NÀO?</a:t>
            </a:r>
            <a:br>
              <a:rPr lang="en-US" sz="3200" b="1">
                <a:solidFill>
                  <a:srgbClr val="0000FF"/>
                </a:solidFill>
                <a:latin typeface="Arial" charset="0"/>
              </a:rPr>
            </a:br>
            <a:endParaRPr lang="en-US" sz="3200" b="1">
              <a:solidFill>
                <a:srgbClr val="0000FF"/>
              </a:solidFill>
              <a:latin typeface="Arial" charset="0"/>
            </a:endParaRPr>
          </a:p>
        </p:txBody>
      </p:sp>
    </p:spTree>
  </p:cSld>
  <p:clrMapOvr>
    <a:masterClrMapping/>
  </p:clrMapOvr>
  <p:transition spd="slow">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4"/>
          <p:cNvSpPr txBox="1">
            <a:spLocks noChangeArrowheads="1"/>
          </p:cNvSpPr>
          <p:nvPr/>
        </p:nvSpPr>
        <p:spPr bwMode="auto">
          <a:xfrm>
            <a:off x="261938" y="1385888"/>
            <a:ext cx="9144000" cy="1374775"/>
          </a:xfrm>
          <a:prstGeom prst="rect">
            <a:avLst/>
          </a:prstGeom>
          <a:noFill/>
          <a:ln w="9525">
            <a:noFill/>
            <a:miter lim="800000"/>
            <a:headEnd/>
            <a:tailEnd/>
          </a:ln>
        </p:spPr>
        <p:txBody>
          <a:bodyPr>
            <a:spAutoFit/>
          </a:bodyPr>
          <a:lstStyle/>
          <a:p>
            <a:pPr>
              <a:lnSpc>
                <a:spcPct val="150000"/>
              </a:lnSpc>
            </a:pPr>
            <a:r>
              <a:rPr lang="en-US" sz="2800" b="1">
                <a:latin typeface="Arial" charset="0"/>
              </a:rPr>
              <a:t>c. Em rót nước mời khách đến nhà. Khách nói: “Cảm ơn cháu. Cháu ngoan quá!”</a:t>
            </a:r>
          </a:p>
        </p:txBody>
      </p:sp>
      <p:sp>
        <p:nvSpPr>
          <p:cNvPr id="2" name="TextBox 4"/>
          <p:cNvSpPr txBox="1">
            <a:spLocks noChangeArrowheads="1"/>
          </p:cNvSpPr>
          <p:nvPr/>
        </p:nvSpPr>
        <p:spPr bwMode="auto">
          <a:xfrm>
            <a:off x="714375" y="2989263"/>
            <a:ext cx="9144000" cy="2016125"/>
          </a:xfrm>
          <a:prstGeom prst="rect">
            <a:avLst/>
          </a:prstGeom>
          <a:noFill/>
          <a:ln w="9525">
            <a:noFill/>
            <a:miter lim="800000"/>
            <a:headEnd/>
            <a:tailEnd/>
          </a:ln>
        </p:spPr>
        <p:txBody>
          <a:bodyPr>
            <a:spAutoFit/>
          </a:bodyPr>
          <a:lstStyle/>
          <a:p>
            <a:pPr>
              <a:lnSpc>
                <a:spcPct val="150000"/>
              </a:lnSpc>
              <a:buFont typeface="Symbol" pitchFamily="18" charset="2"/>
              <a:buChar char="-"/>
            </a:pPr>
            <a:r>
              <a:rPr lang="en-US" sz="2800">
                <a:solidFill>
                  <a:srgbClr val="FF3300"/>
                </a:solidFill>
                <a:latin typeface="Arial" charset="0"/>
              </a:rPr>
              <a:t> Không có gì ạ. Bác ngồi đợi bố mẹ cháu một lát.</a:t>
            </a:r>
          </a:p>
          <a:p>
            <a:pPr>
              <a:lnSpc>
                <a:spcPct val="150000"/>
              </a:lnSpc>
              <a:buFont typeface="Symbol" pitchFamily="18" charset="2"/>
              <a:buChar char="-"/>
            </a:pPr>
            <a:r>
              <a:rPr lang="en-US" sz="2800">
                <a:solidFill>
                  <a:srgbClr val="FF3300"/>
                </a:solidFill>
                <a:latin typeface="Arial" charset="0"/>
              </a:rPr>
              <a:t> Dạ thưa bác, không có gì đâu ạ.</a:t>
            </a:r>
          </a:p>
          <a:p>
            <a:pPr>
              <a:lnSpc>
                <a:spcPct val="150000"/>
              </a:lnSpc>
              <a:buFont typeface="Symbol" pitchFamily="18" charset="2"/>
              <a:buChar char="-"/>
            </a:pPr>
            <a:r>
              <a:rPr lang="en-US" sz="2800">
                <a:solidFill>
                  <a:srgbClr val="FF3300"/>
                </a:solidFill>
                <a:latin typeface="Arial" charset="0"/>
              </a:rPr>
              <a:t> Dạ cháu cảm ơn bác đã khen..</a:t>
            </a:r>
          </a:p>
        </p:txBody>
      </p:sp>
      <p:sp>
        <p:nvSpPr>
          <p:cNvPr id="12292" name="Rectangle 7"/>
          <p:cNvSpPr>
            <a:spLocks noChangeArrowheads="1"/>
          </p:cNvSpPr>
          <p:nvPr/>
        </p:nvSpPr>
        <p:spPr bwMode="auto">
          <a:xfrm>
            <a:off x="266700" y="407988"/>
            <a:ext cx="8229600" cy="1143000"/>
          </a:xfrm>
          <a:prstGeom prst="rect">
            <a:avLst/>
          </a:prstGeom>
          <a:noFill/>
          <a:ln w="9525">
            <a:noFill/>
            <a:miter lim="800000"/>
            <a:headEnd/>
            <a:tailEnd/>
          </a:ln>
        </p:spPr>
        <p:txBody>
          <a:bodyPr anchor="ctr"/>
          <a:lstStyle/>
          <a:p>
            <a:pPr algn="ctr" eaLnBrk="0" hangingPunct="0">
              <a:lnSpc>
                <a:spcPct val="120000"/>
              </a:lnSpc>
            </a:pPr>
            <a:r>
              <a:rPr lang="en-US" sz="3200" b="1">
                <a:solidFill>
                  <a:srgbClr val="0000FF"/>
                </a:solidFill>
                <a:latin typeface="Arial" charset="0"/>
              </a:rPr>
              <a:t>BÀI 2: EM ĐÁP LẠI LỜI CẢM </a:t>
            </a:r>
            <a:r>
              <a:rPr lang="vi-VN" sz="3200" b="1">
                <a:solidFill>
                  <a:srgbClr val="0000FF"/>
                </a:solidFill>
                <a:latin typeface="Arial" charset="0"/>
              </a:rPr>
              <a:t>Ơ</a:t>
            </a:r>
            <a:r>
              <a:rPr lang="en-US" sz="3200" b="1">
                <a:solidFill>
                  <a:srgbClr val="0000FF"/>
                </a:solidFill>
                <a:latin typeface="Arial" charset="0"/>
              </a:rPr>
              <a:t>N TRONG CÁC TR</a:t>
            </a:r>
            <a:r>
              <a:rPr lang="vi-VN" sz="3200" b="1">
                <a:solidFill>
                  <a:srgbClr val="0000FF"/>
                </a:solidFill>
                <a:latin typeface="Arial" charset="0"/>
              </a:rPr>
              <a:t>Ư</a:t>
            </a:r>
            <a:r>
              <a:rPr lang="en-US" sz="3200" b="1">
                <a:solidFill>
                  <a:srgbClr val="0000FF"/>
                </a:solidFill>
                <a:latin typeface="Arial" charset="0"/>
              </a:rPr>
              <a:t>ỜNG HỢP SAU NH</a:t>
            </a:r>
            <a:r>
              <a:rPr lang="vi-VN" sz="3200" b="1">
                <a:solidFill>
                  <a:srgbClr val="0000FF"/>
                </a:solidFill>
                <a:latin typeface="Arial" charset="0"/>
              </a:rPr>
              <a:t>Ư</a:t>
            </a:r>
            <a:r>
              <a:rPr lang="en-US" sz="3200" b="1">
                <a:solidFill>
                  <a:srgbClr val="0000FF"/>
                </a:solidFill>
                <a:latin typeface="Arial" charset="0"/>
              </a:rPr>
              <a:t> THẾ NÀO?</a:t>
            </a:r>
            <a:br>
              <a:rPr lang="en-US" sz="3200" b="1">
                <a:solidFill>
                  <a:srgbClr val="0000FF"/>
                </a:solidFill>
                <a:latin typeface="Arial" charset="0"/>
              </a:rPr>
            </a:br>
            <a:endParaRPr lang="en-US" sz="3200" b="1">
              <a:solidFill>
                <a:srgbClr val="0000FF"/>
              </a:solidFill>
              <a:latin typeface="Arial" charset="0"/>
            </a:endParaRPr>
          </a:p>
        </p:txBody>
      </p:sp>
    </p:spTree>
  </p:cSld>
  <p:clrMapOvr>
    <a:masterClrMapping/>
  </p:clrMapOvr>
  <p:transition spd="slow">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0"/>
          <p:cNvSpPr txBox="1">
            <a:spLocks noChangeArrowheads="1"/>
          </p:cNvSpPr>
          <p:nvPr/>
        </p:nvSpPr>
        <p:spPr bwMode="auto">
          <a:xfrm>
            <a:off x="114300" y="100013"/>
            <a:ext cx="9067800" cy="579437"/>
          </a:xfrm>
          <a:prstGeom prst="rect">
            <a:avLst/>
          </a:prstGeom>
          <a:noFill/>
          <a:ln w="9525">
            <a:noFill/>
            <a:miter lim="800000"/>
            <a:headEnd/>
            <a:tailEnd/>
          </a:ln>
        </p:spPr>
        <p:txBody>
          <a:bodyPr>
            <a:spAutoFit/>
          </a:bodyPr>
          <a:lstStyle/>
          <a:p>
            <a:pPr marL="742950" indent="-742950">
              <a:spcBef>
                <a:spcPct val="50000"/>
              </a:spcBef>
            </a:pPr>
            <a:r>
              <a:rPr lang="en-US" sz="3200" b="1">
                <a:solidFill>
                  <a:srgbClr val="FF3300"/>
                </a:solidFill>
                <a:latin typeface="Arial" charset="0"/>
              </a:rPr>
              <a:t>Bài 3:</a:t>
            </a:r>
            <a:r>
              <a:rPr lang="en-US" sz="3200">
                <a:solidFill>
                  <a:srgbClr val="FF3300"/>
                </a:solidFill>
                <a:latin typeface="Arial" charset="0"/>
              </a:rPr>
              <a:t> </a:t>
            </a:r>
            <a:r>
              <a:rPr lang="en-US" sz="3200" b="1">
                <a:solidFill>
                  <a:srgbClr val="FF3300"/>
                </a:solidFill>
                <a:latin typeface="Arial" charset="0"/>
              </a:rPr>
              <a:t>Đọc đoạn văn sau và làm bài tập</a:t>
            </a:r>
          </a:p>
        </p:txBody>
      </p:sp>
      <p:sp>
        <p:nvSpPr>
          <p:cNvPr id="5123" name="TextBox 4"/>
          <p:cNvSpPr txBox="1">
            <a:spLocks noChangeArrowheads="1"/>
          </p:cNvSpPr>
          <p:nvPr/>
        </p:nvSpPr>
        <p:spPr bwMode="auto">
          <a:xfrm>
            <a:off x="304800" y="742950"/>
            <a:ext cx="8610600" cy="641350"/>
          </a:xfrm>
          <a:prstGeom prst="rect">
            <a:avLst/>
          </a:prstGeom>
          <a:noFill/>
          <a:ln w="9525">
            <a:noFill/>
            <a:miter lim="800000"/>
            <a:headEnd/>
            <a:tailEnd/>
          </a:ln>
        </p:spPr>
        <p:txBody>
          <a:bodyPr>
            <a:spAutoFit/>
          </a:bodyPr>
          <a:lstStyle/>
          <a:p>
            <a:pPr algn="ctr"/>
            <a:r>
              <a:rPr lang="en-US" sz="3600" b="1">
                <a:solidFill>
                  <a:srgbClr val="0000FF"/>
                </a:solidFill>
                <a:latin typeface="Arial" charset="0"/>
              </a:rPr>
              <a:t>  Chim chích bông</a:t>
            </a:r>
          </a:p>
        </p:txBody>
      </p:sp>
      <p:pic>
        <p:nvPicPr>
          <p:cNvPr id="13316" name="Picture 6" descr="images1348453_chimse"/>
          <p:cNvPicPr>
            <a:picLocks noChangeAspect="1" noChangeArrowheads="1"/>
          </p:cNvPicPr>
          <p:nvPr/>
        </p:nvPicPr>
        <p:blipFill>
          <a:blip r:embed="rId2"/>
          <a:srcRect/>
          <a:stretch>
            <a:fillRect/>
          </a:stretch>
        </p:blipFill>
        <p:spPr bwMode="auto">
          <a:xfrm>
            <a:off x="457200" y="1781175"/>
            <a:ext cx="3810000" cy="4314825"/>
          </a:xfrm>
          <a:prstGeom prst="rect">
            <a:avLst/>
          </a:prstGeom>
          <a:noFill/>
          <a:ln w="9525">
            <a:noFill/>
            <a:miter lim="800000"/>
            <a:headEnd/>
            <a:tailEnd/>
          </a:ln>
        </p:spPr>
      </p:pic>
      <p:pic>
        <p:nvPicPr>
          <p:cNvPr id="13317" name="Picture 8" descr="250px-Orthotomus_sutorius"/>
          <p:cNvPicPr>
            <a:picLocks noChangeAspect="1" noChangeArrowheads="1"/>
          </p:cNvPicPr>
          <p:nvPr/>
        </p:nvPicPr>
        <p:blipFill>
          <a:blip r:embed="rId3"/>
          <a:srcRect/>
          <a:stretch>
            <a:fillRect/>
          </a:stretch>
        </p:blipFill>
        <p:spPr bwMode="auto">
          <a:xfrm>
            <a:off x="4476750" y="1766888"/>
            <a:ext cx="4133850" cy="4343400"/>
          </a:xfrm>
          <a:prstGeom prst="rect">
            <a:avLst/>
          </a:prstGeom>
          <a:noFill/>
          <a:ln w="9525">
            <a:noFill/>
            <a:miter lim="800000"/>
            <a:headEnd/>
            <a:tailEnd/>
          </a:ln>
        </p:spPr>
      </p:pic>
    </p:spTree>
  </p:cSld>
  <p:clrMapOvr>
    <a:masterClrMapping/>
  </p:clrMapOvr>
  <p:transition spd="slow">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blinds(horizontal)">
                                      <p:cBhvr>
                                        <p:cTn id="7"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p:cNvSpPr txBox="1">
            <a:spLocks noChangeArrowheads="1"/>
          </p:cNvSpPr>
          <p:nvPr/>
        </p:nvSpPr>
        <p:spPr bwMode="auto">
          <a:xfrm>
            <a:off x="304800" y="228600"/>
            <a:ext cx="8610600" cy="5724525"/>
          </a:xfrm>
          <a:prstGeom prst="rect">
            <a:avLst/>
          </a:prstGeom>
          <a:noFill/>
          <a:ln w="9525">
            <a:noFill/>
            <a:miter lim="800000"/>
            <a:headEnd/>
            <a:tailEnd/>
          </a:ln>
        </p:spPr>
        <p:txBody>
          <a:bodyPr>
            <a:spAutoFit/>
          </a:bodyPr>
          <a:lstStyle/>
          <a:p>
            <a:pPr algn="ctr"/>
            <a:r>
              <a:rPr lang="en-US" sz="3600" b="1">
                <a:solidFill>
                  <a:srgbClr val="FF3300"/>
                </a:solidFill>
                <a:latin typeface="Arial" charset="0"/>
              </a:rPr>
              <a:t>  CHIM CHÍCH BÔNG</a:t>
            </a:r>
          </a:p>
          <a:p>
            <a:pPr algn="just">
              <a:lnSpc>
                <a:spcPct val="120000"/>
              </a:lnSpc>
              <a:spcBef>
                <a:spcPct val="30000"/>
              </a:spcBef>
            </a:pPr>
            <a:r>
              <a:rPr lang="en-US" sz="2800" b="1">
                <a:solidFill>
                  <a:schemeClr val="tx2"/>
                </a:solidFill>
                <a:latin typeface="Arial" charset="0"/>
              </a:rPr>
              <a:t>   </a:t>
            </a:r>
            <a:r>
              <a:rPr lang="en-US" sz="2400">
                <a:solidFill>
                  <a:schemeClr val="tx2"/>
                </a:solidFill>
                <a:latin typeface="Arial" charset="0"/>
              </a:rPr>
              <a:t>Chích bông là một con chim bé xinh đẹp trong thế giới loài chim.</a:t>
            </a:r>
          </a:p>
          <a:p>
            <a:pPr algn="just">
              <a:lnSpc>
                <a:spcPct val="120000"/>
              </a:lnSpc>
            </a:pPr>
            <a:r>
              <a:rPr lang="en-US" sz="2400">
                <a:solidFill>
                  <a:schemeClr val="tx2"/>
                </a:solidFill>
                <a:latin typeface="Arial" charset="0"/>
              </a:rPr>
              <a:t>   Hai chân chích bông xinh xinh bằng hai chiếc tăm. Thế mà hai cái chân tăm ấy rất nhanh nhẹn, được việc, nhảy cứ liên liến. Hai chiếc cánh nhỏ xíu. Cánh nhỏ mà xoải nhanh vun vút. Cặp mỏ chích bông tí tẹo bằng hai mảnh vỏ trấu chắp lại. Thế mà quý lắm đấy. Cặp mỏ tí hon ấy gắp sâu trên lá nhanh thoăn thoắt. Nó khéo biết moi những con sâu độc ác nằm bí mật trong những thân cây mảnh dẻ, ốm yếu.</a:t>
            </a:r>
          </a:p>
          <a:p>
            <a:pPr algn="just">
              <a:lnSpc>
                <a:spcPct val="120000"/>
              </a:lnSpc>
            </a:pPr>
            <a:r>
              <a:rPr lang="en-US" sz="2400">
                <a:solidFill>
                  <a:schemeClr val="tx2"/>
                </a:solidFill>
                <a:latin typeface="Arial" charset="0"/>
              </a:rPr>
              <a:t>   Chích bông xinh đẹp chẳng những là bạn của trẻ em mà còn là bạn của bà con nông dân.</a:t>
            </a:r>
          </a:p>
        </p:txBody>
      </p:sp>
    </p:spTree>
  </p:cSld>
  <p:clrMapOvr>
    <a:masterClrMapping/>
  </p:clrMapOvr>
  <p:transition spd="slow">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blinds(horizontal)">
                                      <p:cBhvr>
                                        <p:cTn id="7"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p:cNvSpPr txBox="1">
            <a:spLocks noChangeArrowheads="1"/>
          </p:cNvSpPr>
          <p:nvPr/>
        </p:nvSpPr>
        <p:spPr bwMode="auto">
          <a:xfrm>
            <a:off x="104775" y="381000"/>
            <a:ext cx="9144000" cy="646113"/>
          </a:xfrm>
          <a:prstGeom prst="rect">
            <a:avLst/>
          </a:prstGeom>
          <a:noFill/>
          <a:ln w="9525">
            <a:noFill/>
            <a:miter lim="800000"/>
            <a:headEnd/>
            <a:tailEnd/>
          </a:ln>
        </p:spPr>
        <p:txBody>
          <a:bodyPr>
            <a:spAutoFit/>
          </a:bodyPr>
          <a:lstStyle/>
          <a:p>
            <a:r>
              <a:rPr lang="en-US" sz="3600" b="1">
                <a:solidFill>
                  <a:srgbClr val="0000FF"/>
                </a:solidFill>
                <a:latin typeface="Arial" charset="0"/>
              </a:rPr>
              <a:t>  </a:t>
            </a:r>
          </a:p>
        </p:txBody>
      </p:sp>
      <p:sp>
        <p:nvSpPr>
          <p:cNvPr id="4" name="Rectangle 3"/>
          <p:cNvSpPr/>
          <p:nvPr/>
        </p:nvSpPr>
        <p:spPr>
          <a:xfrm>
            <a:off x="0" y="1752600"/>
            <a:ext cx="9372600" cy="2585323"/>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914400">
              <a:lnSpc>
                <a:spcPct val="150000"/>
              </a:lnSpc>
              <a:buFontTx/>
              <a:buAutoNum type="alphaLcPeriod"/>
              <a:defRPr/>
            </a:pPr>
            <a:r>
              <a:rPr lang="en-US" sz="5400" b="1" spc="50" dirty="0" err="1">
                <a:ln w="11430"/>
                <a:solidFill>
                  <a:srgbClr val="0000FF"/>
                </a:solidFill>
                <a:effectLst>
                  <a:outerShdw blurRad="76200" dist="50800" dir="5400000" algn="tl" rotWithShape="0">
                    <a:srgbClr val="000000">
                      <a:alpha val="65000"/>
                    </a:srgbClr>
                  </a:outerShdw>
                </a:effectLst>
                <a:latin typeface="Arial"/>
              </a:rPr>
              <a:t>Tìm</a:t>
            </a:r>
            <a:r>
              <a:rPr lang="en-US" sz="5400" b="1" spc="50" dirty="0">
                <a:ln w="11430"/>
                <a:solidFill>
                  <a:srgbClr val="0000FF"/>
                </a:solidFill>
                <a:effectLst>
                  <a:outerShdw blurRad="76200" dist="50800" dir="5400000" algn="tl" rotWithShape="0">
                    <a:srgbClr val="000000">
                      <a:alpha val="65000"/>
                    </a:srgbClr>
                  </a:outerShdw>
                </a:effectLst>
                <a:latin typeface="Arial"/>
              </a:rPr>
              <a:t> </a:t>
            </a:r>
            <a:r>
              <a:rPr lang="en-US" sz="5400" b="1" spc="50" dirty="0" err="1">
                <a:ln w="11430"/>
                <a:solidFill>
                  <a:srgbClr val="0000FF"/>
                </a:solidFill>
                <a:effectLst>
                  <a:outerShdw blurRad="76200" dist="50800" dir="5400000" algn="tl" rotWithShape="0">
                    <a:srgbClr val="000000">
                      <a:alpha val="65000"/>
                    </a:srgbClr>
                  </a:outerShdw>
                </a:effectLst>
                <a:latin typeface="Arial"/>
              </a:rPr>
              <a:t>những</a:t>
            </a:r>
            <a:r>
              <a:rPr lang="en-US" sz="5400" b="1" spc="50" dirty="0">
                <a:ln w="11430"/>
                <a:solidFill>
                  <a:srgbClr val="0000FF"/>
                </a:solidFill>
                <a:effectLst>
                  <a:outerShdw blurRad="76200" dist="50800" dir="5400000" algn="tl" rotWithShape="0">
                    <a:srgbClr val="000000">
                      <a:alpha val="65000"/>
                    </a:srgbClr>
                  </a:outerShdw>
                </a:effectLst>
                <a:latin typeface="Arial"/>
              </a:rPr>
              <a:t> </a:t>
            </a:r>
            <a:r>
              <a:rPr lang="en-US" sz="5400" b="1" spc="50" dirty="0" err="1">
                <a:ln w="11430"/>
                <a:solidFill>
                  <a:srgbClr val="0000FF"/>
                </a:solidFill>
                <a:effectLst>
                  <a:outerShdw blurRad="76200" dist="50800" dir="5400000" algn="tl" rotWithShape="0">
                    <a:srgbClr val="000000">
                      <a:alpha val="65000"/>
                    </a:srgbClr>
                  </a:outerShdw>
                </a:effectLst>
                <a:latin typeface="Arial"/>
              </a:rPr>
              <a:t>câu</a:t>
            </a:r>
            <a:r>
              <a:rPr lang="en-US" sz="5400" b="1" spc="50" dirty="0">
                <a:ln w="11430"/>
                <a:solidFill>
                  <a:srgbClr val="0000FF"/>
                </a:solidFill>
                <a:effectLst>
                  <a:outerShdw blurRad="76200" dist="50800" dir="5400000" algn="tl" rotWithShape="0">
                    <a:srgbClr val="000000">
                      <a:alpha val="65000"/>
                    </a:srgbClr>
                  </a:outerShdw>
                </a:effectLst>
                <a:latin typeface="Arial"/>
              </a:rPr>
              <a:t> </a:t>
            </a:r>
            <a:r>
              <a:rPr lang="en-US" sz="5400" b="1" spc="50" dirty="0" err="1">
                <a:ln w="11430"/>
                <a:solidFill>
                  <a:srgbClr val="0000FF"/>
                </a:solidFill>
                <a:effectLst>
                  <a:outerShdw blurRad="76200" dist="50800" dir="5400000" algn="tl" rotWithShape="0">
                    <a:srgbClr val="000000">
                      <a:alpha val="65000"/>
                    </a:srgbClr>
                  </a:outerShdw>
                </a:effectLst>
                <a:latin typeface="Arial"/>
              </a:rPr>
              <a:t>tả</a:t>
            </a:r>
            <a:r>
              <a:rPr lang="en-US" sz="5400" b="1" spc="50" dirty="0">
                <a:ln w="11430"/>
                <a:solidFill>
                  <a:srgbClr val="0000FF"/>
                </a:solidFill>
                <a:effectLst>
                  <a:outerShdw blurRad="76200" dist="50800" dir="5400000" algn="tl" rotWithShape="0">
                    <a:srgbClr val="000000">
                      <a:alpha val="65000"/>
                    </a:srgbClr>
                  </a:outerShdw>
                </a:effectLst>
                <a:latin typeface="Arial"/>
              </a:rPr>
              <a:t> </a:t>
            </a:r>
            <a:r>
              <a:rPr lang="en-US" sz="5400" b="1" spc="50" dirty="0" err="1">
                <a:ln w="11430"/>
                <a:solidFill>
                  <a:srgbClr val="0000FF"/>
                </a:solidFill>
                <a:effectLst>
                  <a:outerShdw blurRad="76200" dist="50800" dir="5400000" algn="tl" rotWithShape="0">
                    <a:srgbClr val="000000">
                      <a:alpha val="65000"/>
                    </a:srgbClr>
                  </a:outerShdw>
                </a:effectLst>
                <a:latin typeface="Arial"/>
              </a:rPr>
              <a:t>hình</a:t>
            </a:r>
            <a:r>
              <a:rPr lang="en-US" sz="5400" b="1" spc="50" dirty="0">
                <a:ln w="11430"/>
                <a:solidFill>
                  <a:srgbClr val="0000FF"/>
                </a:solidFill>
                <a:effectLst>
                  <a:outerShdw blurRad="76200" dist="50800" dir="5400000" algn="tl" rotWithShape="0">
                    <a:srgbClr val="000000">
                      <a:alpha val="65000"/>
                    </a:srgbClr>
                  </a:outerShdw>
                </a:effectLst>
                <a:latin typeface="Arial"/>
              </a:rPr>
              <a:t> </a:t>
            </a:r>
            <a:r>
              <a:rPr lang="en-US" sz="5400" b="1" spc="50" dirty="0" err="1">
                <a:ln w="11430"/>
                <a:solidFill>
                  <a:srgbClr val="0000FF"/>
                </a:solidFill>
                <a:effectLst>
                  <a:outerShdw blurRad="76200" dist="50800" dir="5400000" algn="tl" rotWithShape="0">
                    <a:srgbClr val="000000">
                      <a:alpha val="65000"/>
                    </a:srgbClr>
                  </a:outerShdw>
                </a:effectLst>
                <a:latin typeface="Arial"/>
              </a:rPr>
              <a:t>dáng</a:t>
            </a:r>
            <a:r>
              <a:rPr lang="en-US" sz="5400" b="1" spc="50" dirty="0">
                <a:ln w="11430"/>
                <a:solidFill>
                  <a:srgbClr val="0000FF"/>
                </a:solidFill>
                <a:effectLst>
                  <a:outerShdw blurRad="76200" dist="50800" dir="5400000" algn="tl" rotWithShape="0">
                    <a:srgbClr val="000000">
                      <a:alpha val="65000"/>
                    </a:srgbClr>
                  </a:outerShdw>
                </a:effectLst>
                <a:latin typeface="Arial"/>
              </a:rPr>
              <a:t> </a:t>
            </a:r>
            <a:r>
              <a:rPr lang="en-US" sz="5400" b="1" spc="50" dirty="0" err="1">
                <a:ln w="11430"/>
                <a:solidFill>
                  <a:srgbClr val="0000FF"/>
                </a:solidFill>
                <a:effectLst>
                  <a:outerShdw blurRad="76200" dist="50800" dir="5400000" algn="tl" rotWithShape="0">
                    <a:srgbClr val="000000">
                      <a:alpha val="65000"/>
                    </a:srgbClr>
                  </a:outerShdw>
                </a:effectLst>
                <a:latin typeface="Arial"/>
              </a:rPr>
              <a:t>của</a:t>
            </a:r>
            <a:r>
              <a:rPr lang="en-US" sz="5400" b="1" spc="50" dirty="0">
                <a:ln w="11430"/>
                <a:solidFill>
                  <a:srgbClr val="0000FF"/>
                </a:solidFill>
                <a:effectLst>
                  <a:outerShdw blurRad="76200" dist="50800" dir="5400000" algn="tl" rotWithShape="0">
                    <a:srgbClr val="000000">
                      <a:alpha val="65000"/>
                    </a:srgbClr>
                  </a:outerShdw>
                </a:effectLst>
                <a:latin typeface="Arial"/>
              </a:rPr>
              <a:t> </a:t>
            </a:r>
            <a:r>
              <a:rPr lang="en-US" sz="5400" b="1" spc="50" dirty="0" err="1">
                <a:ln w="11430"/>
                <a:solidFill>
                  <a:srgbClr val="0000FF"/>
                </a:solidFill>
                <a:effectLst>
                  <a:outerShdw blurRad="76200" dist="50800" dir="5400000" algn="tl" rotWithShape="0">
                    <a:srgbClr val="000000">
                      <a:alpha val="65000"/>
                    </a:srgbClr>
                  </a:outerShdw>
                </a:effectLst>
                <a:latin typeface="Arial"/>
              </a:rPr>
              <a:t>chích</a:t>
            </a:r>
            <a:r>
              <a:rPr lang="en-US" sz="5400" b="1" spc="50" dirty="0">
                <a:ln w="11430"/>
                <a:solidFill>
                  <a:srgbClr val="0000FF"/>
                </a:solidFill>
                <a:effectLst>
                  <a:outerShdw blurRad="76200" dist="50800" dir="5400000" algn="tl" rotWithShape="0">
                    <a:srgbClr val="000000">
                      <a:alpha val="65000"/>
                    </a:srgbClr>
                  </a:outerShdw>
                </a:effectLst>
                <a:latin typeface="Arial"/>
              </a:rPr>
              <a:t> </a:t>
            </a:r>
            <a:r>
              <a:rPr lang="en-US" sz="5400" b="1" spc="50" dirty="0" err="1">
                <a:ln w="11430"/>
                <a:solidFill>
                  <a:srgbClr val="0000FF"/>
                </a:solidFill>
                <a:effectLst>
                  <a:outerShdw blurRad="76200" dist="50800" dir="5400000" algn="tl" rotWithShape="0">
                    <a:srgbClr val="000000">
                      <a:alpha val="65000"/>
                    </a:srgbClr>
                  </a:outerShdw>
                </a:effectLst>
                <a:latin typeface="Arial"/>
              </a:rPr>
              <a:t>bông</a:t>
            </a:r>
            <a:endParaRPr lang="en-US" sz="5400" b="1" spc="50" dirty="0">
              <a:ln w="11430"/>
              <a:solidFill>
                <a:srgbClr val="0000FF"/>
              </a:solidFill>
              <a:effectLst>
                <a:outerShdw blurRad="76200" dist="50800" dir="5400000" algn="tl" rotWithShape="0">
                  <a:srgbClr val="000000">
                    <a:alpha val="65000"/>
                  </a:srgbClr>
                </a:outerShdw>
              </a:effectLst>
              <a:latin typeface="Arial"/>
            </a:endParaRPr>
          </a:p>
        </p:txBody>
      </p:sp>
    </p:spTree>
  </p:cSld>
  <p:clrMapOvr>
    <a:masterClrMapping/>
  </p:clrMapOvr>
  <p:transition spd="slow">
    <p:comb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blinds(horizontal)">
                                      <p:cBhvr>
                                        <p:cTn id="7"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468</TotalTime>
  <Words>843</Words>
  <Application>Microsoft Office PowerPoint</Application>
  <PresentationFormat>On-screen Show (4:3)</PresentationFormat>
  <Paragraphs>47</Paragraphs>
  <Slides>14</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.VnTime</vt:lpstr>
      <vt:lpstr>Arial</vt:lpstr>
      <vt:lpstr>Calibri</vt:lpstr>
      <vt:lpstr>Verdana</vt:lpstr>
      <vt:lpstr>Wingdings 2</vt:lpstr>
      <vt:lpstr>Symbol</vt:lpstr>
      <vt:lpstr>Default Design</vt:lpstr>
      <vt:lpstr>Aspect</vt:lpstr>
      <vt:lpstr>Slide 1</vt:lpstr>
      <vt:lpstr>1. Đọc lại lời nhân vật trong tranh:</vt:lpstr>
      <vt:lpstr>BÀI 2: EM ĐÁP LẠI LỜI CẢM ƠN TRONG CÁC TRƯỜNG HỢP SAU NHƯ THẾ NÀO?</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Thứ sáu ngày 9 tháng 10 năm 2009</dc:title>
  <dc:creator>Thanh Nuong</dc:creator>
  <cp:lastModifiedBy>CSTeam</cp:lastModifiedBy>
  <cp:revision>126</cp:revision>
  <dcterms:created xsi:type="dcterms:W3CDTF">2009-09-30T15:52:28Z</dcterms:created>
  <dcterms:modified xsi:type="dcterms:W3CDTF">2016-06-29T09:23:53Z</dcterms:modified>
</cp:coreProperties>
</file>