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4" r:id="rId2"/>
    <p:sldId id="460" r:id="rId3"/>
    <p:sldId id="442" r:id="rId4"/>
    <p:sldId id="409" r:id="rId5"/>
    <p:sldId id="429" r:id="rId6"/>
    <p:sldId id="470" r:id="rId7"/>
    <p:sldId id="462" r:id="rId8"/>
    <p:sldId id="468" r:id="rId9"/>
    <p:sldId id="469" r:id="rId10"/>
    <p:sldId id="407" r:id="rId11"/>
    <p:sldId id="463" r:id="rId12"/>
    <p:sldId id="464" r:id="rId13"/>
    <p:sldId id="465" r:id="rId14"/>
    <p:sldId id="466" r:id="rId15"/>
    <p:sldId id="467" r:id="rId16"/>
    <p:sldId id="428" r:id="rId17"/>
    <p:sldId id="433" r:id="rId18"/>
    <p:sldId id="436" r:id="rId19"/>
    <p:sldId id="445" r:id="rId20"/>
    <p:sldId id="458" r:id="rId21"/>
    <p:sldId id="420" r:id="rId22"/>
    <p:sldId id="451" r:id="rId23"/>
  </p:sldIdLst>
  <p:sldSz cx="9144000" cy="5143500" type="screen16x9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99"/>
    <a:srgbClr val="FF3399"/>
    <a:srgbClr val="0CE2E2"/>
    <a:srgbClr val="B2EEB3"/>
    <a:srgbClr val="008000"/>
    <a:srgbClr val="24CA40"/>
    <a:srgbClr val="8C2FBF"/>
    <a:srgbClr val="FFFF66"/>
    <a:srgbClr val="5CC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3" autoAdjust="0"/>
    <p:restoredTop sz="88810" autoAdjust="0"/>
  </p:normalViewPr>
  <p:slideViewPr>
    <p:cSldViewPr>
      <p:cViewPr varScale="1">
        <p:scale>
          <a:sx n="83" d="100"/>
          <a:sy n="83" d="100"/>
        </p:scale>
        <p:origin x="86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01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01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01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01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0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0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3" name="chimes.wav"/>
          </p:stSnd>
        </p:sndAc>
      </p:transition>
    </mc:Choice>
    <mc:Fallback xmlns="">
      <p:transition spd="slow">
        <p:split orient="vert"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0.wav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8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5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5715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TRƯỜNG TIỂU HỌC THẠCH BÀN</a:t>
            </a:r>
            <a:endParaRPr lang="en-US" sz="28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WordArt 26"/>
          <p:cNvSpPr>
            <a:spLocks noChangeArrowheads="1" noChangeShapeType="1" noTextEdit="1"/>
          </p:cNvSpPr>
          <p:nvPr/>
        </p:nvSpPr>
        <p:spPr bwMode="auto">
          <a:xfrm>
            <a:off x="914400" y="1066800"/>
            <a:ext cx="7391400" cy="3619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03892"/>
              </a:avLst>
            </a:prstTxWarp>
          </a:bodyPr>
          <a:lstStyle/>
          <a:p>
            <a:pPr algn="ctr"/>
            <a:r>
              <a:rPr lang="en-US" sz="6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CHÀO MỪNG QUÝ THẦY CÔ VỀ DỰ GIỜ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" y="424815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Giáo viên : </a:t>
            </a:r>
            <a:r>
              <a:rPr lang="en-US" sz="3600" b="1" i="1" smtClean="0">
                <a:solidFill>
                  <a:srgbClr val="00B05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Trần Mai Diệu Anh </a:t>
            </a:r>
            <a:endParaRPr lang="en-US" sz="3600" b="1" i="1">
              <a:solidFill>
                <a:srgbClr val="00B050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647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mtClean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MÔN KỂ CHUYỆN LỚP 4C</a:t>
            </a:r>
            <a:endParaRPr lang="en-US" sz="4800" b="1">
              <a:ln>
                <a:solidFill>
                  <a:sysClr val="windowText" lastClr="000000"/>
                </a:solidFill>
              </a:ln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ntitled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89"/>
            <a:ext cx="5867400" cy="5126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92290" y="285750"/>
            <a:ext cx="3075510" cy="456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400" b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Hai vợ chồng thiên nga nhờ cô vịt chăm sóc thiên nga con.</a:t>
            </a:r>
            <a:endParaRPr lang="en-US" sz="4400" b="1">
              <a:latin typeface="Times New Roman" pitchFamily="18" charset="0"/>
              <a:ea typeface="HP001 5H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92290" y="93470"/>
            <a:ext cx="3075510" cy="4306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200" b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Vịt mẹ chăn dắt đàn con. Thiên nga bị vịt con chành chọe, hắt hủi.</a:t>
            </a:r>
            <a:endParaRPr lang="en-US" sz="4200" b="1">
              <a:latin typeface="Times New Roman" pitchFamily="18" charset="0"/>
              <a:ea typeface="HP001 5H" pitchFamily="34" charset="-127"/>
              <a:cs typeface="Times New Roman" pitchFamily="18" charset="0"/>
            </a:endParaRPr>
          </a:p>
        </p:txBody>
      </p:sp>
      <p:pic>
        <p:nvPicPr>
          <p:cNvPr id="11" name="Picture 25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674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2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92290" y="93470"/>
            <a:ext cx="3075510" cy="506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200" b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Vợ chồng thiên nga quay lại đón con và cám ơn vịt mẹ cùng đàn con.</a:t>
            </a:r>
            <a:endParaRPr lang="en-US" sz="4200" b="1">
              <a:latin typeface="Times New Roman" pitchFamily="18" charset="0"/>
              <a:ea typeface="HP001 5H" pitchFamily="34" charset="-127"/>
              <a:cs typeface="Times New Roman" pitchFamily="18" charset="0"/>
            </a:endParaRPr>
          </a:p>
        </p:txBody>
      </p:sp>
      <p:pic>
        <p:nvPicPr>
          <p:cNvPr id="5" name="Picture 13" descr="Untitled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" y="1"/>
            <a:ext cx="597625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92290" y="93470"/>
            <a:ext cx="307551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Thiên nga bay đi cùng bố me. Đàn vịt con ngước nhìn theo ân hận vì đã đối xử không tốt với thiên nga.</a:t>
            </a:r>
            <a:endParaRPr lang="en-US" sz="3600" b="1">
              <a:latin typeface="Times New Roman" pitchFamily="18" charset="0"/>
              <a:ea typeface="HP001 5H" pitchFamily="34" charset="-127"/>
              <a:cs typeface="Times New Roman" pitchFamily="18" charset="0"/>
            </a:endParaRPr>
          </a:p>
        </p:txBody>
      </p:sp>
      <p:pic>
        <p:nvPicPr>
          <p:cNvPr id="8" name="Picture 14" descr="Untitled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16"/>
            <a:ext cx="5867400" cy="5185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17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40" y="15060"/>
            <a:ext cx="9115096" cy="5128440"/>
            <a:chOff x="16040" y="15060"/>
            <a:chExt cx="9115096" cy="5128440"/>
          </a:xfrm>
        </p:grpSpPr>
        <p:pic>
          <p:nvPicPr>
            <p:cNvPr id="18" name="Picture 13" descr="Untitled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0" y="2512219"/>
              <a:ext cx="4323554" cy="26312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Untitled-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28" y="2512220"/>
              <a:ext cx="4751008" cy="26102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5" descr="Untitled-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29" y="15060"/>
              <a:ext cx="4740121" cy="249493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Untitled-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289"/>
            <a:ext cx="4380128" cy="2494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98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89"/>
            <a:ext cx="9143999" cy="5126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866462"/>
      </p:ext>
    </p:extLst>
  </p:cSld>
  <p:clrMapOvr>
    <a:masterClrMapping/>
  </p:clrMapOvr>
  <p:transition spd="slow">
    <p:wheel spokes="1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60"/>
            <a:ext cx="9144000" cy="5128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24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Untitled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" y="5669"/>
            <a:ext cx="9127960" cy="5137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6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136" cy="5122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34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4050" y="57150"/>
            <a:ext cx="899615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t-BR" sz="4400" b="1" i="1" u="sng" smtClean="0">
                <a:solidFill>
                  <a:srgbClr val="FF0000"/>
                </a:solidFill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Ý </a:t>
            </a:r>
            <a:r>
              <a:rPr lang="pt-BR" sz="4400" b="1" i="1" u="sng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nghĩa:</a:t>
            </a:r>
            <a:r>
              <a:rPr lang="pt-BR" sz="4400" b="1" i="1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pt-BR" sz="4400" b="1" i="1" smtClean="0"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Câu chuyện khuyên ta phải nhận ra được cái đẹp của người khác, biết yêu thương người khác, không được lấy mình làm mẫu khi đánh giá người khác.</a:t>
            </a:r>
            <a:endParaRPr lang="en-US" sz="4400" b="1" i="1"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64919" y="511001"/>
            <a:ext cx="6096000" cy="3616044"/>
            <a:chOff x="609600" y="285750"/>
            <a:chExt cx="6096000" cy="3616044"/>
          </a:xfrm>
        </p:grpSpPr>
        <p:sp>
          <p:nvSpPr>
            <p:cNvPr id="8" name="Cloud Callout 7"/>
            <p:cNvSpPr/>
            <p:nvPr/>
          </p:nvSpPr>
          <p:spPr>
            <a:xfrm flipH="1">
              <a:off x="609600" y="285750"/>
              <a:ext cx="6096000" cy="3616044"/>
            </a:xfrm>
            <a:prstGeom prst="cloudCallout">
              <a:avLst>
                <a:gd name="adj1" fmla="val -73235"/>
                <a:gd name="adj2" fmla="val 65456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22119" y="1055792"/>
              <a:ext cx="4876800" cy="195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48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Bài văn nói về   </a:t>
              </a:r>
            </a:p>
            <a:p>
              <a:pPr>
                <a:lnSpc>
                  <a:spcPct val="130000"/>
                </a:lnSpc>
              </a:pPr>
              <a:r>
                <a:rPr lang="en-US" sz="4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</a:t>
              </a:r>
              <a:r>
                <a:rPr lang="en-US" sz="48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HP001 5Ha" pitchFamily="34" charset="-127"/>
                  <a:cs typeface="Times New Roman" pitchFamily="18" charset="0"/>
                </a:rPr>
                <a:t>   điều gì ?</a:t>
              </a:r>
              <a:endPara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8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91688" y="438150"/>
            <a:ext cx="7848600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8000" b="1" smtClean="0">
                <a:solidFill>
                  <a:srgbClr val="CC0099"/>
                </a:solidFill>
                <a:latin typeface="HP001 5Ha" pitchFamily="34" charset="-127"/>
                <a:ea typeface="HP001 5Ha" pitchFamily="34" charset="-127"/>
                <a:cs typeface="Arial" pitchFamily="34" charset="0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1498999759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47800" y="1962150"/>
            <a:ext cx="7010400" cy="2525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 smtClean="0">
                <a:ln>
                  <a:solidFill>
                    <a:sysClr val="windowText" lastClr="000000"/>
                  </a:solidFill>
                </a:ln>
                <a:solidFill>
                  <a:srgbClr val="24CA40"/>
                </a:solidFill>
                <a:latin typeface="HP001 5Ha" pitchFamily="34" charset="-127"/>
                <a:ea typeface="HP001 5Ha" pitchFamily="34" charset="-127"/>
                <a:cs typeface="Arial" pitchFamily="34" charset="0"/>
              </a:rPr>
              <a:t>Củng cố</a:t>
            </a:r>
            <a:endParaRPr lang="en-US" sz="11500" b="1">
              <a:ln>
                <a:solidFill>
                  <a:sysClr val="windowText" lastClr="000000"/>
                </a:solidFill>
              </a:ln>
              <a:solidFill>
                <a:srgbClr val="24CA40"/>
              </a:solidFill>
              <a:latin typeface="HP001 5Ha" pitchFamily="34" charset="-127"/>
              <a:ea typeface="HP001 5Ha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6454" y="2396594"/>
            <a:ext cx="5611091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 smtClean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HP001 5Ha" pitchFamily="34" charset="-127"/>
                <a:ea typeface="HP001 5Ha" pitchFamily="34" charset="-127"/>
                <a:cs typeface="Arial" pitchFamily="34" charset="0"/>
              </a:rPr>
              <a:t>Dặn dò</a:t>
            </a:r>
            <a:endParaRPr lang="en-US" sz="11500" b="1">
              <a:ln>
                <a:solidFill>
                  <a:sysClr val="windowText" lastClr="000000"/>
                </a:solidFill>
              </a:ln>
              <a:solidFill>
                <a:srgbClr val="FF3399"/>
              </a:solidFill>
              <a:latin typeface="HP001 5Ha" pitchFamily="34" charset="-127"/>
              <a:ea typeface="HP001 5Ha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2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2" y="3906441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15938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774147" y="2714656"/>
            <a:ext cx="302419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4164806" y="2836099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3013473" y="2309843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5401865" y="3093785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304800" y="1634820"/>
            <a:ext cx="251222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2651522" y="417195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925357" y="1083146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2182416" y="34290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6790715" y="2924206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8042076" y="1778198"/>
            <a:ext cx="317897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1863328" y="956334"/>
            <a:ext cx="319088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3761027" y="384062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2797970" y="724025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0" name="AutoShape 35"/>
          <p:cNvSpPr>
            <a:spLocks noChangeArrowheads="1"/>
          </p:cNvSpPr>
          <p:nvPr/>
        </p:nvSpPr>
        <p:spPr bwMode="auto">
          <a:xfrm>
            <a:off x="6497226" y="1348699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" name="AutoShape 37"/>
          <p:cNvSpPr>
            <a:spLocks noChangeArrowheads="1"/>
          </p:cNvSpPr>
          <p:nvPr/>
        </p:nvSpPr>
        <p:spPr bwMode="auto">
          <a:xfrm>
            <a:off x="837009" y="384062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2" name="AutoShape 38"/>
          <p:cNvSpPr>
            <a:spLocks noChangeArrowheads="1"/>
          </p:cNvSpPr>
          <p:nvPr/>
        </p:nvSpPr>
        <p:spPr bwMode="auto">
          <a:xfrm>
            <a:off x="5715000" y="783771"/>
            <a:ext cx="188119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3" name="AutoShape 40"/>
          <p:cNvSpPr>
            <a:spLocks noChangeArrowheads="1"/>
          </p:cNvSpPr>
          <p:nvPr/>
        </p:nvSpPr>
        <p:spPr bwMode="auto">
          <a:xfrm>
            <a:off x="3775314" y="1025996"/>
            <a:ext cx="189310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4" name="AutoShape 41"/>
          <p:cNvSpPr>
            <a:spLocks noChangeArrowheads="1"/>
          </p:cNvSpPr>
          <p:nvPr/>
        </p:nvSpPr>
        <p:spPr bwMode="auto">
          <a:xfrm>
            <a:off x="8001000" y="669812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5" name="AutoShape 43"/>
          <p:cNvSpPr>
            <a:spLocks noChangeArrowheads="1"/>
          </p:cNvSpPr>
          <p:nvPr/>
        </p:nvSpPr>
        <p:spPr bwMode="auto">
          <a:xfrm>
            <a:off x="7999809" y="2862479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6" name="WordArt 3"/>
          <p:cNvSpPr>
            <a:spLocks noChangeArrowheads="1" noChangeShapeType="1" noTextEdit="1"/>
          </p:cNvSpPr>
          <p:nvPr/>
        </p:nvSpPr>
        <p:spPr bwMode="auto">
          <a:xfrm>
            <a:off x="1866297" y="724025"/>
            <a:ext cx="5669280" cy="201168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7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</p:spTree>
    <p:extLst>
      <p:ext uri="{BB962C8B-B14F-4D97-AF65-F5344CB8AC3E}">
        <p14:creationId xmlns:p14="http://schemas.microsoft.com/office/powerpoint/2010/main" val="13653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8" y="-23008"/>
            <a:ext cx="4144403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 descr="andec xen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236" y="-23008"/>
            <a:ext cx="4983764" cy="5166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7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8225" y="939805"/>
            <a:ext cx="8767550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10000"/>
              </a:lnSpc>
              <a:buFontTx/>
              <a:buChar char="-"/>
            </a:pPr>
            <a:r>
              <a:rPr lang="en-US" sz="4700" b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Hãy </a:t>
            </a:r>
            <a:r>
              <a:rPr lang="en-US" sz="4700" b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xem xét tranh và dự đoán xem nhân vật “con vịt xấu xí” là </a:t>
            </a:r>
            <a:r>
              <a:rPr lang="en-US" sz="4700" b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ai?</a:t>
            </a:r>
          </a:p>
          <a:p>
            <a:pPr marL="685800" indent="-685800">
              <a:lnSpc>
                <a:spcPct val="110000"/>
              </a:lnSpc>
              <a:buFontTx/>
              <a:buChar char="-"/>
            </a:pPr>
            <a:r>
              <a:rPr lang="en-US" sz="4700" b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S</a:t>
            </a:r>
            <a:r>
              <a:rPr lang="en-US" sz="4700" b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ắp </a:t>
            </a:r>
            <a:r>
              <a:rPr lang="en-US" sz="4700" b="1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xếp lại tranh theo diễn tiến câu </a:t>
            </a:r>
            <a:r>
              <a:rPr lang="en-US" sz="4700" b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chuyện ?</a:t>
            </a:r>
            <a:endParaRPr lang="en-US" sz="4700" b="1">
              <a:latin typeface="Times New Roman" pitchFamily="18" charset="0"/>
              <a:ea typeface="HP001 5H" pitchFamily="34" charset="-127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131" y="202109"/>
            <a:ext cx="71336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rgbClr val="0000CC"/>
                </a:solidFill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Thảo luận nhóm đôi (2 phút)</a:t>
            </a:r>
          </a:p>
        </p:txBody>
      </p:sp>
    </p:spTree>
    <p:extLst>
      <p:ext uri="{BB962C8B-B14F-4D97-AF65-F5344CB8AC3E}">
        <p14:creationId xmlns:p14="http://schemas.microsoft.com/office/powerpoint/2010/main" val="1109724127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40" y="15060"/>
            <a:ext cx="9115096" cy="5128440"/>
            <a:chOff x="16040" y="15060"/>
            <a:chExt cx="9115096" cy="5128440"/>
          </a:xfrm>
        </p:grpSpPr>
        <p:pic>
          <p:nvPicPr>
            <p:cNvPr id="18" name="Picture 13" descr="Untitled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0" y="2512219"/>
              <a:ext cx="4323554" cy="26312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Untitled-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28" y="2512220"/>
              <a:ext cx="4751008" cy="26102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Untitled-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9594" y="15060"/>
              <a:ext cx="4791541" cy="249493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5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0" y="15060"/>
              <a:ext cx="4327360" cy="249493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884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55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88225" y="1159410"/>
            <a:ext cx="8767550" cy="291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700" b="1" smtClean="0">
                <a:latin typeface="HP001 5H" pitchFamily="34" charset="-127"/>
                <a:ea typeface="HP001 5H" pitchFamily="34" charset="-127"/>
                <a:cs typeface="Times New Roman" pitchFamily="18" charset="0"/>
              </a:rPr>
              <a:t>- </a:t>
            </a:r>
            <a:r>
              <a:rPr lang="en-US" sz="4700" b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Nghe kể lần 1 và sắp xếp lại thứ tự các tranh cho đúng với câu chuyện </a:t>
            </a:r>
            <a:r>
              <a:rPr lang="en-US" sz="4700" b="1" i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“</a:t>
            </a:r>
            <a:r>
              <a:rPr lang="en-US" sz="4700" b="1" i="1" smtClean="0">
                <a:solidFill>
                  <a:srgbClr val="FF0000"/>
                </a:solidFill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Con vịt xấu xí”</a:t>
            </a:r>
            <a:r>
              <a:rPr lang="en-US" sz="4700" b="1" i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.</a:t>
            </a:r>
            <a:endParaRPr lang="en-US" sz="4700" b="1" i="1">
              <a:latin typeface="Times New Roman" pitchFamily="18" charset="0"/>
              <a:ea typeface="HP001 5H" pitchFamily="34" charset="-127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7131" y="202109"/>
            <a:ext cx="21435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smtClean="0">
                <a:solidFill>
                  <a:srgbClr val="0000CC"/>
                </a:solidFill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Yêu cầu</a:t>
            </a:r>
            <a:endParaRPr lang="en-US" sz="4400" b="1" u="sng">
              <a:solidFill>
                <a:srgbClr val="0000CC"/>
              </a:solidFill>
              <a:latin typeface="Times New Roman" pitchFamily="18" charset="0"/>
              <a:ea typeface="HP001 5H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25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40" y="15060"/>
            <a:ext cx="9115096" cy="5128440"/>
            <a:chOff x="16040" y="15060"/>
            <a:chExt cx="9115096" cy="5128440"/>
          </a:xfrm>
        </p:grpSpPr>
        <p:pic>
          <p:nvPicPr>
            <p:cNvPr id="18" name="Picture 13" descr="Untitled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0" y="2512219"/>
              <a:ext cx="4323554" cy="26312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Untitled-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28" y="2512220"/>
              <a:ext cx="4751008" cy="26102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5" descr="Untitled-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29" y="15060"/>
              <a:ext cx="4740121" cy="249493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Untitled-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289"/>
            <a:ext cx="4380128" cy="2494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9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55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88225" y="1159410"/>
            <a:ext cx="8767550" cy="291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30000"/>
              </a:lnSpc>
              <a:buFontTx/>
              <a:buChar char="-"/>
            </a:pPr>
            <a:r>
              <a:rPr lang="en-US" sz="4700" b="1" smtClean="0"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Nghe kể lần 2 và điền nội dung tóm tắt của mỗi đoạn bên dưới tranh minh họa.</a:t>
            </a:r>
            <a:endParaRPr lang="en-US" sz="4700" b="1">
              <a:latin typeface="Times New Roman" pitchFamily="18" charset="0"/>
              <a:ea typeface="HP001 5H" pitchFamily="34" charset="-127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7131" y="202109"/>
            <a:ext cx="5187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smtClean="0">
                <a:solidFill>
                  <a:srgbClr val="0000CC"/>
                </a:solidFill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Tìm nội dung truyện</a:t>
            </a:r>
            <a:endParaRPr lang="en-US" sz="4400" b="1" u="sng">
              <a:solidFill>
                <a:srgbClr val="0000CC"/>
              </a:solidFill>
              <a:latin typeface="Times New Roman" pitchFamily="18" charset="0"/>
              <a:ea typeface="HP001 5H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69952"/>
      </p:ext>
    </p:extLst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40" y="15060"/>
            <a:ext cx="9115096" cy="5128440"/>
            <a:chOff x="16040" y="15060"/>
            <a:chExt cx="9115096" cy="5128440"/>
          </a:xfrm>
        </p:grpSpPr>
        <p:pic>
          <p:nvPicPr>
            <p:cNvPr id="18" name="Picture 13" descr="Untitled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0" y="2512219"/>
              <a:ext cx="4323554" cy="26312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Untitled-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28" y="2512220"/>
              <a:ext cx="4751008" cy="26102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5" descr="Untitled-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29" y="15060"/>
              <a:ext cx="4740121" cy="249493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Untitled-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289"/>
            <a:ext cx="4380128" cy="2494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6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4&quot;/&gt;&lt;/object&gt;&lt;object type=&quot;3&quot; unique_id=&quot;10005&quot;&gt;&lt;property id=&quot;20148&quot; value=&quot;5&quot;/&gt;&lt;property id=&quot;20300&quot; value=&quot;Slide 3&quot;/&gt;&lt;property id=&quot;20307&quot; value=&quot;460&quot;/&gt;&lt;/object&gt;&lt;object type=&quot;3&quot; unique_id=&quot;10006&quot;&gt;&lt;property id=&quot;20148&quot; value=&quot;5&quot;/&gt;&lt;property id=&quot;20300&quot; value=&quot;Slide 5&quot;/&gt;&lt;property id=&quot;20307&quot; value=&quot;442&quot;/&gt;&lt;/object&gt;&lt;object type=&quot;3&quot; unique_id=&quot;10007&quot;&gt;&lt;property id=&quot;20148&quot; value=&quot;5&quot;/&gt;&lt;property id=&quot;20300&quot; value=&quot;Slide 6&quot;/&gt;&lt;property id=&quot;20307&quot; value=&quot;409&quot;/&gt;&lt;/object&gt;&lt;object type=&quot;3&quot; unique_id=&quot;10008&quot;&gt;&lt;property id=&quot;20148&quot; value=&quot;5&quot;/&gt;&lt;property id=&quot;20300&quot; value=&quot;Slide 7&quot;/&gt;&lt;property id=&quot;20307&quot; value=&quot;429&quot;/&gt;&lt;/object&gt;&lt;object type=&quot;3&quot; unique_id=&quot;10009&quot;&gt;&lt;property id=&quot;20148&quot; value=&quot;5&quot;/&gt;&lt;property id=&quot;20300&quot; value=&quot;Slide 8&quot;/&gt;&lt;property id=&quot;20307&quot; value=&quot;470&quot;/&gt;&lt;/object&gt;&lt;object type=&quot;3&quot; unique_id=&quot;10010&quot;&gt;&lt;property id=&quot;20148&quot; value=&quot;5&quot;/&gt;&lt;property id=&quot;20300&quot; value=&quot;Slide 9&quot;/&gt;&lt;property id=&quot;20307&quot; value=&quot;462&quot;/&gt;&lt;/object&gt;&lt;object type=&quot;3&quot; unique_id=&quot;10011&quot;&gt;&lt;property id=&quot;20148&quot; value=&quot;5&quot;/&gt;&lt;property id=&quot;20300&quot; value=&quot;Slide 10&quot;/&gt;&lt;property id=&quot;20307&quot; value=&quot;468&quot;/&gt;&lt;/object&gt;&lt;object type=&quot;3&quot; unique_id=&quot;10012&quot;&gt;&lt;property id=&quot;20148&quot; value=&quot;5&quot;/&gt;&lt;property id=&quot;20300&quot; value=&quot;Slide 11&quot;/&gt;&lt;property id=&quot;20307&quot; value=&quot;469&quot;/&gt;&lt;/object&gt;&lt;object type=&quot;3&quot; unique_id=&quot;10013&quot;&gt;&lt;property id=&quot;20148&quot; value=&quot;5&quot;/&gt;&lt;property id=&quot;20300&quot; value=&quot;Slide 12&quot;/&gt;&lt;property id=&quot;20307&quot; value=&quot;407&quot;/&gt;&lt;/object&gt;&lt;object type=&quot;3&quot; unique_id=&quot;10014&quot;&gt;&lt;property id=&quot;20148&quot; value=&quot;5&quot;/&gt;&lt;property id=&quot;20300&quot; value=&quot;Slide 13&quot;/&gt;&lt;property id=&quot;20307&quot; value=&quot;463&quot;/&gt;&lt;/object&gt;&lt;object type=&quot;3&quot; unique_id=&quot;10015&quot;&gt;&lt;property id=&quot;20148&quot; value=&quot;5&quot;/&gt;&lt;property id=&quot;20300&quot; value=&quot;Slide 14&quot;/&gt;&lt;property id=&quot;20307&quot; value=&quot;464&quot;/&gt;&lt;/object&gt;&lt;object type=&quot;3&quot; unique_id=&quot;10016&quot;&gt;&lt;property id=&quot;20148&quot; value=&quot;5&quot;/&gt;&lt;property id=&quot;20300&quot; value=&quot;Slide 15&quot;/&gt;&lt;property id=&quot;20307&quot; value=&quot;465&quot;/&gt;&lt;/object&gt;&lt;object type=&quot;3&quot; unique_id=&quot;10017&quot;&gt;&lt;property id=&quot;20148&quot; value=&quot;5&quot;/&gt;&lt;property id=&quot;20300&quot; value=&quot;Slide 16&quot;/&gt;&lt;property id=&quot;20307&quot; value=&quot;466&quot;/&gt;&lt;/object&gt;&lt;object type=&quot;3&quot; unique_id=&quot;10018&quot;&gt;&lt;property id=&quot;20148&quot; value=&quot;5&quot;/&gt;&lt;property id=&quot;20300&quot; value=&quot;Slide 17&quot;/&gt;&lt;property id=&quot;20307&quot; value=&quot;467&quot;/&gt;&lt;/object&gt;&lt;object type=&quot;3&quot; unique_id=&quot;10019&quot;&gt;&lt;property id=&quot;20148&quot; value=&quot;5&quot;/&gt;&lt;property id=&quot;20300&quot; value=&quot;Slide 18&quot;/&gt;&lt;property id=&quot;20307&quot; value=&quot;428&quot;/&gt;&lt;/object&gt;&lt;object type=&quot;3&quot; unique_id=&quot;10020&quot;&gt;&lt;property id=&quot;20148&quot; value=&quot;5&quot;/&gt;&lt;property id=&quot;20300&quot; value=&quot;Slide 19&quot;/&gt;&lt;property id=&quot;20307&quot; value=&quot;433&quot;/&gt;&lt;/object&gt;&lt;object type=&quot;3&quot; unique_id=&quot;10021&quot;&gt;&lt;property id=&quot;20148&quot; value=&quot;5&quot;/&gt;&lt;property id=&quot;20300&quot; value=&quot;Slide 20&quot;/&gt;&lt;property id=&quot;20307&quot; value=&quot;436&quot;/&gt;&lt;/object&gt;&lt;object type=&quot;3&quot; unique_id=&quot;10022&quot;&gt;&lt;property id=&quot;20148&quot; value=&quot;5&quot;/&gt;&lt;property id=&quot;20300&quot; value=&quot;Slide 21&quot;/&gt;&lt;property id=&quot;20307&quot; value=&quot;445&quot;/&gt;&lt;/object&gt;&lt;object type=&quot;3&quot; unique_id=&quot;10023&quot;&gt;&lt;property id=&quot;20148&quot; value=&quot;5&quot;/&gt;&lt;property id=&quot;20300&quot; value=&quot;Slide 22&quot;/&gt;&lt;property id=&quot;20307&quot; value=&quot;458&quot;/&gt;&lt;/object&gt;&lt;object type=&quot;3&quot; unique_id=&quot;10024&quot;&gt;&lt;property id=&quot;20148&quot; value=&quot;5&quot;/&gt;&lt;property id=&quot;20300&quot; value=&quot;Slide 23&quot;/&gt;&lt;property id=&quot;20307&quot; value=&quot;420&quot;/&gt;&lt;/object&gt;&lt;object type=&quot;3&quot; unique_id=&quot;10025&quot;&gt;&lt;property id=&quot;20148&quot; value=&quot;5&quot;/&gt;&lt;property id=&quot;20300&quot; value=&quot;Slide 24&quot;/&gt;&lt;property id=&quot;20307&quot; value=&quot;451&quot;/&gt;&lt;/object&gt;&lt;object type=&quot;3&quot; unique_id=&quot;10074&quot;&gt;&lt;property id=&quot;20148&quot; value=&quot;5&quot;/&gt;&lt;property id=&quot;20300&quot; value=&quot;Slide 2&quot;/&gt;&lt;property id=&quot;20307&quot; value=&quot;471&quot;/&gt;&lt;/object&gt;&lt;object type=&quot;3&quot; unique_id=&quot;10075&quot;&gt;&lt;property id=&quot;20148&quot; value=&quot;5&quot;/&gt;&lt;property id=&quot;20300&quot; value=&quot;Slide 4&quot;/&gt;&lt;property id=&quot;20307&quot; value=&quot;4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247</Words>
  <Application>Microsoft Office PowerPoint</Application>
  <PresentationFormat>On-screen Show (16:9)</PresentationFormat>
  <Paragraphs>27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HP001 5H</vt:lpstr>
      <vt:lpstr>HP001 5Ha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240</cp:revision>
  <dcterms:created xsi:type="dcterms:W3CDTF">2014-09-16T11:54:17Z</dcterms:created>
  <dcterms:modified xsi:type="dcterms:W3CDTF">2020-05-15T13:53:23Z</dcterms:modified>
</cp:coreProperties>
</file>