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7" r:id="rId2"/>
    <p:sldId id="285" r:id="rId3"/>
    <p:sldId id="402" r:id="rId4"/>
    <p:sldId id="266" r:id="rId5"/>
    <p:sldId id="301" r:id="rId6"/>
    <p:sldId id="327" r:id="rId7"/>
    <p:sldId id="413" r:id="rId8"/>
    <p:sldId id="414" r:id="rId9"/>
    <p:sldId id="415" r:id="rId10"/>
    <p:sldId id="416" r:id="rId11"/>
    <p:sldId id="417" r:id="rId12"/>
    <p:sldId id="419" r:id="rId13"/>
    <p:sldId id="420" r:id="rId14"/>
    <p:sldId id="421" r:id="rId15"/>
    <p:sldId id="422" r:id="rId16"/>
    <p:sldId id="405" r:id="rId17"/>
    <p:sldId id="418" r:id="rId18"/>
    <p:sldId id="431" r:id="rId19"/>
    <p:sldId id="394" r:id="rId20"/>
    <p:sldId id="423" r:id="rId21"/>
    <p:sldId id="432" r:id="rId22"/>
    <p:sldId id="424" r:id="rId23"/>
    <p:sldId id="433" r:id="rId24"/>
    <p:sldId id="425" r:id="rId25"/>
    <p:sldId id="434" r:id="rId26"/>
    <p:sldId id="426" r:id="rId27"/>
    <p:sldId id="392" r:id="rId28"/>
    <p:sldId id="427" r:id="rId29"/>
    <p:sldId id="428" r:id="rId30"/>
    <p:sldId id="429" r:id="rId31"/>
    <p:sldId id="430" r:id="rId32"/>
    <p:sldId id="28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F24CF6"/>
    <a:srgbClr val="AFDC7E"/>
    <a:srgbClr val="C4E59F"/>
    <a:srgbClr val="A9DA74"/>
    <a:srgbClr val="F6C6E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1" autoAdjust="0"/>
    <p:restoredTop sz="88701" autoAdjust="0"/>
  </p:normalViewPr>
  <p:slideViewPr>
    <p:cSldViewPr>
      <p:cViewPr varScale="1">
        <p:scale>
          <a:sx n="63" d="100"/>
          <a:sy n="63" d="100"/>
        </p:scale>
        <p:origin x="55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- Audio: letter A, /</a:t>
            </a:r>
            <a:r>
              <a:rPr lang="en-US" altLang="en-US" i="1" smtClean="0"/>
              <a:t>a</a:t>
            </a:r>
            <a:r>
              <a:rPr lang="en-US" altLang="en-US" smtClean="0"/>
              <a:t>/, apple, ant</a:t>
            </a:r>
          </a:p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65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baseline="0" dirty="0" smtClean="0"/>
              <a:t> HD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SGK.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1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32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505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7.jp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12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11" Type="http://schemas.openxmlformats.org/officeDocument/2006/relationships/image" Target="../media/image31.png"/><Relationship Id="rId5" Type="http://schemas.microsoft.com/office/2007/relationships/hdphoto" Target="../media/hdphoto3.wdp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5.jp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6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r="73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803" y="9906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1698089"/>
            <a:ext cx="5867399" cy="4135569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88968" y="5689937"/>
            <a:ext cx="3394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000" b="1" smtClean="0">
                <a:solidFill>
                  <a:srgbClr val="FF0000"/>
                </a:solidFill>
                <a:latin typeface="Comic Sans MS" pitchFamily="66" charset="0"/>
              </a:rPr>
              <a:t>ten</a:t>
            </a:r>
            <a:endParaRPr lang="en-US" altLang="en-US" sz="6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" name="Track 7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2" end="925.30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7612" y="4572000"/>
            <a:ext cx="941427" cy="9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977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803" y="9906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56633"/>
            <a:ext cx="2804044" cy="1976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6" y="4156633"/>
            <a:ext cx="2804044" cy="1976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391" y="1888272"/>
            <a:ext cx="2804044" cy="1976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81200"/>
            <a:ext cx="2804044" cy="1976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73" y="4114800"/>
            <a:ext cx="2804044" cy="197639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76600" y="1949466"/>
            <a:ext cx="2590800" cy="19763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Look, say and show your </a:t>
            </a:r>
            <a:r>
              <a:rPr lang="en-US" sz="3000" b="1" dirty="0" smtClean="0"/>
              <a:t>fingers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0914389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921" y="1295400"/>
            <a:ext cx="2648989" cy="186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8768" y="5996970"/>
            <a:ext cx="234031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eight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208" y="4226734"/>
            <a:ext cx="2550979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5388" y="3200176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nine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4187" y="1619406"/>
            <a:ext cx="3057554" cy="205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wrong?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1295400"/>
            <a:ext cx="2822911" cy="198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510501" y="3200624"/>
            <a:ext cx="248109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seven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0449" y="4210378"/>
            <a:ext cx="2567143" cy="180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463115" y="5988744"/>
            <a:ext cx="253530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nine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57137" y="5920770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six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2480" y="4226734"/>
            <a:ext cx="2550977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621303" y="5986462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solidFill>
                  <a:srgbClr val="FF0000"/>
                </a:solidFill>
                <a:latin typeface="Comic Sans MS" pitchFamily="66" charset="0"/>
              </a:rPr>
              <a:t>ten</a:t>
            </a:r>
            <a:endParaRPr lang="en-US" altLang="en-US" sz="45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61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7" grpId="0" animBg="1"/>
      <p:bldP spid="21" grpId="0"/>
      <p:bldP spid="23" grpId="0"/>
      <p:bldP spid="23" grpId="1"/>
      <p:bldP spid="19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921" y="1295400"/>
            <a:ext cx="2648989" cy="186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8768" y="5996970"/>
            <a:ext cx="234031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eight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208" y="4226734"/>
            <a:ext cx="2550979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5388" y="3200176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nine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2800" y="1619406"/>
            <a:ext cx="2514600" cy="205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wrong?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1295400"/>
            <a:ext cx="2822911" cy="198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200449" y="5927370"/>
            <a:ext cx="248109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ten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0449" y="4210378"/>
            <a:ext cx="2567143" cy="180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536001" y="3213575"/>
            <a:ext cx="253530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eight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57137" y="5920770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six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2480" y="4226734"/>
            <a:ext cx="2550977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609729" y="3197512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solidFill>
                  <a:srgbClr val="FF0000"/>
                </a:solidFill>
                <a:latin typeface="Comic Sans MS" pitchFamily="66" charset="0"/>
              </a:rPr>
              <a:t>seven</a:t>
            </a:r>
            <a:endParaRPr lang="en-US" altLang="en-US" sz="45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44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7" grpId="0" animBg="1"/>
      <p:bldP spid="21" grpId="0"/>
      <p:bldP spid="23" grpId="0"/>
      <p:bldP spid="23" grpId="1"/>
      <p:bldP spid="19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921" y="1295400"/>
            <a:ext cx="2648989" cy="186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8768" y="5996970"/>
            <a:ext cx="234031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eight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208" y="4226734"/>
            <a:ext cx="2550979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5388" y="3200176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nine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2800" y="1619406"/>
            <a:ext cx="2514600" cy="205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wrong?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1295400"/>
            <a:ext cx="2822911" cy="198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200449" y="5927370"/>
            <a:ext cx="248109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ten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0449" y="4210378"/>
            <a:ext cx="2567143" cy="180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324256" y="5927370"/>
            <a:ext cx="253530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nine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609729" y="3200400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seven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6423" y="4198942"/>
            <a:ext cx="2550977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429000" y="5927370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solidFill>
                  <a:srgbClr val="FF0000"/>
                </a:solidFill>
                <a:latin typeface="Comic Sans MS" pitchFamily="66" charset="0"/>
              </a:rPr>
              <a:t>six</a:t>
            </a:r>
            <a:endParaRPr lang="en-US" altLang="en-US" sz="45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215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7" grpId="0" animBg="1"/>
      <p:bldP spid="21" grpId="0"/>
      <p:bldP spid="23" grpId="0"/>
      <p:bldP spid="23" grpId="1"/>
      <p:bldP spid="19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921" y="1295400"/>
            <a:ext cx="2648989" cy="186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470367" y="5914860"/>
            <a:ext cx="234031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six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208" y="4226734"/>
            <a:ext cx="2550979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5388" y="3200176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nine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2800" y="1619406"/>
            <a:ext cx="2514600" cy="205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wrong?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1295400"/>
            <a:ext cx="2822911" cy="198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200449" y="5927370"/>
            <a:ext cx="248109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ten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0449" y="4210378"/>
            <a:ext cx="2567143" cy="180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38878" y="5949516"/>
            <a:ext cx="253530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ten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609729" y="3200400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seven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6423" y="4198942"/>
            <a:ext cx="2550977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68797" y="5905335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solidFill>
                  <a:srgbClr val="FF0000"/>
                </a:solidFill>
                <a:latin typeface="Comic Sans MS" pitchFamily="66" charset="0"/>
              </a:rPr>
              <a:t>eight</a:t>
            </a:r>
            <a:endParaRPr lang="en-US" altLang="en-US" sz="45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322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7" grpId="0" animBg="1"/>
      <p:bldP spid="21" grpId="0"/>
      <p:bldP spid="23" grpId="0"/>
      <p:bldP spid="23" grpId="1"/>
      <p:bldP spid="19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921" y="1295400"/>
            <a:ext cx="2648989" cy="186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8768" y="5996970"/>
            <a:ext cx="234031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eight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208" y="4226734"/>
            <a:ext cx="2550979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5388" y="3124200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ten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2800" y="1619406"/>
            <a:ext cx="2514600" cy="205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wrong?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1295400"/>
            <a:ext cx="2822911" cy="198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510501" y="3200624"/>
            <a:ext cx="248109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seven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0449" y="4210378"/>
            <a:ext cx="2567143" cy="180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346837" y="5926373"/>
            <a:ext cx="253530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nine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32733" y="3077281"/>
            <a:ext cx="234031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solidFill>
                  <a:srgbClr val="FF0000"/>
                </a:solidFill>
                <a:latin typeface="Comic Sans MS" pitchFamily="66" charset="0"/>
              </a:rPr>
              <a:t>nine</a:t>
            </a:r>
            <a:endParaRPr lang="en-US" altLang="en-US" sz="45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57137" y="5920770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six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2480" y="4226734"/>
            <a:ext cx="2550977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496853" y="5890678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solidFill>
                  <a:srgbClr val="FF0000"/>
                </a:solidFill>
                <a:latin typeface="Comic Sans MS" pitchFamily="66" charset="0"/>
              </a:rPr>
              <a:t>ten</a:t>
            </a:r>
            <a:endParaRPr lang="en-US" altLang="en-US" sz="45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7086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8" grpId="1"/>
      <p:bldP spid="7" grpId="0" animBg="1"/>
      <p:bldP spid="21" grpId="0"/>
      <p:bldP spid="23" grpId="0"/>
      <p:bldP spid="23" grpId="1"/>
      <p:bldP spid="14" grpId="0"/>
      <p:bldP spid="19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921" y="1295400"/>
            <a:ext cx="2648989" cy="186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9081" y="5943600"/>
            <a:ext cx="234031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seven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208" y="4226734"/>
            <a:ext cx="2550979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5388" y="3124200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nine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2800" y="1619406"/>
            <a:ext cx="2514600" cy="205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wrong?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1295400"/>
            <a:ext cx="2822911" cy="198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400800" y="3200624"/>
            <a:ext cx="248109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eight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0449" y="4210378"/>
            <a:ext cx="2567143" cy="180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248401" y="5988744"/>
            <a:ext cx="2362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ten</a:t>
            </a:r>
            <a:endParaRPr lang="en-US" altLang="en-US" sz="4500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330290" y="3185096"/>
            <a:ext cx="234031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solidFill>
                  <a:srgbClr val="FF0000"/>
                </a:solidFill>
                <a:latin typeface="Comic Sans MS" pitchFamily="66" charset="0"/>
              </a:rPr>
              <a:t>seven</a:t>
            </a:r>
            <a:endParaRPr lang="en-US" altLang="en-US" sz="45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29000" y="5996970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latin typeface="Comic Sans MS" pitchFamily="66" charset="0"/>
              </a:rPr>
              <a:t>six</a:t>
            </a:r>
            <a:endParaRPr lang="en-US" altLang="en-US" sz="4500" dirty="0">
              <a:latin typeface="Comic Sans MS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2480" y="4226734"/>
            <a:ext cx="2550977" cy="17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29673" y="5950051"/>
            <a:ext cx="2157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500" dirty="0" smtClean="0">
                <a:solidFill>
                  <a:srgbClr val="FF0000"/>
                </a:solidFill>
                <a:latin typeface="Comic Sans MS" pitchFamily="66" charset="0"/>
              </a:rPr>
              <a:t>eight</a:t>
            </a:r>
            <a:endParaRPr lang="en-US" altLang="en-US" sz="45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340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/>
      <p:bldP spid="7" grpId="0" animBg="1"/>
      <p:bldP spid="21" grpId="0"/>
      <p:bldP spid="21" grpId="1"/>
      <p:bldP spid="23" grpId="0"/>
      <p:bldP spid="14" grpId="0"/>
      <p:bldP spid="19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7895" y="956804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/>
        </p:blipFill>
        <p:spPr>
          <a:xfrm>
            <a:off x="381000" y="2057400"/>
            <a:ext cx="7987421" cy="439438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27" y="1006613"/>
            <a:ext cx="152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85018" y="1150064"/>
            <a:ext cx="598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55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Track 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0418" y="1258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316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8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40684" y="2286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76281" y="2375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4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3218" y="10668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repeat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6234" y="1905000"/>
            <a:ext cx="61093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match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9" b="26819"/>
          <a:stretch/>
        </p:blipFill>
        <p:spPr>
          <a:xfrm>
            <a:off x="596234" y="2708016"/>
            <a:ext cx="8090566" cy="3942429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827213"/>
            <a:ext cx="152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478491" y="1970664"/>
            <a:ext cx="598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55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23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61983"/>
          <a:stretch>
            <a:fillRect/>
          </a:stretch>
        </p:blipFill>
        <p:spPr bwMode="auto">
          <a:xfrm>
            <a:off x="304800" y="2743200"/>
            <a:ext cx="8634184" cy="35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81025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5067" y="359666"/>
            <a:ext cx="50224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many eggs?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7" b="98477" l="4023" r="98276">
                        <a14:foregroundMark x1="49713" y1="83249" x2="49713" y2="83249"/>
                        <a14:foregroundMark x1="29023" y1="79695" x2="29023" y2="796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600" y="1905000"/>
            <a:ext cx="5509573" cy="3118924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28799" y="5109704"/>
            <a:ext cx="57150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latin typeface="Comic Sans MS" pitchFamily="66" charset="0"/>
              </a:rPr>
              <a:t>s</a:t>
            </a:r>
            <a:r>
              <a:rPr lang="en-US" altLang="en-US" sz="5500" dirty="0" smtClean="0">
                <a:latin typeface="Comic Sans MS" pitchFamily="66" charset="0"/>
              </a:rPr>
              <a:t>even eggs</a:t>
            </a:r>
            <a:endParaRPr lang="en-US" altLang="en-US" sz="5500" dirty="0">
              <a:latin typeface="Comic Sans MS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200400" y="2286000"/>
            <a:ext cx="838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 smtClean="0"/>
              <a:t>1</a:t>
            </a:r>
            <a:endParaRPr lang="en-US" sz="5000" dirty="0"/>
          </a:p>
        </p:txBody>
      </p:sp>
      <p:sp>
        <p:nvSpPr>
          <p:cNvPr id="17" name="Oval 16"/>
          <p:cNvSpPr/>
          <p:nvPr/>
        </p:nvSpPr>
        <p:spPr>
          <a:xfrm>
            <a:off x="4267200" y="2286000"/>
            <a:ext cx="838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5356603" y="2250538"/>
            <a:ext cx="838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/>
              <a:t>3</a:t>
            </a:r>
          </a:p>
        </p:txBody>
      </p:sp>
      <p:sp>
        <p:nvSpPr>
          <p:cNvPr id="22" name="Oval 21"/>
          <p:cNvSpPr/>
          <p:nvPr/>
        </p:nvSpPr>
        <p:spPr>
          <a:xfrm>
            <a:off x="2506248" y="3083462"/>
            <a:ext cx="838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/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3635601" y="3361032"/>
            <a:ext cx="838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/>
              <a:t>5</a:t>
            </a:r>
          </a:p>
        </p:txBody>
      </p:sp>
      <p:sp>
        <p:nvSpPr>
          <p:cNvPr id="25" name="Oval 24"/>
          <p:cNvSpPr/>
          <p:nvPr/>
        </p:nvSpPr>
        <p:spPr>
          <a:xfrm>
            <a:off x="4741104" y="3429000"/>
            <a:ext cx="838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/>
              <a:t>6</a:t>
            </a:r>
          </a:p>
        </p:txBody>
      </p:sp>
      <p:sp>
        <p:nvSpPr>
          <p:cNvPr id="26" name="Oval 25"/>
          <p:cNvSpPr/>
          <p:nvPr/>
        </p:nvSpPr>
        <p:spPr>
          <a:xfrm>
            <a:off x="5775703" y="3083462"/>
            <a:ext cx="838200" cy="76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284296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7" grpId="0"/>
      <p:bldP spid="20" grpId="0"/>
      <p:bldP spid="22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4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9144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repeat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834" y="1752600"/>
            <a:ext cx="61093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match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2623607"/>
            <a:ext cx="9144000" cy="42343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971800" y="4038600"/>
            <a:ext cx="762000" cy="1295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2037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65962" y="228600"/>
            <a:ext cx="4773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many fish?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816" y="1151399"/>
            <a:ext cx="4809536" cy="4411201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24200" y="5614481"/>
            <a:ext cx="328483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 smtClean="0">
                <a:latin typeface="Comic Sans MS" pitchFamily="66" charset="0"/>
              </a:rPr>
              <a:t>six fish</a:t>
            </a:r>
            <a:endParaRPr lang="en-US" altLang="en-US" sz="5500" dirty="0"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76600" y="31242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4419600" y="32004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31242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5486400" y="39624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4267200" y="45720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3581400" y="39624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696891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4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9144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repeat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834" y="1752600"/>
            <a:ext cx="61093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match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2623607"/>
            <a:ext cx="9144000" cy="42343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971800" y="4038600"/>
            <a:ext cx="762000" cy="1295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895600" y="3581400"/>
            <a:ext cx="928281" cy="2286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6652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7" b="97233" l="3604" r="981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200" y="1272454"/>
            <a:ext cx="5715000" cy="4342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6386" y="228600"/>
            <a:ext cx="5614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many apples?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48000" y="5562600"/>
            <a:ext cx="47244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latin typeface="Comic Sans MS" pitchFamily="66" charset="0"/>
              </a:rPr>
              <a:t>e</a:t>
            </a:r>
            <a:r>
              <a:rPr lang="en-US" altLang="en-US" sz="5500" dirty="0" smtClean="0">
                <a:latin typeface="Comic Sans MS" pitchFamily="66" charset="0"/>
              </a:rPr>
              <a:t>ight apples</a:t>
            </a:r>
            <a:endParaRPr lang="en-US" altLang="en-US" sz="5500" dirty="0"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423716" y="1853907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smtClean="0">
                <a:solidFill>
                  <a:srgbClr val="FFFF00"/>
                </a:solidFill>
              </a:rPr>
              <a:t>1</a:t>
            </a:r>
            <a:endParaRPr lang="en-US" sz="4500" dirty="0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0332" y="19812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6066132" y="2591972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6553200" y="34290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5109516" y="3413122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4249641" y="306209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21" name="Oval 20"/>
          <p:cNvSpPr/>
          <p:nvPr/>
        </p:nvSpPr>
        <p:spPr>
          <a:xfrm>
            <a:off x="3276034" y="350066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smtClean="0">
                <a:solidFill>
                  <a:srgbClr val="FFFF00"/>
                </a:solidFill>
              </a:rPr>
              <a:t>7</a:t>
            </a:r>
            <a:endParaRPr lang="en-US" sz="45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276034" y="2337433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smtClean="0">
                <a:solidFill>
                  <a:srgbClr val="FFFF00"/>
                </a:solidFill>
              </a:rPr>
              <a:t>8</a:t>
            </a:r>
            <a:endParaRPr lang="en-US" sz="4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80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  <p:bldP spid="11" grpId="0"/>
      <p:bldP spid="12" grpId="0"/>
      <p:bldP spid="13" grpId="0"/>
      <p:bldP spid="14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4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9144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repeat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834" y="1752600"/>
            <a:ext cx="61093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match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2623607"/>
            <a:ext cx="9144000" cy="42343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971800" y="4038600"/>
            <a:ext cx="762000" cy="1295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895600" y="3581400"/>
            <a:ext cx="928281" cy="2286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486400" y="4038600"/>
            <a:ext cx="762000" cy="2286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2918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88971" y="228600"/>
            <a:ext cx="5835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many lemons?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9" b="95547" l="2687" r="95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70" y="1447800"/>
            <a:ext cx="5910047" cy="4357557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90800" y="5614481"/>
            <a:ext cx="44958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 smtClean="0">
                <a:latin typeface="Comic Sans MS" pitchFamily="66" charset="0"/>
              </a:rPr>
              <a:t>ten lemons</a:t>
            </a:r>
            <a:endParaRPr lang="en-US" altLang="en-US" sz="5500" dirty="0"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88748" y="19812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2971800" y="28194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3988748" y="27432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5011383" y="27432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5943600" y="25908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6628317" y="327389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5855655" y="3555085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7</a:t>
            </a:r>
            <a:endParaRPr lang="en-US" sz="4000" dirty="0"/>
          </a:p>
        </p:txBody>
      </p:sp>
      <p:sp>
        <p:nvSpPr>
          <p:cNvPr id="17" name="Oval 16"/>
          <p:cNvSpPr/>
          <p:nvPr/>
        </p:nvSpPr>
        <p:spPr>
          <a:xfrm>
            <a:off x="4693035" y="3533197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8</a:t>
            </a:r>
            <a:endParaRPr lang="en-US" sz="4000" dirty="0"/>
          </a:p>
        </p:txBody>
      </p:sp>
      <p:sp>
        <p:nvSpPr>
          <p:cNvPr id="18" name="Oval 17"/>
          <p:cNvSpPr/>
          <p:nvPr/>
        </p:nvSpPr>
        <p:spPr>
          <a:xfrm>
            <a:off x="3733800" y="356924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9</a:t>
            </a:r>
            <a:endParaRPr lang="en-US" sz="4000" dirty="0"/>
          </a:p>
        </p:txBody>
      </p:sp>
      <p:sp>
        <p:nvSpPr>
          <p:cNvPr id="19" name="Oval 18"/>
          <p:cNvSpPr/>
          <p:nvPr/>
        </p:nvSpPr>
        <p:spPr>
          <a:xfrm>
            <a:off x="2475359" y="3581400"/>
            <a:ext cx="1029841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157552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4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9144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repeat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834" y="1752600"/>
            <a:ext cx="61093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match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2623607"/>
            <a:ext cx="9144000" cy="42343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971800" y="4038600"/>
            <a:ext cx="762000" cy="1295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895600" y="3581400"/>
            <a:ext cx="928281" cy="2286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486400" y="4038600"/>
            <a:ext cx="762000" cy="2286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10200" y="4419600"/>
            <a:ext cx="838200" cy="1447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4942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3276600" y="2663399"/>
            <a:ext cx="2971800" cy="1222801"/>
          </a:xfrm>
          <a:prstGeom prst="wedgeEllipseCallout">
            <a:avLst>
              <a:gd name="adj1" fmla="val -36218"/>
              <a:gd name="adj2" fmla="val 787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73243" y="76200"/>
            <a:ext cx="229902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5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0061" y="85130"/>
            <a:ext cx="259398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4</a:t>
            </a:r>
            <a:endParaRPr lang="en-US" sz="5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58965" y="2918683"/>
            <a:ext cx="219964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</a:t>
            </a:r>
            <a:r>
              <a:rPr lang="en-US" sz="4500" dirty="0"/>
              <a:t>’</a:t>
            </a:r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 say</a:t>
            </a:r>
            <a:endParaRPr lang="en-US" sz="45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9421" y="4170402"/>
            <a:ext cx="23813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 smtClean="0">
                <a:latin typeface="Comic Sans MS" pitchFamily="66" charset="0"/>
              </a:rPr>
              <a:t>ten lemons</a:t>
            </a:r>
            <a:endParaRPr lang="en-US" altLang="en-US" sz="3000" dirty="0">
              <a:latin typeface="Comic Sans MS" pitchFamily="66" charset="0"/>
            </a:endParaRPr>
          </a:p>
        </p:txBody>
      </p:sp>
      <p:pic>
        <p:nvPicPr>
          <p:cNvPr id="1026" name="Picture 2" descr="6d64370887fc7ca225ed - Copy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9" y="2276708"/>
            <a:ext cx="2810971" cy="198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9" b="95547" l="2687" r="95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3399"/>
            <a:ext cx="1901031" cy="1527601"/>
          </a:xfrm>
          <a:prstGeom prst="rect">
            <a:avLst/>
          </a:prstGeom>
        </p:spPr>
      </p:pic>
      <p:pic>
        <p:nvPicPr>
          <p:cNvPr id="16" name="Picture 2" descr="6d64370887fc7ca225ed - Copy -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31" y="1828800"/>
            <a:ext cx="2706225" cy="190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538570" y="3620612"/>
            <a:ext cx="23813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 smtClean="0">
                <a:latin typeface="Comic Sans MS" pitchFamily="66" charset="0"/>
              </a:rPr>
              <a:t>seven eggs</a:t>
            </a:r>
            <a:endParaRPr lang="en-US" altLang="en-US" sz="3000" dirty="0">
              <a:latin typeface="Comic Sans MS" pitchFamily="66" charset="0"/>
            </a:endParaRPr>
          </a:p>
        </p:txBody>
      </p:sp>
      <p:pic>
        <p:nvPicPr>
          <p:cNvPr id="19" name="Picture 2" descr="6d64370887fc7ca225ed - Copy -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375" y="4320475"/>
            <a:ext cx="2706225" cy="190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617114" y="6112287"/>
            <a:ext cx="23813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 smtClean="0">
                <a:latin typeface="Comic Sans MS" pitchFamily="66" charset="0"/>
              </a:rPr>
              <a:t>six fish</a:t>
            </a:r>
            <a:endParaRPr lang="en-US" altLang="en-US" sz="3000" dirty="0">
              <a:latin typeface="Comic Sans MS" pitchFamily="66" charset="0"/>
            </a:endParaRPr>
          </a:p>
        </p:txBody>
      </p:sp>
      <p:pic>
        <p:nvPicPr>
          <p:cNvPr id="22" name="Picture 2" descr="6d64370887fc7ca225ed - Copy -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61" y="4281839"/>
            <a:ext cx="2549839" cy="179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603819" y="6074795"/>
            <a:ext cx="23813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>
                <a:latin typeface="Comic Sans MS" pitchFamily="66" charset="0"/>
              </a:rPr>
              <a:t>e</a:t>
            </a:r>
            <a:r>
              <a:rPr lang="en-US" altLang="en-US" sz="3000" dirty="0" smtClean="0">
                <a:latin typeface="Comic Sans MS" pitchFamily="66" charset="0"/>
              </a:rPr>
              <a:t>ight apples</a:t>
            </a:r>
            <a:endParaRPr lang="en-US" altLang="en-US" sz="3000" dirty="0">
              <a:latin typeface="Comic Sans MS" pitchFamily="66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7" b="97233" l="3604" r="981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1995" y="4558918"/>
            <a:ext cx="1799611" cy="13672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8891" y="4576893"/>
            <a:ext cx="1661618" cy="152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07" b="98477" l="4023" r="98276">
                        <a14:foregroundMark x1="49713" y1="83249" x2="49713" y2="83249"/>
                        <a14:foregroundMark x1="29023" y1="79695" x2="29023" y2="796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866" y="2292239"/>
            <a:ext cx="2248347" cy="127277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3218" y="7620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repeat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7500" y="1447800"/>
            <a:ext cx="61093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match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5393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4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218" y="914400"/>
            <a:ext cx="6025182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5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repeat.</a:t>
            </a:r>
          </a:p>
        </p:txBody>
      </p:sp>
      <p:sp>
        <p:nvSpPr>
          <p:cNvPr id="7" name="Rectangle 6"/>
          <p:cNvSpPr/>
          <p:nvPr/>
        </p:nvSpPr>
        <p:spPr>
          <a:xfrm>
            <a:off x="738826" y="1524000"/>
            <a:ext cx="573817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5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</a:t>
            </a:r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match </a:t>
            </a:r>
            <a:r>
              <a:rPr lang="en-US" sz="45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say.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2000" y="2133600"/>
            <a:ext cx="304762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45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</a:t>
            </a:r>
            <a:r>
              <a:rPr lang="en-US" sz="4500" dirty="0" smtClean="0"/>
              <a:t>’</a:t>
            </a:r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 talk</a:t>
            </a:r>
            <a:r>
              <a:rPr lang="en-US" sz="45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5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r="23521"/>
          <a:stretch/>
        </p:blipFill>
        <p:spPr bwMode="auto">
          <a:xfrm>
            <a:off x="819575" y="2833300"/>
            <a:ext cx="7910016" cy="400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Track 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0" end="3765.61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>
            <a:off x="3276229" y="2848085"/>
            <a:ext cx="609600" cy="609600"/>
          </a:xfrm>
          <a:prstGeom prst="rect">
            <a:avLst/>
          </a:prstGeom>
        </p:spPr>
      </p:pic>
      <p:pic>
        <p:nvPicPr>
          <p:cNvPr id="12" name="Track 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0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30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366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4692" y="76200"/>
            <a:ext cx="43270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Warm – up song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-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" y="11811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449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4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14347" y="944883"/>
            <a:ext cx="304762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45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</a:t>
            </a:r>
            <a:r>
              <a:rPr lang="en-US" sz="4500" dirty="0" smtClean="0"/>
              <a:t>’</a:t>
            </a:r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 talk</a:t>
            </a:r>
            <a:r>
              <a:rPr lang="en-US" sz="45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5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r="14339"/>
          <a:stretch/>
        </p:blipFill>
        <p:spPr bwMode="auto">
          <a:xfrm>
            <a:off x="0" y="2384292"/>
            <a:ext cx="9144000" cy="439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Track 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0" end="3765.61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>
            <a:off x="3703019" y="1660974"/>
            <a:ext cx="609600" cy="609600"/>
          </a:xfrm>
          <a:prstGeom prst="rect">
            <a:avLst/>
          </a:prstGeom>
        </p:spPr>
      </p:pic>
      <p:pic>
        <p:nvPicPr>
          <p:cNvPr id="12" name="Track 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0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8057" y="1622292"/>
            <a:ext cx="609600" cy="6096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2976" y="2596787"/>
            <a:ext cx="3429000" cy="585918"/>
          </a:xfrm>
          <a:prstGeom prst="wedgeRoundRectCallout">
            <a:avLst>
              <a:gd name="adj1" fmla="val 56965"/>
              <a:gd name="adj2" fmla="val 13414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I have got nine apples.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868587" y="2462082"/>
            <a:ext cx="2133600" cy="509718"/>
          </a:xfrm>
          <a:prstGeom prst="wedgeRoundRectCallout">
            <a:avLst>
              <a:gd name="adj1" fmla="val -36824"/>
              <a:gd name="adj2" fmla="val 10266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I like apples.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6482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4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218" y="914400"/>
            <a:ext cx="6025182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5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repeat.</a:t>
            </a:r>
          </a:p>
        </p:txBody>
      </p:sp>
      <p:sp>
        <p:nvSpPr>
          <p:cNvPr id="7" name="Rectangle 6"/>
          <p:cNvSpPr/>
          <p:nvPr/>
        </p:nvSpPr>
        <p:spPr>
          <a:xfrm>
            <a:off x="738826" y="1524000"/>
            <a:ext cx="573817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5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</a:t>
            </a:r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match </a:t>
            </a:r>
            <a:r>
              <a:rPr lang="en-US" sz="45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say.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2371" y="2133600"/>
            <a:ext cx="304762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45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</a:t>
            </a:r>
            <a:r>
              <a:rPr lang="en-US" sz="4500" dirty="0" smtClean="0"/>
              <a:t>’</a:t>
            </a:r>
            <a:r>
              <a:rPr lang="en-US" sz="4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 talk</a:t>
            </a:r>
            <a:r>
              <a:rPr lang="en-US" sz="45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5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3053689"/>
            <a:ext cx="1661246" cy="117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8505" y="3089811"/>
            <a:ext cx="1609996" cy="113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60" y="3105391"/>
            <a:ext cx="1554411" cy="11590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8214" y="3087178"/>
            <a:ext cx="1554411" cy="109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37" y="4296264"/>
            <a:ext cx="1474336" cy="10391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21" y="4258818"/>
            <a:ext cx="1474336" cy="10391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93" y="4303959"/>
            <a:ext cx="1474336" cy="10391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8" y="4375191"/>
            <a:ext cx="1474336" cy="10391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64" y="4296264"/>
            <a:ext cx="1474336" cy="10391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00" y="3023760"/>
            <a:ext cx="1554411" cy="115902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" y="5562600"/>
            <a:ext cx="1531275" cy="114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I have got six apples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38505" y="5559188"/>
            <a:ext cx="1531275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I have got seven fish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873360" y="5563737"/>
            <a:ext cx="1531275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I have got eight lemons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691990" y="5559188"/>
            <a:ext cx="1531275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I have got nine eggs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472096" y="5559188"/>
            <a:ext cx="1531275" cy="1143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I have got ten lemons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5517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716" y="883521"/>
            <a:ext cx="657205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20"/>
          <a:stretch/>
        </p:blipFill>
        <p:spPr bwMode="auto">
          <a:xfrm>
            <a:off x="0" y="2053133"/>
            <a:ext cx="9144000" cy="478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429000" y="76200"/>
            <a:ext cx="2509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4133" y="873204"/>
            <a:ext cx="31742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9436" y="3004194"/>
            <a:ext cx="23270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Revision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34" y="4568255"/>
            <a:ext cx="2918966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568720"/>
            <a:ext cx="2936356" cy="2069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8" y="2058516"/>
            <a:ext cx="2698497" cy="1902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800"/>
            <a:ext cx="2918966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088407"/>
            <a:ext cx="2766865" cy="19501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7895" y="956804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06081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803" y="9906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1698089"/>
            <a:ext cx="5867400" cy="4135570"/>
          </a:xfrm>
          <a:prstGeom prst="rect">
            <a:avLst/>
          </a:prstGeom>
        </p:spPr>
      </p:pic>
      <p:pic>
        <p:nvPicPr>
          <p:cNvPr id="12" name="Track 7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70" end="17489.30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2947" y="4343400"/>
            <a:ext cx="1066800" cy="10668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88968" y="5689937"/>
            <a:ext cx="3394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six</a:t>
            </a:r>
            <a:endParaRPr lang="en-US" altLang="en-US" sz="6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579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803" y="9906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1698089"/>
            <a:ext cx="5867399" cy="413557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88968" y="5689937"/>
            <a:ext cx="3394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seven</a:t>
            </a:r>
            <a:endParaRPr lang="en-US" altLang="en-US" sz="6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Track 7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67" end="13366.30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7612" y="4572000"/>
            <a:ext cx="941427" cy="9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833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803" y="9906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1698089"/>
            <a:ext cx="5867399" cy="4135569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88968" y="5689937"/>
            <a:ext cx="3394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eight</a:t>
            </a:r>
            <a:endParaRPr lang="en-US" altLang="en-US" sz="6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" name="Track 7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36" end="9312.30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7612" y="4572000"/>
            <a:ext cx="941427" cy="9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318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803" y="9906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1698089"/>
            <a:ext cx="5867399" cy="4135569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88968" y="5689937"/>
            <a:ext cx="3394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nine</a:t>
            </a:r>
            <a:endParaRPr lang="en-US" altLang="en-US" sz="6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" name="Track 7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6" end="5172.30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7612" y="4572000"/>
            <a:ext cx="941427" cy="9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713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501</Words>
  <Application>Microsoft Office PowerPoint</Application>
  <PresentationFormat>On-screen Show (4:3)</PresentationFormat>
  <Paragraphs>185</Paragraphs>
  <Slides>32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Windows User</cp:lastModifiedBy>
  <cp:revision>200</cp:revision>
  <dcterms:created xsi:type="dcterms:W3CDTF">2006-08-16T00:00:00Z</dcterms:created>
  <dcterms:modified xsi:type="dcterms:W3CDTF">2020-04-09T11:46:38Z</dcterms:modified>
</cp:coreProperties>
</file>