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4" r:id="rId5"/>
    <p:sldId id="265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E1D26-EDB6-4896-97CA-DBD2A93ADCB6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87CB1-2C81-4EB8-A15E-9B59FA9E40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2424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E1D26-EDB6-4896-97CA-DBD2A93ADCB6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87CB1-2C81-4EB8-A15E-9B59FA9E40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1371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E1D26-EDB6-4896-97CA-DBD2A93ADCB6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87CB1-2C81-4EB8-A15E-9B59FA9E40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74106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964936" y="2325189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664108" y="2178984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40000"/>
                <a:lumOff val="6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70714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7918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6" y="-878119"/>
            <a:ext cx="2249716" cy="4005948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3" y="5250808"/>
            <a:ext cx="7271657" cy="1607191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615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C0000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033116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chemeClr val="accent6">
              <a:lumMod val="75000"/>
            </a:schemeClr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28337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E1D26-EDB6-4896-97CA-DBD2A93ADCB6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87CB1-2C81-4EB8-A15E-9B59FA9E40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2893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E1D26-EDB6-4896-97CA-DBD2A93ADCB6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87CB1-2C81-4EB8-A15E-9B59FA9E40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3226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E1D26-EDB6-4896-97CA-DBD2A93ADCB6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87CB1-2C81-4EB8-A15E-9B59FA9E40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8587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E1D26-EDB6-4896-97CA-DBD2A93ADCB6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87CB1-2C81-4EB8-A15E-9B59FA9E40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4997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E1D26-EDB6-4896-97CA-DBD2A93ADCB6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87CB1-2C81-4EB8-A15E-9B59FA9E40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844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E1D26-EDB6-4896-97CA-DBD2A93ADCB6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87CB1-2C81-4EB8-A15E-9B59FA9E40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0920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E1D26-EDB6-4896-97CA-DBD2A93ADCB6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87CB1-2C81-4EB8-A15E-9B59FA9E40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3240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E1D26-EDB6-4896-97CA-DBD2A93ADCB6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87CB1-2C81-4EB8-A15E-9B59FA9E40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6397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EE1D26-EDB6-4896-97CA-DBD2A93ADCB6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87CB1-2C81-4EB8-A15E-9B59FA9E40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7764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6" r:id="rId14"/>
    <p:sldLayoutId id="2147483667" r:id="rId15"/>
    <p:sldLayoutId id="214748366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jpe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D0E70A-8797-4EC0-A063-A969933EA27F}"/>
              </a:ext>
            </a:extLst>
          </p:cNvPr>
          <p:cNvSpPr txBox="1"/>
          <p:nvPr/>
        </p:nvSpPr>
        <p:spPr>
          <a:xfrm>
            <a:off x="644900" y="2437786"/>
            <a:ext cx="352006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7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44723" y="4460230"/>
            <a:ext cx="92412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CẦN LÀM GÌ ĐỂ BẢO VỆ </a:t>
            </a:r>
          </a:p>
          <a:p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MÔI TRƯỜNG SỐNG CỦA </a:t>
            </a:r>
          </a:p>
          <a:p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THỰC VẬT VÀ ĐỘNG VẬT?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9D992B-8D72-4F1C-8B2E-EE9508802A73}"/>
              </a:ext>
            </a:extLst>
          </p:cNvPr>
          <p:cNvSpPr txBox="1"/>
          <p:nvPr/>
        </p:nvSpPr>
        <p:spPr>
          <a:xfrm>
            <a:off x="5194851" y="118258"/>
            <a:ext cx="7191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CHỦ ĐỀ 4</a:t>
            </a:r>
          </a:p>
          <a:p>
            <a:pPr algn="ctr"/>
            <a:r>
              <a:rPr lang="vi-VN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THỰC VẬT VÀ ĐỘNG VẬT</a:t>
            </a:r>
          </a:p>
        </p:txBody>
      </p:sp>
      <p:sp>
        <p:nvSpPr>
          <p:cNvPr id="141" name="Google Shape;199;p25">
            <a:extLst>
              <a:ext uri="{FF2B5EF4-FFF2-40B4-BE49-F238E27FC236}">
                <a16:creationId xmlns:a16="http://schemas.microsoft.com/office/drawing/2014/main" id="{7EEA65AD-07A3-4B1C-AC72-7CB6D8F72B49}"/>
              </a:ext>
            </a:extLst>
          </p:cNvPr>
          <p:cNvSpPr/>
          <p:nvPr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42" name="Google Shape;201;p25">
            <a:extLst>
              <a:ext uri="{FF2B5EF4-FFF2-40B4-BE49-F238E27FC236}">
                <a16:creationId xmlns:a16="http://schemas.microsoft.com/office/drawing/2014/main" id="{3E9513A6-E9B9-431D-9E2A-32CAF97D0E5F}"/>
              </a:ext>
            </a:extLst>
          </p:cNvPr>
          <p:cNvGrpSpPr/>
          <p:nvPr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43" name="Google Shape;202;p25">
              <a:extLst>
                <a:ext uri="{FF2B5EF4-FFF2-40B4-BE49-F238E27FC236}">
                  <a16:creationId xmlns:a16="http://schemas.microsoft.com/office/drawing/2014/main" id="{15211DCF-FECB-4BFE-96B1-B708B7728FC5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4" name="Google Shape;203;p25">
              <a:extLst>
                <a:ext uri="{FF2B5EF4-FFF2-40B4-BE49-F238E27FC236}">
                  <a16:creationId xmlns:a16="http://schemas.microsoft.com/office/drawing/2014/main" id="{049D2789-EF78-45A8-9B9C-9EDA8887008D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5" name="Google Shape;204;p25">
              <a:extLst>
                <a:ext uri="{FF2B5EF4-FFF2-40B4-BE49-F238E27FC236}">
                  <a16:creationId xmlns:a16="http://schemas.microsoft.com/office/drawing/2014/main" id="{495E7F83-A078-4BBF-8180-5C7A285946D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6" name="Google Shape;205;p25">
              <a:extLst>
                <a:ext uri="{FF2B5EF4-FFF2-40B4-BE49-F238E27FC236}">
                  <a16:creationId xmlns:a16="http://schemas.microsoft.com/office/drawing/2014/main" id="{0357BF07-0F24-445B-96C7-4A1B5A2498CB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7" name="Google Shape;206;p25">
              <a:extLst>
                <a:ext uri="{FF2B5EF4-FFF2-40B4-BE49-F238E27FC236}">
                  <a16:creationId xmlns:a16="http://schemas.microsoft.com/office/drawing/2014/main" id="{29C3CC6A-66D1-4299-9423-B782257B264C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8" name="Google Shape;207;p25">
              <a:extLst>
                <a:ext uri="{FF2B5EF4-FFF2-40B4-BE49-F238E27FC236}">
                  <a16:creationId xmlns:a16="http://schemas.microsoft.com/office/drawing/2014/main" id="{6987CAA2-B1C9-494B-B91B-68420345F18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9" name="Google Shape;208;p25">
              <a:extLst>
                <a:ext uri="{FF2B5EF4-FFF2-40B4-BE49-F238E27FC236}">
                  <a16:creationId xmlns:a16="http://schemas.microsoft.com/office/drawing/2014/main" id="{71CD5431-509F-449C-B1E4-E7F4D48126B4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0" name="Google Shape;209;p25">
              <a:extLst>
                <a:ext uri="{FF2B5EF4-FFF2-40B4-BE49-F238E27FC236}">
                  <a16:creationId xmlns:a16="http://schemas.microsoft.com/office/drawing/2014/main" id="{888DD9BB-12B9-481C-BBBB-C558F444838A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1" name="Google Shape;210;p25">
              <a:extLst>
                <a:ext uri="{FF2B5EF4-FFF2-40B4-BE49-F238E27FC236}">
                  <a16:creationId xmlns:a16="http://schemas.microsoft.com/office/drawing/2014/main" id="{9831CC01-A8AB-49DC-872F-E830D2F1D291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2" name="Google Shape;211;p25">
              <a:extLst>
                <a:ext uri="{FF2B5EF4-FFF2-40B4-BE49-F238E27FC236}">
                  <a16:creationId xmlns:a16="http://schemas.microsoft.com/office/drawing/2014/main" id="{33E9F605-ACBC-4297-B899-0A6235C78287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76" name="Google Shape;536;p34">
            <a:extLst>
              <a:ext uri="{FF2B5EF4-FFF2-40B4-BE49-F238E27FC236}">
                <a16:creationId xmlns:a16="http://schemas.microsoft.com/office/drawing/2014/main" id="{8AC655FA-2F9A-48C2-988A-6A43FEA949C1}"/>
              </a:ext>
            </a:extLst>
          </p:cNvPr>
          <p:cNvGrpSpPr/>
          <p:nvPr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177" name="Google Shape;537;p34">
              <a:extLst>
                <a:ext uri="{FF2B5EF4-FFF2-40B4-BE49-F238E27FC236}">
                  <a16:creationId xmlns:a16="http://schemas.microsoft.com/office/drawing/2014/main" id="{05E2BE2B-8DBD-44C7-8EE3-7463EFC004D9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8" name="Google Shape;538;p34">
              <a:extLst>
                <a:ext uri="{FF2B5EF4-FFF2-40B4-BE49-F238E27FC236}">
                  <a16:creationId xmlns:a16="http://schemas.microsoft.com/office/drawing/2014/main" id="{37E27875-5212-47D9-B37C-7ABE06171F4B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9" name="Google Shape;539;p34">
              <a:extLst>
                <a:ext uri="{FF2B5EF4-FFF2-40B4-BE49-F238E27FC236}">
                  <a16:creationId xmlns:a16="http://schemas.microsoft.com/office/drawing/2014/main" id="{F7F48E71-A545-48E0-B78D-3AE798F37F6D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0" name="Google Shape;540;p34">
              <a:extLst>
                <a:ext uri="{FF2B5EF4-FFF2-40B4-BE49-F238E27FC236}">
                  <a16:creationId xmlns:a16="http://schemas.microsoft.com/office/drawing/2014/main" id="{9FDECF8D-BD51-47D2-880D-E7D62DDCBF6F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1" name="Google Shape;541;p34">
              <a:extLst>
                <a:ext uri="{FF2B5EF4-FFF2-40B4-BE49-F238E27FC236}">
                  <a16:creationId xmlns:a16="http://schemas.microsoft.com/office/drawing/2014/main" id="{1D923AF9-653E-4F06-B6A0-8C662D6D2A5D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2" name="Google Shape;542;p34">
              <a:extLst>
                <a:ext uri="{FF2B5EF4-FFF2-40B4-BE49-F238E27FC236}">
                  <a16:creationId xmlns:a16="http://schemas.microsoft.com/office/drawing/2014/main" id="{36B58637-1F5D-4DBF-94A1-9215128916C4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3" name="Google Shape;543;p34">
              <a:extLst>
                <a:ext uri="{FF2B5EF4-FFF2-40B4-BE49-F238E27FC236}">
                  <a16:creationId xmlns:a16="http://schemas.microsoft.com/office/drawing/2014/main" id="{CAAFDA24-DB5E-4090-8B1D-1C2149DEEFF0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4" name="Google Shape;544;p34">
              <a:extLst>
                <a:ext uri="{FF2B5EF4-FFF2-40B4-BE49-F238E27FC236}">
                  <a16:creationId xmlns:a16="http://schemas.microsoft.com/office/drawing/2014/main" id="{DB4807AC-B282-446C-8F87-C409501181AD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5" name="Google Shape;545;p34">
              <a:extLst>
                <a:ext uri="{FF2B5EF4-FFF2-40B4-BE49-F238E27FC236}">
                  <a16:creationId xmlns:a16="http://schemas.microsoft.com/office/drawing/2014/main" id="{153B099C-8C86-419C-9505-CCC4443722C8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6" name="Google Shape;546;p34">
              <a:extLst>
                <a:ext uri="{FF2B5EF4-FFF2-40B4-BE49-F238E27FC236}">
                  <a16:creationId xmlns:a16="http://schemas.microsoft.com/office/drawing/2014/main" id="{CB60B173-A6A9-4AC0-A989-DD617E27C7D2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7" name="Google Shape;547;p34">
              <a:extLst>
                <a:ext uri="{FF2B5EF4-FFF2-40B4-BE49-F238E27FC236}">
                  <a16:creationId xmlns:a16="http://schemas.microsoft.com/office/drawing/2014/main" id="{AD421F90-12B5-43C1-BB5F-23CD4724BE5F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8" name="Google Shape;548;p34">
              <a:extLst>
                <a:ext uri="{FF2B5EF4-FFF2-40B4-BE49-F238E27FC236}">
                  <a16:creationId xmlns:a16="http://schemas.microsoft.com/office/drawing/2014/main" id="{F766F200-DA1F-4736-AE8E-4CF9224705AE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9" name="Google Shape;549;p34">
              <a:extLst>
                <a:ext uri="{FF2B5EF4-FFF2-40B4-BE49-F238E27FC236}">
                  <a16:creationId xmlns:a16="http://schemas.microsoft.com/office/drawing/2014/main" id="{D7FB693F-2B2E-4E10-8EF8-B91FC43AC483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0" name="Google Shape;550;p34">
              <a:extLst>
                <a:ext uri="{FF2B5EF4-FFF2-40B4-BE49-F238E27FC236}">
                  <a16:creationId xmlns:a16="http://schemas.microsoft.com/office/drawing/2014/main" id="{0AE39276-9A57-4092-B936-13E9674901BB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1" name="Google Shape;551;p34">
              <a:extLst>
                <a:ext uri="{FF2B5EF4-FFF2-40B4-BE49-F238E27FC236}">
                  <a16:creationId xmlns:a16="http://schemas.microsoft.com/office/drawing/2014/main" id="{0309AA5E-3B58-4E50-BEEE-E394BBF85868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2" name="Google Shape;552;p34">
              <a:extLst>
                <a:ext uri="{FF2B5EF4-FFF2-40B4-BE49-F238E27FC236}">
                  <a16:creationId xmlns:a16="http://schemas.microsoft.com/office/drawing/2014/main" id="{72C3FF59-6C67-419D-B1F9-57795AC32BC8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3" name="Google Shape;553;p34">
              <a:extLst>
                <a:ext uri="{FF2B5EF4-FFF2-40B4-BE49-F238E27FC236}">
                  <a16:creationId xmlns:a16="http://schemas.microsoft.com/office/drawing/2014/main" id="{6194DF72-6EBD-4635-B3A0-EE55C7C34310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4" name="Google Shape;554;p34">
              <a:extLst>
                <a:ext uri="{FF2B5EF4-FFF2-40B4-BE49-F238E27FC236}">
                  <a16:creationId xmlns:a16="http://schemas.microsoft.com/office/drawing/2014/main" id="{FFE18C06-CAC4-4DF2-A18B-FA988052C160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5" name="Google Shape;555;p34">
              <a:extLst>
                <a:ext uri="{FF2B5EF4-FFF2-40B4-BE49-F238E27FC236}">
                  <a16:creationId xmlns:a16="http://schemas.microsoft.com/office/drawing/2014/main" id="{C3ADC966-7815-4107-BDA8-ABC4ABE5EE85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6" name="Google Shape;556;p34">
              <a:extLst>
                <a:ext uri="{FF2B5EF4-FFF2-40B4-BE49-F238E27FC236}">
                  <a16:creationId xmlns:a16="http://schemas.microsoft.com/office/drawing/2014/main" id="{C88F1B55-155B-489B-A066-D9D80671A467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7" name="Google Shape;557;p34">
              <a:extLst>
                <a:ext uri="{FF2B5EF4-FFF2-40B4-BE49-F238E27FC236}">
                  <a16:creationId xmlns:a16="http://schemas.microsoft.com/office/drawing/2014/main" id="{2FEAF762-CF6E-4337-90CA-7A65DEC2DBCA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8" name="Google Shape;558;p34">
              <a:extLst>
                <a:ext uri="{FF2B5EF4-FFF2-40B4-BE49-F238E27FC236}">
                  <a16:creationId xmlns:a16="http://schemas.microsoft.com/office/drawing/2014/main" id="{742DA12E-CB56-41EB-AE34-1D6C5EEC6FEB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9" name="Google Shape;559;p34">
              <a:extLst>
                <a:ext uri="{FF2B5EF4-FFF2-40B4-BE49-F238E27FC236}">
                  <a16:creationId xmlns:a16="http://schemas.microsoft.com/office/drawing/2014/main" id="{DDC24585-CD9B-4BA1-8242-56A5AF1B78A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0" name="Google Shape;560;p34">
              <a:extLst>
                <a:ext uri="{FF2B5EF4-FFF2-40B4-BE49-F238E27FC236}">
                  <a16:creationId xmlns:a16="http://schemas.microsoft.com/office/drawing/2014/main" id="{B1D46610-B295-4831-8B0C-468FE5DD515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1" name="Google Shape;561;p34">
              <a:extLst>
                <a:ext uri="{FF2B5EF4-FFF2-40B4-BE49-F238E27FC236}">
                  <a16:creationId xmlns:a16="http://schemas.microsoft.com/office/drawing/2014/main" id="{99C46B81-80EE-4036-91CF-B851FAC0B18E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2" name="Google Shape;562;p34">
              <a:extLst>
                <a:ext uri="{FF2B5EF4-FFF2-40B4-BE49-F238E27FC236}">
                  <a16:creationId xmlns:a16="http://schemas.microsoft.com/office/drawing/2014/main" id="{26263F99-DB19-4F9C-951B-8DD136CDE6CC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3" name="Google Shape;563;p34">
              <a:extLst>
                <a:ext uri="{FF2B5EF4-FFF2-40B4-BE49-F238E27FC236}">
                  <a16:creationId xmlns:a16="http://schemas.microsoft.com/office/drawing/2014/main" id="{E0D11FC6-812A-46AC-9864-723AE0DD0F42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29" name="Google Shape;221;p25">
            <a:extLst>
              <a:ext uri="{FF2B5EF4-FFF2-40B4-BE49-F238E27FC236}">
                <a16:creationId xmlns:a16="http://schemas.microsoft.com/office/drawing/2014/main" id="{6F26832C-8E15-4340-AE8B-09CE323C9AFC}"/>
              </a:ext>
            </a:extLst>
          </p:cNvPr>
          <p:cNvGrpSpPr/>
          <p:nvPr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230" name="Google Shape;222;p25">
              <a:extLst>
                <a:ext uri="{FF2B5EF4-FFF2-40B4-BE49-F238E27FC236}">
                  <a16:creationId xmlns:a16="http://schemas.microsoft.com/office/drawing/2014/main" id="{F8E72442-1019-47E1-B007-F43BD1D88C98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1" name="Google Shape;223;p25">
              <a:extLst>
                <a:ext uri="{FF2B5EF4-FFF2-40B4-BE49-F238E27FC236}">
                  <a16:creationId xmlns:a16="http://schemas.microsoft.com/office/drawing/2014/main" id="{DC89489B-888A-4A1E-AE74-A31808774B40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2" name="Google Shape;224;p25">
              <a:extLst>
                <a:ext uri="{FF2B5EF4-FFF2-40B4-BE49-F238E27FC236}">
                  <a16:creationId xmlns:a16="http://schemas.microsoft.com/office/drawing/2014/main" id="{FAA72BE8-9203-498B-84AF-9C23AC5140AF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3" name="Google Shape;225;p25">
              <a:extLst>
                <a:ext uri="{FF2B5EF4-FFF2-40B4-BE49-F238E27FC236}">
                  <a16:creationId xmlns:a16="http://schemas.microsoft.com/office/drawing/2014/main" id="{5EA2370E-1ED8-4FDD-AEBD-D41F02DE2FB7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4" name="Google Shape;226;p25">
              <a:extLst>
                <a:ext uri="{FF2B5EF4-FFF2-40B4-BE49-F238E27FC236}">
                  <a16:creationId xmlns:a16="http://schemas.microsoft.com/office/drawing/2014/main" id="{5F4BA2C7-630D-434A-8FEC-2EA9DB6E25A8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5" name="Google Shape;227;p25">
              <a:extLst>
                <a:ext uri="{FF2B5EF4-FFF2-40B4-BE49-F238E27FC236}">
                  <a16:creationId xmlns:a16="http://schemas.microsoft.com/office/drawing/2014/main" id="{168321D1-15A6-4008-8AF1-55D258778136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6" name="Google Shape;228;p25">
              <a:extLst>
                <a:ext uri="{FF2B5EF4-FFF2-40B4-BE49-F238E27FC236}">
                  <a16:creationId xmlns:a16="http://schemas.microsoft.com/office/drawing/2014/main" id="{62E13F90-1E9B-4AA9-A3E2-3CE1CA9EA4BB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7" name="Google Shape;229;p25">
              <a:extLst>
                <a:ext uri="{FF2B5EF4-FFF2-40B4-BE49-F238E27FC236}">
                  <a16:creationId xmlns:a16="http://schemas.microsoft.com/office/drawing/2014/main" id="{E35C068D-89EF-4034-A078-C022458637E6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8" name="Google Shape;230;p25">
              <a:extLst>
                <a:ext uri="{FF2B5EF4-FFF2-40B4-BE49-F238E27FC236}">
                  <a16:creationId xmlns:a16="http://schemas.microsoft.com/office/drawing/2014/main" id="{D0D6F78E-9EDE-4084-AFE6-126919421B7E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9" name="Google Shape;231;p25">
              <a:extLst>
                <a:ext uri="{FF2B5EF4-FFF2-40B4-BE49-F238E27FC236}">
                  <a16:creationId xmlns:a16="http://schemas.microsoft.com/office/drawing/2014/main" id="{8CF303AE-6A95-494E-AAF3-6F31E98CB83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0" name="Google Shape;232;p25">
              <a:extLst>
                <a:ext uri="{FF2B5EF4-FFF2-40B4-BE49-F238E27FC236}">
                  <a16:creationId xmlns:a16="http://schemas.microsoft.com/office/drawing/2014/main" id="{645CBB46-B0DD-4029-B970-B02DFE230F55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1" name="Google Shape;233;p25">
              <a:extLst>
                <a:ext uri="{FF2B5EF4-FFF2-40B4-BE49-F238E27FC236}">
                  <a16:creationId xmlns:a16="http://schemas.microsoft.com/office/drawing/2014/main" id="{53116F04-8D06-49D2-A9A7-498F4AFBAE52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2" name="Google Shape;234;p25">
              <a:extLst>
                <a:ext uri="{FF2B5EF4-FFF2-40B4-BE49-F238E27FC236}">
                  <a16:creationId xmlns:a16="http://schemas.microsoft.com/office/drawing/2014/main" id="{54076A15-EA51-42D2-8F6B-A284F2BE54C6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3" name="Google Shape;235;p25">
              <a:extLst>
                <a:ext uri="{FF2B5EF4-FFF2-40B4-BE49-F238E27FC236}">
                  <a16:creationId xmlns:a16="http://schemas.microsoft.com/office/drawing/2014/main" id="{49804723-9913-4186-ABFA-6B7D5EAE8B17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4" name="Google Shape;236;p25">
              <a:extLst>
                <a:ext uri="{FF2B5EF4-FFF2-40B4-BE49-F238E27FC236}">
                  <a16:creationId xmlns:a16="http://schemas.microsoft.com/office/drawing/2014/main" id="{9951AACC-2F6B-46D9-9F12-0967B4C4E19F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5" name="Google Shape;237;p25">
              <a:extLst>
                <a:ext uri="{FF2B5EF4-FFF2-40B4-BE49-F238E27FC236}">
                  <a16:creationId xmlns:a16="http://schemas.microsoft.com/office/drawing/2014/main" id="{EEEEAFDB-E14C-40E7-9D09-DE5111D14EBA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6" name="Google Shape;238;p25">
              <a:extLst>
                <a:ext uri="{FF2B5EF4-FFF2-40B4-BE49-F238E27FC236}">
                  <a16:creationId xmlns:a16="http://schemas.microsoft.com/office/drawing/2014/main" id="{EEAD6506-D649-4810-8297-E31CF3B343E8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7" name="Google Shape;239;p25">
              <a:extLst>
                <a:ext uri="{FF2B5EF4-FFF2-40B4-BE49-F238E27FC236}">
                  <a16:creationId xmlns:a16="http://schemas.microsoft.com/office/drawing/2014/main" id="{3F8DC857-F0B3-4CB6-B03D-5FD339576070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8" name="Google Shape;240;p25">
              <a:extLst>
                <a:ext uri="{FF2B5EF4-FFF2-40B4-BE49-F238E27FC236}">
                  <a16:creationId xmlns:a16="http://schemas.microsoft.com/office/drawing/2014/main" id="{6CC23D72-63E2-47F3-BA9B-B5D9C5BB516A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9" name="Google Shape;241;p25">
              <a:extLst>
                <a:ext uri="{FF2B5EF4-FFF2-40B4-BE49-F238E27FC236}">
                  <a16:creationId xmlns:a16="http://schemas.microsoft.com/office/drawing/2014/main" id="{2D678FA0-3273-4B30-869A-A45D6F72A9D6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0" name="Google Shape;242;p25">
              <a:extLst>
                <a:ext uri="{FF2B5EF4-FFF2-40B4-BE49-F238E27FC236}">
                  <a16:creationId xmlns:a16="http://schemas.microsoft.com/office/drawing/2014/main" id="{0A9315E1-81D3-412D-B6F4-C6C1B3367E56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1" name="Google Shape;243;p25">
              <a:extLst>
                <a:ext uri="{FF2B5EF4-FFF2-40B4-BE49-F238E27FC236}">
                  <a16:creationId xmlns:a16="http://schemas.microsoft.com/office/drawing/2014/main" id="{0A0E1DF6-7E3F-45EA-BFE9-7B7F556F767E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2" name="Google Shape;244;p25">
              <a:extLst>
                <a:ext uri="{FF2B5EF4-FFF2-40B4-BE49-F238E27FC236}">
                  <a16:creationId xmlns:a16="http://schemas.microsoft.com/office/drawing/2014/main" id="{B8C3C8DE-569C-4BEE-AD24-9FB3BCFAABA3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3" name="Google Shape;245;p25">
              <a:extLst>
                <a:ext uri="{FF2B5EF4-FFF2-40B4-BE49-F238E27FC236}">
                  <a16:creationId xmlns:a16="http://schemas.microsoft.com/office/drawing/2014/main" id="{DDEAB8E0-157C-47DB-8975-9BC50FCFD651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68" name="Google Shape;343;p28">
            <a:extLst>
              <a:ext uri="{FF2B5EF4-FFF2-40B4-BE49-F238E27FC236}">
                <a16:creationId xmlns:a16="http://schemas.microsoft.com/office/drawing/2014/main" id="{55E235F5-60E0-4955-BD27-455E2DA4DEEA}"/>
              </a:ext>
            </a:extLst>
          </p:cNvPr>
          <p:cNvGrpSpPr/>
          <p:nvPr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169" name="Google Shape;344;p28">
              <a:extLst>
                <a:ext uri="{FF2B5EF4-FFF2-40B4-BE49-F238E27FC236}">
                  <a16:creationId xmlns:a16="http://schemas.microsoft.com/office/drawing/2014/main" id="{83BEFCDB-8895-4CCE-8855-A4A51D0A0F60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0" name="Google Shape;345;p28">
              <a:extLst>
                <a:ext uri="{FF2B5EF4-FFF2-40B4-BE49-F238E27FC236}">
                  <a16:creationId xmlns:a16="http://schemas.microsoft.com/office/drawing/2014/main" id="{9272C0A2-DEB5-4DD6-92A7-B8FD0E1DDE99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1" name="Google Shape;346;p28">
              <a:extLst>
                <a:ext uri="{FF2B5EF4-FFF2-40B4-BE49-F238E27FC236}">
                  <a16:creationId xmlns:a16="http://schemas.microsoft.com/office/drawing/2014/main" id="{CEEA817C-9454-4A44-BD87-F9881FF0FE57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2" name="Google Shape;347;p28">
              <a:extLst>
                <a:ext uri="{FF2B5EF4-FFF2-40B4-BE49-F238E27FC236}">
                  <a16:creationId xmlns:a16="http://schemas.microsoft.com/office/drawing/2014/main" id="{D4EB8EC6-AADC-4B9A-A4CA-F4FF872D9191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3" name="Google Shape;348;p28">
              <a:extLst>
                <a:ext uri="{FF2B5EF4-FFF2-40B4-BE49-F238E27FC236}">
                  <a16:creationId xmlns:a16="http://schemas.microsoft.com/office/drawing/2014/main" id="{4BD56BFC-EB68-42C9-AD0D-7E439C48EEB2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4" name="Google Shape;349;p28">
              <a:extLst>
                <a:ext uri="{FF2B5EF4-FFF2-40B4-BE49-F238E27FC236}">
                  <a16:creationId xmlns:a16="http://schemas.microsoft.com/office/drawing/2014/main" id="{70E71C29-C323-4C70-8409-9ACB3453C533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5" name="Google Shape;350;p28">
              <a:extLst>
                <a:ext uri="{FF2B5EF4-FFF2-40B4-BE49-F238E27FC236}">
                  <a16:creationId xmlns:a16="http://schemas.microsoft.com/office/drawing/2014/main" id="{CE67F3C6-AFF5-4679-B4C7-D84930B2C742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9CB86DEF-C431-419D-85EF-96CF6E38E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868" y="1575425"/>
            <a:ext cx="5375451" cy="449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469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CF3F05-AE67-4271-AFBC-3FA69E695D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86408"/>
          <a:stretch/>
        </p:blipFill>
        <p:spPr>
          <a:xfrm>
            <a:off x="442293" y="5157617"/>
            <a:ext cx="1108212" cy="1085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DB95DD-23BA-4D3E-A2F4-74F1A761295B}"/>
              </a:ext>
            </a:extLst>
          </p:cNvPr>
          <p:cNvSpPr txBox="1"/>
          <p:nvPr/>
        </p:nvSpPr>
        <p:spPr>
          <a:xfrm>
            <a:off x="1550505" y="5439510"/>
            <a:ext cx="9819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Các con còn biết bài hát nào về thực vật và động vật nữa không?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96EAF4-D0AF-43DB-A75B-311BD6F71E69}"/>
              </a:ext>
            </a:extLst>
          </p:cNvPr>
          <p:cNvSpPr txBox="1"/>
          <p:nvPr/>
        </p:nvSpPr>
        <p:spPr>
          <a:xfrm>
            <a:off x="4823792" y="251791"/>
            <a:ext cx="559800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MV Boli" panose="02000500030200090000" pitchFamily="2" charset="0"/>
              </a:rPr>
              <a:t>Cùng hát nào</a:t>
            </a:r>
          </a:p>
        </p:txBody>
      </p:sp>
      <p:pic>
        <p:nvPicPr>
          <p:cNvPr id="7" name="Em Yêu Cây Xanh - Em Rất Thích Trồng Nhiều Cây Xanh [Official Full HD]">
            <a:hlinkClick r:id="" action="ppaction://media"/>
            <a:extLst>
              <a:ext uri="{FF2B5EF4-FFF2-40B4-BE49-F238E27FC236}">
                <a16:creationId xmlns:a16="http://schemas.microsoft.com/office/drawing/2014/main" id="{E2C07385-81E3-4801-9447-90EC7586224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60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89446" y="1951730"/>
            <a:ext cx="5380383" cy="302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51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7 -2.59259E-6 L -4.16667E-7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21212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802CC6-ECF0-4385-B353-815D1A974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8684" y="0"/>
            <a:ext cx="1174368" cy="11296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9879A2-9296-48FC-ADB0-163A915AA9B4}"/>
              </a:ext>
            </a:extLst>
          </p:cNvPr>
          <p:cNvSpPr txBox="1"/>
          <p:nvPr/>
        </p:nvSpPr>
        <p:spPr>
          <a:xfrm>
            <a:off x="5233052" y="136902"/>
            <a:ext cx="66737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1. </a:t>
            </a:r>
            <a:r>
              <a:rPr lang="vi-VN" sz="3200" dirty="0"/>
              <a:t>Em sẽ nói và làm gì trong tình huống sau?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95CB98-4712-4AF4-8CC2-5571E293EB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480" y="1696039"/>
            <a:ext cx="8923365" cy="502505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AF30130-E2AF-4978-A659-18E32949A274}"/>
              </a:ext>
            </a:extLst>
          </p:cNvPr>
          <p:cNvGrpSpPr/>
          <p:nvPr/>
        </p:nvGrpSpPr>
        <p:grpSpPr>
          <a:xfrm>
            <a:off x="8768690" y="843886"/>
            <a:ext cx="3913425" cy="5295667"/>
            <a:chOff x="8768690" y="843886"/>
            <a:chExt cx="3913425" cy="529566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A4705AC-E53B-453F-B70A-AEAB3D70FB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312" b="9608"/>
            <a:stretch/>
          </p:blipFill>
          <p:spPr>
            <a:xfrm>
              <a:off x="8768690" y="3896138"/>
              <a:ext cx="3913425" cy="2243415"/>
            </a:xfrm>
            <a:prstGeom prst="rect">
              <a:avLst/>
            </a:prstGeom>
          </p:spPr>
        </p:pic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1F403919-47AB-4436-BA56-F834601C1EB5}"/>
                </a:ext>
              </a:extLst>
            </p:cNvPr>
            <p:cNvSpPr/>
            <p:nvPr/>
          </p:nvSpPr>
          <p:spPr>
            <a:xfrm>
              <a:off x="9401943" y="843886"/>
              <a:ext cx="2646917" cy="3422486"/>
            </a:xfrm>
            <a:custGeom>
              <a:avLst/>
              <a:gdLst>
                <a:gd name="connsiteX0" fmla="*/ 0 w 2646917"/>
                <a:gd name="connsiteY0" fmla="*/ 439539 h 2637182"/>
                <a:gd name="connsiteX1" fmla="*/ 439539 w 2646917"/>
                <a:gd name="connsiteY1" fmla="*/ 0 h 2637182"/>
                <a:gd name="connsiteX2" fmla="*/ 1544035 w 2646917"/>
                <a:gd name="connsiteY2" fmla="*/ 0 h 2637182"/>
                <a:gd name="connsiteX3" fmla="*/ 1544035 w 2646917"/>
                <a:gd name="connsiteY3" fmla="*/ 0 h 2637182"/>
                <a:gd name="connsiteX4" fmla="*/ 2205764 w 2646917"/>
                <a:gd name="connsiteY4" fmla="*/ 0 h 2637182"/>
                <a:gd name="connsiteX5" fmla="*/ 2207378 w 2646917"/>
                <a:gd name="connsiteY5" fmla="*/ 0 h 2637182"/>
                <a:gd name="connsiteX6" fmla="*/ 2646917 w 2646917"/>
                <a:gd name="connsiteY6" fmla="*/ 439539 h 2637182"/>
                <a:gd name="connsiteX7" fmla="*/ 2646917 w 2646917"/>
                <a:gd name="connsiteY7" fmla="*/ 1538356 h 2637182"/>
                <a:gd name="connsiteX8" fmla="*/ 2646917 w 2646917"/>
                <a:gd name="connsiteY8" fmla="*/ 1538356 h 2637182"/>
                <a:gd name="connsiteX9" fmla="*/ 2646917 w 2646917"/>
                <a:gd name="connsiteY9" fmla="*/ 2197652 h 2637182"/>
                <a:gd name="connsiteX10" fmla="*/ 2646917 w 2646917"/>
                <a:gd name="connsiteY10" fmla="*/ 2197643 h 2637182"/>
                <a:gd name="connsiteX11" fmla="*/ 2207378 w 2646917"/>
                <a:gd name="connsiteY11" fmla="*/ 2637182 h 2637182"/>
                <a:gd name="connsiteX12" fmla="*/ 2205764 w 2646917"/>
                <a:gd name="connsiteY12" fmla="*/ 2637182 h 2637182"/>
                <a:gd name="connsiteX13" fmla="*/ 2508060 w 2646917"/>
                <a:gd name="connsiteY13" fmla="*/ 3139117 h 2637182"/>
                <a:gd name="connsiteX14" fmla="*/ 1544035 w 2646917"/>
                <a:gd name="connsiteY14" fmla="*/ 2637182 h 2637182"/>
                <a:gd name="connsiteX15" fmla="*/ 439539 w 2646917"/>
                <a:gd name="connsiteY15" fmla="*/ 2637182 h 2637182"/>
                <a:gd name="connsiteX16" fmla="*/ 0 w 2646917"/>
                <a:gd name="connsiteY16" fmla="*/ 2197643 h 2637182"/>
                <a:gd name="connsiteX17" fmla="*/ 0 w 2646917"/>
                <a:gd name="connsiteY17" fmla="*/ 2197652 h 2637182"/>
                <a:gd name="connsiteX18" fmla="*/ 0 w 2646917"/>
                <a:gd name="connsiteY18" fmla="*/ 1538356 h 2637182"/>
                <a:gd name="connsiteX19" fmla="*/ 0 w 2646917"/>
                <a:gd name="connsiteY19" fmla="*/ 1538356 h 2637182"/>
                <a:gd name="connsiteX20" fmla="*/ 0 w 2646917"/>
                <a:gd name="connsiteY20" fmla="*/ 439539 h 2637182"/>
                <a:gd name="connsiteX0" fmla="*/ 0 w 2646917"/>
                <a:gd name="connsiteY0" fmla="*/ 439539 h 3422486"/>
                <a:gd name="connsiteX1" fmla="*/ 439539 w 2646917"/>
                <a:gd name="connsiteY1" fmla="*/ 0 h 3422486"/>
                <a:gd name="connsiteX2" fmla="*/ 1544035 w 2646917"/>
                <a:gd name="connsiteY2" fmla="*/ 0 h 3422486"/>
                <a:gd name="connsiteX3" fmla="*/ 1544035 w 2646917"/>
                <a:gd name="connsiteY3" fmla="*/ 0 h 3422486"/>
                <a:gd name="connsiteX4" fmla="*/ 2205764 w 2646917"/>
                <a:gd name="connsiteY4" fmla="*/ 0 h 3422486"/>
                <a:gd name="connsiteX5" fmla="*/ 2207378 w 2646917"/>
                <a:gd name="connsiteY5" fmla="*/ 0 h 3422486"/>
                <a:gd name="connsiteX6" fmla="*/ 2646917 w 2646917"/>
                <a:gd name="connsiteY6" fmla="*/ 439539 h 3422486"/>
                <a:gd name="connsiteX7" fmla="*/ 2646917 w 2646917"/>
                <a:gd name="connsiteY7" fmla="*/ 1538356 h 3422486"/>
                <a:gd name="connsiteX8" fmla="*/ 2646917 w 2646917"/>
                <a:gd name="connsiteY8" fmla="*/ 1538356 h 3422486"/>
                <a:gd name="connsiteX9" fmla="*/ 2646917 w 2646917"/>
                <a:gd name="connsiteY9" fmla="*/ 2197652 h 3422486"/>
                <a:gd name="connsiteX10" fmla="*/ 2646917 w 2646917"/>
                <a:gd name="connsiteY10" fmla="*/ 2197643 h 3422486"/>
                <a:gd name="connsiteX11" fmla="*/ 2207378 w 2646917"/>
                <a:gd name="connsiteY11" fmla="*/ 2637182 h 3422486"/>
                <a:gd name="connsiteX12" fmla="*/ 2205764 w 2646917"/>
                <a:gd name="connsiteY12" fmla="*/ 2637182 h 3422486"/>
                <a:gd name="connsiteX13" fmla="*/ 2017522 w 2646917"/>
                <a:gd name="connsiteY13" fmla="*/ 3422486 h 3422486"/>
                <a:gd name="connsiteX14" fmla="*/ 1544035 w 2646917"/>
                <a:gd name="connsiteY14" fmla="*/ 2637182 h 3422486"/>
                <a:gd name="connsiteX15" fmla="*/ 439539 w 2646917"/>
                <a:gd name="connsiteY15" fmla="*/ 2637182 h 3422486"/>
                <a:gd name="connsiteX16" fmla="*/ 0 w 2646917"/>
                <a:gd name="connsiteY16" fmla="*/ 2197643 h 3422486"/>
                <a:gd name="connsiteX17" fmla="*/ 0 w 2646917"/>
                <a:gd name="connsiteY17" fmla="*/ 2197652 h 3422486"/>
                <a:gd name="connsiteX18" fmla="*/ 0 w 2646917"/>
                <a:gd name="connsiteY18" fmla="*/ 1538356 h 3422486"/>
                <a:gd name="connsiteX19" fmla="*/ 0 w 2646917"/>
                <a:gd name="connsiteY19" fmla="*/ 1538356 h 3422486"/>
                <a:gd name="connsiteX20" fmla="*/ 0 w 2646917"/>
                <a:gd name="connsiteY20" fmla="*/ 439539 h 3422486"/>
                <a:gd name="connsiteX0" fmla="*/ 0 w 2646917"/>
                <a:gd name="connsiteY0" fmla="*/ 439539 h 3422486"/>
                <a:gd name="connsiteX1" fmla="*/ 439539 w 2646917"/>
                <a:gd name="connsiteY1" fmla="*/ 0 h 3422486"/>
                <a:gd name="connsiteX2" fmla="*/ 1544035 w 2646917"/>
                <a:gd name="connsiteY2" fmla="*/ 0 h 3422486"/>
                <a:gd name="connsiteX3" fmla="*/ 1544035 w 2646917"/>
                <a:gd name="connsiteY3" fmla="*/ 0 h 3422486"/>
                <a:gd name="connsiteX4" fmla="*/ 2205764 w 2646917"/>
                <a:gd name="connsiteY4" fmla="*/ 0 h 3422486"/>
                <a:gd name="connsiteX5" fmla="*/ 2207378 w 2646917"/>
                <a:gd name="connsiteY5" fmla="*/ 0 h 3422486"/>
                <a:gd name="connsiteX6" fmla="*/ 2646917 w 2646917"/>
                <a:gd name="connsiteY6" fmla="*/ 439539 h 3422486"/>
                <a:gd name="connsiteX7" fmla="*/ 2646917 w 2646917"/>
                <a:gd name="connsiteY7" fmla="*/ 1538356 h 3422486"/>
                <a:gd name="connsiteX8" fmla="*/ 2646917 w 2646917"/>
                <a:gd name="connsiteY8" fmla="*/ 1538356 h 3422486"/>
                <a:gd name="connsiteX9" fmla="*/ 2646917 w 2646917"/>
                <a:gd name="connsiteY9" fmla="*/ 2197652 h 3422486"/>
                <a:gd name="connsiteX10" fmla="*/ 2646917 w 2646917"/>
                <a:gd name="connsiteY10" fmla="*/ 2197643 h 3422486"/>
                <a:gd name="connsiteX11" fmla="*/ 2207378 w 2646917"/>
                <a:gd name="connsiteY11" fmla="*/ 2637182 h 3422486"/>
                <a:gd name="connsiteX12" fmla="*/ 2205764 w 2646917"/>
                <a:gd name="connsiteY12" fmla="*/ 2637182 h 3422486"/>
                <a:gd name="connsiteX13" fmla="*/ 2017522 w 2646917"/>
                <a:gd name="connsiteY13" fmla="*/ 3422486 h 3422486"/>
                <a:gd name="connsiteX14" fmla="*/ 1544035 w 2646917"/>
                <a:gd name="connsiteY14" fmla="*/ 2637182 h 3422486"/>
                <a:gd name="connsiteX15" fmla="*/ 439539 w 2646917"/>
                <a:gd name="connsiteY15" fmla="*/ 2637182 h 3422486"/>
                <a:gd name="connsiteX16" fmla="*/ 0 w 2646917"/>
                <a:gd name="connsiteY16" fmla="*/ 2197643 h 3422486"/>
                <a:gd name="connsiteX17" fmla="*/ 0 w 2646917"/>
                <a:gd name="connsiteY17" fmla="*/ 2197652 h 3422486"/>
                <a:gd name="connsiteX18" fmla="*/ 0 w 2646917"/>
                <a:gd name="connsiteY18" fmla="*/ 1538356 h 3422486"/>
                <a:gd name="connsiteX19" fmla="*/ 0 w 2646917"/>
                <a:gd name="connsiteY19" fmla="*/ 1538356 h 3422486"/>
                <a:gd name="connsiteX20" fmla="*/ 0 w 2646917"/>
                <a:gd name="connsiteY20" fmla="*/ 439539 h 3422486"/>
                <a:gd name="connsiteX0" fmla="*/ 0 w 2646917"/>
                <a:gd name="connsiteY0" fmla="*/ 439539 h 3422486"/>
                <a:gd name="connsiteX1" fmla="*/ 439539 w 2646917"/>
                <a:gd name="connsiteY1" fmla="*/ 0 h 3422486"/>
                <a:gd name="connsiteX2" fmla="*/ 1544035 w 2646917"/>
                <a:gd name="connsiteY2" fmla="*/ 0 h 3422486"/>
                <a:gd name="connsiteX3" fmla="*/ 1544035 w 2646917"/>
                <a:gd name="connsiteY3" fmla="*/ 0 h 3422486"/>
                <a:gd name="connsiteX4" fmla="*/ 2205764 w 2646917"/>
                <a:gd name="connsiteY4" fmla="*/ 0 h 3422486"/>
                <a:gd name="connsiteX5" fmla="*/ 2207378 w 2646917"/>
                <a:gd name="connsiteY5" fmla="*/ 0 h 3422486"/>
                <a:gd name="connsiteX6" fmla="*/ 2646917 w 2646917"/>
                <a:gd name="connsiteY6" fmla="*/ 439539 h 3422486"/>
                <a:gd name="connsiteX7" fmla="*/ 2646917 w 2646917"/>
                <a:gd name="connsiteY7" fmla="*/ 1538356 h 3422486"/>
                <a:gd name="connsiteX8" fmla="*/ 2646917 w 2646917"/>
                <a:gd name="connsiteY8" fmla="*/ 1538356 h 3422486"/>
                <a:gd name="connsiteX9" fmla="*/ 2646917 w 2646917"/>
                <a:gd name="connsiteY9" fmla="*/ 2197652 h 3422486"/>
                <a:gd name="connsiteX10" fmla="*/ 2646917 w 2646917"/>
                <a:gd name="connsiteY10" fmla="*/ 2197643 h 3422486"/>
                <a:gd name="connsiteX11" fmla="*/ 2207378 w 2646917"/>
                <a:gd name="connsiteY11" fmla="*/ 2637182 h 3422486"/>
                <a:gd name="connsiteX12" fmla="*/ 2205764 w 2646917"/>
                <a:gd name="connsiteY12" fmla="*/ 2637182 h 3422486"/>
                <a:gd name="connsiteX13" fmla="*/ 2017522 w 2646917"/>
                <a:gd name="connsiteY13" fmla="*/ 3422486 h 3422486"/>
                <a:gd name="connsiteX14" fmla="*/ 1544035 w 2646917"/>
                <a:gd name="connsiteY14" fmla="*/ 2637182 h 3422486"/>
                <a:gd name="connsiteX15" fmla="*/ 439539 w 2646917"/>
                <a:gd name="connsiteY15" fmla="*/ 2637182 h 3422486"/>
                <a:gd name="connsiteX16" fmla="*/ 0 w 2646917"/>
                <a:gd name="connsiteY16" fmla="*/ 2197643 h 3422486"/>
                <a:gd name="connsiteX17" fmla="*/ 0 w 2646917"/>
                <a:gd name="connsiteY17" fmla="*/ 2197652 h 3422486"/>
                <a:gd name="connsiteX18" fmla="*/ 0 w 2646917"/>
                <a:gd name="connsiteY18" fmla="*/ 1538356 h 3422486"/>
                <a:gd name="connsiteX19" fmla="*/ 0 w 2646917"/>
                <a:gd name="connsiteY19" fmla="*/ 1538356 h 3422486"/>
                <a:gd name="connsiteX20" fmla="*/ 0 w 2646917"/>
                <a:gd name="connsiteY20" fmla="*/ 439539 h 3422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46917" h="3422486">
                  <a:moveTo>
                    <a:pt x="0" y="439539"/>
                  </a:moveTo>
                  <a:cubicBezTo>
                    <a:pt x="0" y="196788"/>
                    <a:pt x="196788" y="0"/>
                    <a:pt x="439539" y="0"/>
                  </a:cubicBezTo>
                  <a:lnTo>
                    <a:pt x="1544035" y="0"/>
                  </a:lnTo>
                  <a:lnTo>
                    <a:pt x="1544035" y="0"/>
                  </a:lnTo>
                  <a:lnTo>
                    <a:pt x="2205764" y="0"/>
                  </a:lnTo>
                  <a:lnTo>
                    <a:pt x="2207378" y="0"/>
                  </a:lnTo>
                  <a:cubicBezTo>
                    <a:pt x="2450129" y="0"/>
                    <a:pt x="2646917" y="196788"/>
                    <a:pt x="2646917" y="439539"/>
                  </a:cubicBezTo>
                  <a:lnTo>
                    <a:pt x="2646917" y="1538356"/>
                  </a:lnTo>
                  <a:lnTo>
                    <a:pt x="2646917" y="1538356"/>
                  </a:lnTo>
                  <a:lnTo>
                    <a:pt x="2646917" y="2197652"/>
                  </a:lnTo>
                  <a:lnTo>
                    <a:pt x="2646917" y="2197643"/>
                  </a:lnTo>
                  <a:cubicBezTo>
                    <a:pt x="2646917" y="2440394"/>
                    <a:pt x="2450129" y="2637182"/>
                    <a:pt x="2207378" y="2637182"/>
                  </a:cubicBezTo>
                  <a:lnTo>
                    <a:pt x="2205764" y="2637182"/>
                  </a:lnTo>
                  <a:cubicBezTo>
                    <a:pt x="2143017" y="2898950"/>
                    <a:pt x="2366019" y="3103568"/>
                    <a:pt x="2017522" y="3422486"/>
                  </a:cubicBezTo>
                  <a:cubicBezTo>
                    <a:pt x="2100199" y="3053562"/>
                    <a:pt x="1701864" y="2898950"/>
                    <a:pt x="1544035" y="2637182"/>
                  </a:cubicBezTo>
                  <a:lnTo>
                    <a:pt x="439539" y="2637182"/>
                  </a:lnTo>
                  <a:cubicBezTo>
                    <a:pt x="196788" y="2637182"/>
                    <a:pt x="0" y="2440394"/>
                    <a:pt x="0" y="2197643"/>
                  </a:cubicBezTo>
                  <a:lnTo>
                    <a:pt x="0" y="2197652"/>
                  </a:lnTo>
                  <a:lnTo>
                    <a:pt x="0" y="1538356"/>
                  </a:lnTo>
                  <a:lnTo>
                    <a:pt x="0" y="1538356"/>
                  </a:lnTo>
                  <a:lnTo>
                    <a:pt x="0" y="439539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EDF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00B0F0"/>
                </a:solidFill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044624C-38A2-44BB-96A4-E9C03C890592}"/>
              </a:ext>
            </a:extLst>
          </p:cNvPr>
          <p:cNvSpPr/>
          <p:nvPr/>
        </p:nvSpPr>
        <p:spPr>
          <a:xfrm>
            <a:off x="9401943" y="843886"/>
            <a:ext cx="264691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Cậu ơi, cậu đừng vứt chai xuống hồ nhé! Làm như vậy sẽ gây ô nhiễm nước, khiến cho các con cá có thể bị chết đấy!</a:t>
            </a:r>
          </a:p>
        </p:txBody>
      </p:sp>
    </p:spTree>
    <p:extLst>
      <p:ext uri="{BB962C8B-B14F-4D97-AF65-F5344CB8AC3E}">
        <p14:creationId xmlns:p14="http://schemas.microsoft.com/office/powerpoint/2010/main" val="1856546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BC76C4-AC27-4EBA-B593-8F86764B5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1791" y="172821"/>
            <a:ext cx="6614186" cy="6685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C1D051-033B-49FC-85DD-F6C9CDE33D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5977" y="793377"/>
            <a:ext cx="1174368" cy="11296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57FD7-14DD-4E08-AB00-55FF8A2CC7D7}"/>
              </a:ext>
            </a:extLst>
          </p:cNvPr>
          <p:cNvSpPr txBox="1"/>
          <p:nvPr/>
        </p:nvSpPr>
        <p:spPr>
          <a:xfrm>
            <a:off x="8460345" y="930279"/>
            <a:ext cx="279932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2. </a:t>
            </a:r>
            <a:r>
              <a:rPr lang="vi-VN" sz="3200" dirty="0"/>
              <a:t>Hãy tìm hiểu về những việc làm của người dân địa phương em làm cho môi trường sống của thực vật và động vật bị thay đổi.</a:t>
            </a:r>
            <a:endParaRPr lang="vi-VN" sz="3200" b="1" dirty="0"/>
          </a:p>
        </p:txBody>
      </p:sp>
    </p:spTree>
    <p:extLst>
      <p:ext uri="{BB962C8B-B14F-4D97-AF65-F5344CB8AC3E}">
        <p14:creationId xmlns:p14="http://schemas.microsoft.com/office/powerpoint/2010/main" val="242311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FCB1EA-1EF6-414C-B133-21AABB9E0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28871"/>
            <a:ext cx="12182494" cy="454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8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119</Words>
  <Application>Microsoft Office PowerPoint</Application>
  <PresentationFormat>Widescreen</PresentationFormat>
  <Paragraphs>11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MV Boli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</cp:revision>
  <dcterms:created xsi:type="dcterms:W3CDTF">2022-01-13T10:09:03Z</dcterms:created>
  <dcterms:modified xsi:type="dcterms:W3CDTF">2022-01-13T10:12:35Z</dcterms:modified>
</cp:coreProperties>
</file>