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7" r:id="rId2"/>
    <p:sldId id="347" r:id="rId3"/>
    <p:sldId id="346" r:id="rId4"/>
    <p:sldId id="348" r:id="rId5"/>
    <p:sldId id="257" r:id="rId6"/>
    <p:sldId id="338" r:id="rId7"/>
    <p:sldId id="339" r:id="rId8"/>
    <p:sldId id="340" r:id="rId9"/>
    <p:sldId id="342" r:id="rId10"/>
    <p:sldId id="344" r:id="rId11"/>
    <p:sldId id="341" r:id="rId12"/>
    <p:sldId id="349" r:id="rId13"/>
    <p:sldId id="350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777"/>
    <a:srgbClr val="000099"/>
    <a:srgbClr val="FF0000"/>
    <a:srgbClr val="FFCCFF"/>
    <a:srgbClr val="FF99FF"/>
    <a:srgbClr val="FFFF66"/>
    <a:srgbClr val="FF66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14" autoAdjust="0"/>
    <p:restoredTop sz="94673" autoAdjust="0"/>
  </p:normalViewPr>
  <p:slideViewPr>
    <p:cSldViewPr>
      <p:cViewPr varScale="1">
        <p:scale>
          <a:sx n="65" d="100"/>
          <a:sy n="65" d="100"/>
        </p:scale>
        <p:origin x="7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70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5" Type="http://schemas.openxmlformats.org/officeDocument/2006/relationships/image" Target="../media/image85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4.wmf"/><Relationship Id="rId11" Type="http://schemas.openxmlformats.org/officeDocument/2006/relationships/image" Target="../media/image44.wmf"/><Relationship Id="rId5" Type="http://schemas.openxmlformats.org/officeDocument/2006/relationships/image" Target="../media/image39.wmf"/><Relationship Id="rId10" Type="http://schemas.openxmlformats.org/officeDocument/2006/relationships/image" Target="../media/image43.wmf"/><Relationship Id="rId4" Type="http://schemas.openxmlformats.org/officeDocument/2006/relationships/image" Target="../media/image38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CECBF7-D22A-4C71-9FBF-6F36D1432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9039-4DC1-4264-AF24-1AF45FA64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7E61-A59B-4327-8302-1CB2B9DED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DE927-82BF-4933-995F-2E72E782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ABBF-CFE7-4919-B454-C024C963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26AD-6671-4AD6-906C-D53930DC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6AB8-B1C3-4266-BBD2-02313C02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3AFE-E088-4927-8547-B22C602BB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B951E-83B0-45CC-B362-97E22B0B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E62C9-9503-4D9C-B07F-86CE737D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9F42-157E-431F-B2B2-C3C43D6CB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725E-F58E-4E62-9EF8-4E21F8C2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82593-299D-4C1E-9B6E-829987B26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5AD0E5-BBD4-4A3E-BBB2-2FA68AE0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11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7.bin"/><Relationship Id="rId3" Type="http://schemas.openxmlformats.org/officeDocument/2006/relationships/image" Target="../media/image2.jpeg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" Type="http://schemas.openxmlformats.org/officeDocument/2006/relationships/image" Target="../media/image2.jpeg"/><Relationship Id="rId21" Type="http://schemas.openxmlformats.org/officeDocument/2006/relationships/oleObject" Target="../embeddings/oleObject66.bin"/><Relationship Id="rId34" Type="http://schemas.openxmlformats.org/officeDocument/2006/relationships/image" Target="../media/image69.w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8.bin"/><Relationship Id="rId3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70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4.wmf"/><Relationship Id="rId32" Type="http://schemas.openxmlformats.org/officeDocument/2006/relationships/image" Target="../media/image68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66.wmf"/><Relationship Id="rId36" Type="http://schemas.openxmlformats.org/officeDocument/2006/relationships/image" Target="../media/image70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5.bin"/><Relationship Id="rId31" Type="http://schemas.openxmlformats.org/officeDocument/2006/relationships/oleObject" Target="../embeddings/oleObject71.bin"/><Relationship Id="rId4" Type="http://schemas.openxmlformats.org/officeDocument/2006/relationships/image" Target="../media/image71.png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69.bin"/><Relationship Id="rId30" Type="http://schemas.openxmlformats.org/officeDocument/2006/relationships/image" Target="../media/image67.wmf"/><Relationship Id="rId35" Type="http://schemas.openxmlformats.org/officeDocument/2006/relationships/oleObject" Target="../embeddings/oleObject73.bin"/><Relationship Id="rId8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" Type="http://schemas.openxmlformats.org/officeDocument/2006/relationships/image" Target="../media/image2.jpeg"/><Relationship Id="rId21" Type="http://schemas.openxmlformats.org/officeDocument/2006/relationships/oleObject" Target="../embeddings/oleObject82.bin"/><Relationship Id="rId34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8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81.wmf"/><Relationship Id="rId32" Type="http://schemas.openxmlformats.org/officeDocument/2006/relationships/image" Target="../media/image84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83.wmf"/><Relationship Id="rId36" Type="http://schemas.openxmlformats.org/officeDocument/2006/relationships/oleObject" Target="../embeddings/oleObject90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7.bin"/><Relationship Id="rId4" Type="http://schemas.openxmlformats.org/officeDocument/2006/relationships/image" Target="../media/image71.png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70.wmf"/><Relationship Id="rId35" Type="http://schemas.openxmlformats.org/officeDocument/2006/relationships/image" Target="../media/image85.wmf"/><Relationship Id="rId8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2.jpeg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3" Type="http://schemas.openxmlformats.org/officeDocument/2006/relationships/image" Target="../media/image2.jpeg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8.bin"/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3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6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2.wmf"/><Relationship Id="rId18" Type="http://schemas.openxmlformats.org/officeDocument/2006/relationships/image" Target="../media/image3.png"/><Relationship Id="rId3" Type="http://schemas.openxmlformats.org/officeDocument/2006/relationships/image" Target="../media/image2.jpe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3.bin"/><Relationship Id="rId26" Type="http://schemas.openxmlformats.org/officeDocument/2006/relationships/image" Target="../media/image44.wmf"/><Relationship Id="rId3" Type="http://schemas.openxmlformats.org/officeDocument/2006/relationships/image" Target="../media/image2.jpeg"/><Relationship Id="rId21" Type="http://schemas.openxmlformats.org/officeDocument/2006/relationships/oleObject" Target="../embeddings/oleObject45.bin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0.wmf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8.wmf"/><Relationship Id="rId24" Type="http://schemas.openxmlformats.org/officeDocument/2006/relationships/image" Target="../media/image43.wmf"/><Relationship Id="rId5" Type="http://schemas.openxmlformats.org/officeDocument/2006/relationships/image" Target="../media/image35.wmf"/><Relationship Id="rId15" Type="http://schemas.openxmlformats.org/officeDocument/2006/relationships/image" Target="../media/image34.wmf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45.wmf"/><Relationship Id="rId10" Type="http://schemas.openxmlformats.org/officeDocument/2006/relationships/oleObject" Target="../embeddings/oleObject39.bin"/><Relationship Id="rId19" Type="http://schemas.openxmlformats.org/officeDocument/2006/relationships/oleObject" Target="../embeddings/oleObject44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1.bin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6" name="Picture 4" descr="Phalaenop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5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Arial" charset="0"/>
              </a:rPr>
              <a:t> 5.Sắp xếp các phân số                             theo thứ tự t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ng dần. 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505200" y="381000"/>
          <a:ext cx="24384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Microsoft Equation 3.0" r:id="rId4" imgW="634725" imgH="393529" progId="Equation.3">
                  <p:embed/>
                </p:oleObj>
              </mc:Choice>
              <mc:Fallback>
                <p:oleObj name="Microsoft Equation 3.0" r:id="rId4" imgW="634725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1000"/>
                        <a:ext cx="24384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9" descr="ValRosesbar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48768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5943600" y="990600"/>
            <a:ext cx="2895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457200" y="990600"/>
            <a:ext cx="1143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7" grpId="0" animBg="1"/>
      <p:bldP spid="1392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  </a:t>
            </a:r>
            <a:r>
              <a:rPr lang="en-US" b="1">
                <a:latin typeface="Arial" charset="0"/>
              </a:rPr>
              <a:t>5. Sắp xếp các phân số                            theo thứ tự t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ng dần.</a:t>
            </a: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3657600" y="533400"/>
          <a:ext cx="24384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Microsoft Equation 3.0" r:id="rId4" imgW="634725" imgH="393529" progId="Equation.3">
                  <p:embed/>
                </p:oleObj>
              </mc:Choice>
              <mc:Fallback>
                <p:oleObj name="Microsoft Equation 3.0" r:id="rId4" imgW="63472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3400"/>
                        <a:ext cx="24384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4"/>
          <p:cNvGraphicFramePr>
            <a:graphicFrameLocks noChangeAspect="1"/>
          </p:cNvGraphicFramePr>
          <p:nvPr/>
        </p:nvGraphicFramePr>
        <p:xfrm>
          <a:off x="4267200" y="1752600"/>
          <a:ext cx="333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Microsoft Equation 3.0" r:id="rId6" imgW="139639" imgH="393529" progId="Equation.3">
                  <p:embed/>
                </p:oleObj>
              </mc:Choice>
              <mc:Fallback>
                <p:oleObj name="Microsoft Equation 3.0" r:id="rId6" imgW="139639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752600"/>
                        <a:ext cx="3333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3"/>
          <p:cNvGraphicFramePr>
            <a:graphicFrameLocks noChangeAspect="1"/>
          </p:cNvGraphicFramePr>
          <p:nvPr/>
        </p:nvGraphicFramePr>
        <p:xfrm>
          <a:off x="5105400" y="1752600"/>
          <a:ext cx="423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Microsoft Equation 3.0" r:id="rId8" imgW="152334" imgH="393529" progId="Equation.3">
                  <p:embed/>
                </p:oleObj>
              </mc:Choice>
              <mc:Fallback>
                <p:oleObj name="Microsoft Equation 3.0" r:id="rId8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2600"/>
                        <a:ext cx="4238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25"/>
          <p:cNvSpPr>
            <a:spLocks noChangeArrowheads="1"/>
          </p:cNvSpPr>
          <p:nvPr/>
        </p:nvSpPr>
        <p:spPr bwMode="auto">
          <a:xfrm>
            <a:off x="457200" y="1806575"/>
            <a:ext cx="3810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b="1">
                <a:latin typeface="Arial" charset="0"/>
                <a:ea typeface="Times New Roman" pitchFamily="18" charset="0"/>
                <a:cs typeface="Arial" charset="0"/>
              </a:rPr>
              <a:t>       </a:t>
            </a:r>
            <a:r>
              <a:rPr lang="en-US">
                <a:solidFill>
                  <a:srgbClr val="CC0000"/>
                </a:solidFill>
                <a:latin typeface="Arial" charset="0"/>
                <a:ea typeface="Times New Roman" pitchFamily="18" charset="0"/>
                <a:cs typeface="Arial" charset="0"/>
              </a:rPr>
              <a:t>*</a:t>
            </a:r>
            <a:r>
              <a:rPr lang="en-US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Phân số</a:t>
            </a:r>
            <a:r>
              <a:rPr lang="en-US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nhỏ h</a:t>
            </a:r>
            <a:r>
              <a:rPr lang="vi-VN">
                <a:latin typeface="Arial" charset="0"/>
                <a:ea typeface="Times New Roman" pitchFamily="18" charset="0"/>
                <a:cs typeface="Arial" charset="0"/>
              </a:rPr>
              <a:t>ơ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n 1 là</a:t>
            </a:r>
          </a:p>
        </p:txBody>
      </p:sp>
      <p:sp>
        <p:nvSpPr>
          <p:cNvPr id="8206" name="Rectangle 26"/>
          <p:cNvSpPr>
            <a:spLocks noChangeArrowheads="1"/>
          </p:cNvSpPr>
          <p:nvPr/>
        </p:nvSpPr>
        <p:spPr bwMode="auto">
          <a:xfrm>
            <a:off x="4648200" y="2162175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và </a:t>
            </a:r>
          </a:p>
        </p:txBody>
      </p: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1447800" y="2819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Ta có:  </a:t>
            </a:r>
          </a:p>
        </p:txBody>
      </p:sp>
      <p:sp>
        <p:nvSpPr>
          <p:cNvPr id="8208" name="Rectangle 29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8197" name="Object 28"/>
          <p:cNvGraphicFramePr>
            <a:graphicFrameLocks noChangeAspect="1"/>
          </p:cNvGraphicFramePr>
          <p:nvPr/>
        </p:nvGraphicFramePr>
        <p:xfrm>
          <a:off x="2590800" y="2514600"/>
          <a:ext cx="144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Microsoft Equation 3.0" r:id="rId10" imgW="304536" imgH="393359" progId="Equation.3">
                  <p:embed/>
                </p:oleObj>
              </mc:Choice>
              <mc:Fallback>
                <p:oleObj name="Microsoft Equation 3.0" r:id="rId10" imgW="304536" imgH="39335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1447800" cy="914400"/>
                      </a:xfrm>
                      <a:prstGeom prst="rect">
                        <a:avLst/>
                      </a:prstGeom>
                      <a:solidFill>
                        <a:srgbClr val="EFD8F4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Rectangle 30"/>
          <p:cNvSpPr>
            <a:spLocks noChangeArrowheads="1"/>
          </p:cNvSpPr>
          <p:nvPr/>
        </p:nvSpPr>
        <p:spPr bwMode="auto">
          <a:xfrm>
            <a:off x="838200" y="3505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 </a:t>
            </a:r>
            <a:r>
              <a:rPr lang="en-US">
                <a:solidFill>
                  <a:srgbClr val="CC0000"/>
                </a:solidFill>
                <a:latin typeface="Arial" charset="0"/>
                <a:cs typeface="Arial" charset="0"/>
              </a:rPr>
              <a:t>*</a:t>
            </a:r>
            <a:r>
              <a:rPr lang="en-US">
                <a:latin typeface="Arial" charset="0"/>
              </a:rPr>
              <a:t> Phân số lớn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 1 là</a:t>
            </a:r>
          </a:p>
        </p:txBody>
      </p:sp>
      <p:graphicFrame>
        <p:nvGraphicFramePr>
          <p:cNvPr id="8198" name="Object 32"/>
          <p:cNvGraphicFramePr>
            <a:graphicFrameLocks noChangeAspect="1"/>
          </p:cNvGraphicFramePr>
          <p:nvPr/>
        </p:nvGraphicFramePr>
        <p:xfrm>
          <a:off x="4191000" y="3276600"/>
          <a:ext cx="581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Microsoft Equation 3.0" r:id="rId12" imgW="152334" imgH="393529" progId="Equation.3">
                  <p:embed/>
                </p:oleObj>
              </mc:Choice>
              <mc:Fallback>
                <p:oleObj name="Microsoft Equation 3.0" r:id="rId12" imgW="152334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76600"/>
                        <a:ext cx="5810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1"/>
          <p:cNvGraphicFramePr>
            <a:graphicFrameLocks noChangeAspect="1"/>
          </p:cNvGraphicFramePr>
          <p:nvPr/>
        </p:nvGraphicFramePr>
        <p:xfrm>
          <a:off x="5410200" y="3200400"/>
          <a:ext cx="53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Microsoft Equation 3.0" r:id="rId14" imgW="152334" imgH="393529" progId="Equation.3">
                  <p:embed/>
                </p:oleObj>
              </mc:Choice>
              <mc:Fallback>
                <p:oleObj name="Microsoft Equation 3.0" r:id="rId14" imgW="152334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00400"/>
                        <a:ext cx="533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Rectangle 34"/>
          <p:cNvSpPr>
            <a:spLocks noChangeArrowheads="1"/>
          </p:cNvSpPr>
          <p:nvPr/>
        </p:nvSpPr>
        <p:spPr bwMode="auto">
          <a:xfrm>
            <a:off x="4724400" y="3503613"/>
            <a:ext cx="646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và</a:t>
            </a:r>
            <a:r>
              <a:rPr lang="en-US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211" name="Rectangle 35"/>
          <p:cNvSpPr>
            <a:spLocks noChangeArrowheads="1"/>
          </p:cNvSpPr>
          <p:nvPr/>
        </p:nvSpPr>
        <p:spPr bwMode="auto">
          <a:xfrm>
            <a:off x="1371600" y="42672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Ta có:</a:t>
            </a:r>
            <a:r>
              <a:rPr lang="en-US" b="1" i="1" u="sng">
                <a:latin typeface="Arial" charset="0"/>
              </a:rPr>
              <a:t>  </a:t>
            </a:r>
          </a:p>
        </p:txBody>
      </p:sp>
      <p:sp>
        <p:nvSpPr>
          <p:cNvPr id="8212" name="Rectangle 37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8200" name="Object 36"/>
          <p:cNvGraphicFramePr>
            <a:graphicFrameLocks noChangeAspect="1"/>
          </p:cNvGraphicFramePr>
          <p:nvPr/>
        </p:nvGraphicFramePr>
        <p:xfrm>
          <a:off x="2590800" y="41148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Microsoft Equation 3.0" r:id="rId16" imgW="317225" imgH="393359" progId="Equation.3">
                  <p:embed/>
                </p:oleObj>
              </mc:Choice>
              <mc:Fallback>
                <p:oleObj name="Microsoft Equation 3.0" r:id="rId16" imgW="317225" imgH="39335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14800"/>
                        <a:ext cx="1447800" cy="990600"/>
                      </a:xfrm>
                      <a:prstGeom prst="rect">
                        <a:avLst/>
                      </a:prstGeom>
                      <a:solidFill>
                        <a:srgbClr val="EFD8F4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Rectangle 38"/>
          <p:cNvSpPr>
            <a:spLocks noChangeArrowheads="1"/>
          </p:cNvSpPr>
          <p:nvPr/>
        </p:nvSpPr>
        <p:spPr bwMode="auto">
          <a:xfrm>
            <a:off x="838200" y="5334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  <a:cs typeface="Arial" charset="0"/>
              </a:rPr>
              <a:t> *</a:t>
            </a:r>
            <a:r>
              <a:rPr lang="en-US">
                <a:latin typeface="Arial" charset="0"/>
              </a:rPr>
              <a:t> Vậy ta xếp là: </a:t>
            </a:r>
          </a:p>
        </p:txBody>
      </p:sp>
      <p:sp>
        <p:nvSpPr>
          <p:cNvPr id="8214" name="Rectangle 40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8201" name="Object 39"/>
          <p:cNvGraphicFramePr>
            <a:graphicFrameLocks noChangeAspect="1"/>
          </p:cNvGraphicFramePr>
          <p:nvPr/>
        </p:nvGraphicFramePr>
        <p:xfrm>
          <a:off x="3352800" y="5181600"/>
          <a:ext cx="3276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Microsoft Equation 3.0" r:id="rId18" imgW="634725" imgH="393529" progId="Equation.3">
                  <p:embed/>
                </p:oleObj>
              </mc:Choice>
              <mc:Fallback>
                <p:oleObj name="Microsoft Equation 3.0" r:id="rId18" imgW="634725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81600"/>
                        <a:ext cx="3276600" cy="9906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Line 54"/>
          <p:cNvSpPr>
            <a:spLocks noChangeShapeType="1"/>
          </p:cNvSpPr>
          <p:nvPr/>
        </p:nvSpPr>
        <p:spPr bwMode="auto">
          <a:xfrm>
            <a:off x="685800" y="1143000"/>
            <a:ext cx="1066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55"/>
          <p:cNvSpPr>
            <a:spLocks noChangeShapeType="1"/>
          </p:cNvSpPr>
          <p:nvPr/>
        </p:nvSpPr>
        <p:spPr bwMode="auto">
          <a:xfrm>
            <a:off x="6096000" y="1143000"/>
            <a:ext cx="3048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4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35" name="Picture 5" descr="bottom_tnt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05400"/>
            <a:ext cx="1143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WordArt 7"/>
          <p:cNvSpPr>
            <a:spLocks noChangeArrowheads="1" noChangeShapeType="1" noTextEdit="1"/>
          </p:cNvSpPr>
          <p:nvPr/>
        </p:nvSpPr>
        <p:spPr bwMode="auto">
          <a:xfrm>
            <a:off x="838200" y="685800"/>
            <a:ext cx="70866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"NHANH TAY - TINH MẮT"</a:t>
            </a:r>
            <a:endParaRPr lang="en-US" sz="32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37" name="Rectangle 8"/>
          <p:cNvSpPr>
            <a:spLocks noChangeArrowheads="1"/>
          </p:cNvSpPr>
          <p:nvPr/>
        </p:nvSpPr>
        <p:spPr bwMode="auto">
          <a:xfrm>
            <a:off x="685800" y="1752600"/>
            <a:ext cx="7229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latin typeface="Arial" charset="0"/>
              </a:rPr>
              <a:t>Trong các phân số d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ới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ây, phân số nào bằng</a:t>
            </a:r>
          </a:p>
        </p:txBody>
      </p:sp>
      <p:sp>
        <p:nvSpPr>
          <p:cNvPr id="9238" name="Oval 9"/>
          <p:cNvSpPr>
            <a:spLocks noChangeArrowheads="1"/>
          </p:cNvSpPr>
          <p:nvPr/>
        </p:nvSpPr>
        <p:spPr bwMode="auto">
          <a:xfrm>
            <a:off x="6096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9" name="Oval 10"/>
          <p:cNvSpPr>
            <a:spLocks noChangeArrowheads="1"/>
          </p:cNvSpPr>
          <p:nvPr/>
        </p:nvSpPr>
        <p:spPr bwMode="auto">
          <a:xfrm>
            <a:off x="39624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0" name="Oval 11"/>
          <p:cNvSpPr>
            <a:spLocks noChangeArrowheads="1"/>
          </p:cNvSpPr>
          <p:nvPr/>
        </p:nvSpPr>
        <p:spPr bwMode="auto">
          <a:xfrm>
            <a:off x="51054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1" name="Oval 12"/>
          <p:cNvSpPr>
            <a:spLocks noChangeArrowheads="1"/>
          </p:cNvSpPr>
          <p:nvPr/>
        </p:nvSpPr>
        <p:spPr bwMode="auto">
          <a:xfrm>
            <a:off x="64008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2" name="Oval 13"/>
          <p:cNvSpPr>
            <a:spLocks noChangeArrowheads="1"/>
          </p:cNvSpPr>
          <p:nvPr/>
        </p:nvSpPr>
        <p:spPr bwMode="auto">
          <a:xfrm>
            <a:off x="7696200" y="25908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3" name="Oval 14"/>
          <p:cNvSpPr>
            <a:spLocks noChangeArrowheads="1"/>
          </p:cNvSpPr>
          <p:nvPr/>
        </p:nvSpPr>
        <p:spPr bwMode="auto">
          <a:xfrm>
            <a:off x="7696200" y="1524000"/>
            <a:ext cx="762000" cy="762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4" name="Oval 15"/>
          <p:cNvSpPr>
            <a:spLocks noChangeArrowheads="1"/>
          </p:cNvSpPr>
          <p:nvPr/>
        </p:nvSpPr>
        <p:spPr bwMode="auto">
          <a:xfrm>
            <a:off x="1752600" y="37338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5" name="Oval 16"/>
          <p:cNvSpPr>
            <a:spLocks noChangeArrowheads="1"/>
          </p:cNvSpPr>
          <p:nvPr/>
        </p:nvSpPr>
        <p:spPr bwMode="auto">
          <a:xfrm>
            <a:off x="17526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6" name="Oval 17"/>
          <p:cNvSpPr>
            <a:spLocks noChangeArrowheads="1"/>
          </p:cNvSpPr>
          <p:nvPr/>
        </p:nvSpPr>
        <p:spPr bwMode="auto">
          <a:xfrm>
            <a:off x="2895600" y="3657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7" name="Oval 18"/>
          <p:cNvSpPr>
            <a:spLocks noChangeArrowheads="1"/>
          </p:cNvSpPr>
          <p:nvPr/>
        </p:nvSpPr>
        <p:spPr bwMode="auto">
          <a:xfrm>
            <a:off x="3962400" y="37338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8" name="Oval 19"/>
          <p:cNvSpPr>
            <a:spLocks noChangeArrowheads="1"/>
          </p:cNvSpPr>
          <p:nvPr/>
        </p:nvSpPr>
        <p:spPr bwMode="auto">
          <a:xfrm>
            <a:off x="5105400" y="3657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49" name="Oval 20"/>
          <p:cNvSpPr>
            <a:spLocks noChangeArrowheads="1"/>
          </p:cNvSpPr>
          <p:nvPr/>
        </p:nvSpPr>
        <p:spPr bwMode="auto">
          <a:xfrm>
            <a:off x="6477000" y="3657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50" name="Oval 21"/>
          <p:cNvSpPr>
            <a:spLocks noChangeArrowheads="1"/>
          </p:cNvSpPr>
          <p:nvPr/>
        </p:nvSpPr>
        <p:spPr bwMode="auto">
          <a:xfrm>
            <a:off x="7620000" y="3657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51" name="Oval 22"/>
          <p:cNvSpPr>
            <a:spLocks noChangeArrowheads="1"/>
          </p:cNvSpPr>
          <p:nvPr/>
        </p:nvSpPr>
        <p:spPr bwMode="auto">
          <a:xfrm>
            <a:off x="2895600" y="2667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52" name="Oval 23"/>
          <p:cNvSpPr>
            <a:spLocks noChangeArrowheads="1"/>
          </p:cNvSpPr>
          <p:nvPr/>
        </p:nvSpPr>
        <p:spPr bwMode="auto">
          <a:xfrm>
            <a:off x="685800" y="37338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9218" name="Object 24"/>
          <p:cNvGraphicFramePr>
            <a:graphicFrameLocks noChangeAspect="1"/>
          </p:cNvGraphicFramePr>
          <p:nvPr/>
        </p:nvGraphicFramePr>
        <p:xfrm>
          <a:off x="7848600" y="1524000"/>
          <a:ext cx="44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Microsoft Equation 3.0" r:id="rId5" imgW="215713" imgH="393359" progId="Equation.3">
                  <p:embed/>
                </p:oleObj>
              </mc:Choice>
              <mc:Fallback>
                <p:oleObj name="Microsoft Equation 3.0" r:id="rId5" imgW="215713" imgH="39335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524000"/>
                        <a:ext cx="444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5"/>
          <p:cNvGraphicFramePr>
            <a:graphicFrameLocks noChangeAspect="1"/>
          </p:cNvGraphicFramePr>
          <p:nvPr/>
        </p:nvGraphicFramePr>
        <p:xfrm>
          <a:off x="806450" y="2743200"/>
          <a:ext cx="374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Microsoft Equation 3.0" r:id="rId7" imgW="203112" imgH="393529" progId="Equation.3">
                  <p:embed/>
                </p:oleObj>
              </mc:Choice>
              <mc:Fallback>
                <p:oleObj name="Microsoft Equation 3.0" r:id="rId7" imgW="203112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2743200"/>
                        <a:ext cx="3746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6"/>
          <p:cNvGraphicFramePr>
            <a:graphicFrameLocks noChangeAspect="1"/>
          </p:cNvGraphicFramePr>
          <p:nvPr/>
        </p:nvGraphicFramePr>
        <p:xfrm>
          <a:off x="1930400" y="2711450"/>
          <a:ext cx="3968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Microsoft Equation 3.0" r:id="rId9" imgW="228501" imgH="393529" progId="Equation.3">
                  <p:embed/>
                </p:oleObj>
              </mc:Choice>
              <mc:Fallback>
                <p:oleObj name="Microsoft Equation 3.0" r:id="rId9" imgW="228501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711450"/>
                        <a:ext cx="3968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7"/>
          <p:cNvGraphicFramePr>
            <a:graphicFrameLocks noChangeAspect="1"/>
          </p:cNvGraphicFramePr>
          <p:nvPr/>
        </p:nvGraphicFramePr>
        <p:xfrm>
          <a:off x="3073400" y="271145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Microsoft Equation 3.0" r:id="rId11" imgW="228501" imgH="393529" progId="Equation.3">
                  <p:embed/>
                </p:oleObj>
              </mc:Choice>
              <mc:Fallback>
                <p:oleObj name="Microsoft Equation 3.0" r:id="rId11" imgW="228501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711450"/>
                        <a:ext cx="38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8"/>
          <p:cNvGraphicFramePr>
            <a:graphicFrameLocks noChangeAspect="1"/>
          </p:cNvGraphicFramePr>
          <p:nvPr/>
        </p:nvGraphicFramePr>
        <p:xfrm>
          <a:off x="4133850" y="2743200"/>
          <a:ext cx="401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Microsoft Equation 3.0" r:id="rId13" imgW="228501" imgH="393529" progId="Equation.3">
                  <p:embed/>
                </p:oleObj>
              </mc:Choice>
              <mc:Fallback>
                <p:oleObj name="Microsoft Equation 3.0" r:id="rId13" imgW="228501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2743200"/>
                        <a:ext cx="4016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9"/>
          <p:cNvGraphicFramePr>
            <a:graphicFrameLocks noChangeAspect="1"/>
          </p:cNvGraphicFramePr>
          <p:nvPr/>
        </p:nvGraphicFramePr>
        <p:xfrm>
          <a:off x="5334000" y="2667000"/>
          <a:ext cx="34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Microsoft Equation 3.0" r:id="rId15" imgW="139639" imgH="393529" progId="Equation.3">
                  <p:embed/>
                </p:oleObj>
              </mc:Choice>
              <mc:Fallback>
                <p:oleObj name="Microsoft Equation 3.0" r:id="rId15" imgW="139639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342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30"/>
          <p:cNvGraphicFramePr>
            <a:graphicFrameLocks noChangeAspect="1"/>
          </p:cNvGraphicFramePr>
          <p:nvPr/>
        </p:nvGraphicFramePr>
        <p:xfrm>
          <a:off x="6584950" y="2711450"/>
          <a:ext cx="384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Microsoft Equation 3.0" r:id="rId17" imgW="215713" imgH="393359" progId="Equation.3">
                  <p:embed/>
                </p:oleObj>
              </mc:Choice>
              <mc:Fallback>
                <p:oleObj name="Microsoft Equation 3.0" r:id="rId17" imgW="215713" imgH="39335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2711450"/>
                        <a:ext cx="3841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31"/>
          <p:cNvGraphicFramePr>
            <a:graphicFrameLocks noChangeAspect="1"/>
          </p:cNvGraphicFramePr>
          <p:nvPr/>
        </p:nvGraphicFramePr>
        <p:xfrm>
          <a:off x="7867650" y="2635250"/>
          <a:ext cx="40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Microsoft Equation 3.0" r:id="rId19" imgW="228501" imgH="393529" progId="Equation.3">
                  <p:embed/>
                </p:oleObj>
              </mc:Choice>
              <mc:Fallback>
                <p:oleObj name="Microsoft Equation 3.0" r:id="rId19" imgW="228501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650" y="2635250"/>
                        <a:ext cx="403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32"/>
          <p:cNvGraphicFramePr>
            <a:graphicFrameLocks noChangeAspect="1"/>
          </p:cNvGraphicFramePr>
          <p:nvPr/>
        </p:nvGraphicFramePr>
        <p:xfrm>
          <a:off x="914400" y="3810000"/>
          <a:ext cx="393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Microsoft Equation 3.0" r:id="rId21" imgW="139639" imgH="393529" progId="Equation.3">
                  <p:embed/>
                </p:oleObj>
              </mc:Choice>
              <mc:Fallback>
                <p:oleObj name="Microsoft Equation 3.0" r:id="rId21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393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33"/>
          <p:cNvGraphicFramePr>
            <a:graphicFrameLocks noChangeAspect="1"/>
          </p:cNvGraphicFramePr>
          <p:nvPr/>
        </p:nvGraphicFramePr>
        <p:xfrm>
          <a:off x="1905000" y="3810000"/>
          <a:ext cx="415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Microsoft Equation 3.0" r:id="rId23" imgW="203112" imgH="393529" progId="Equation.3">
                  <p:embed/>
                </p:oleObj>
              </mc:Choice>
              <mc:Fallback>
                <p:oleObj name="Microsoft Equation 3.0" r:id="rId23" imgW="203112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0"/>
                        <a:ext cx="4159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34"/>
          <p:cNvGraphicFramePr>
            <a:graphicFrameLocks noChangeAspect="1"/>
          </p:cNvGraphicFramePr>
          <p:nvPr/>
        </p:nvGraphicFramePr>
        <p:xfrm>
          <a:off x="3060700" y="3721100"/>
          <a:ext cx="4302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Microsoft Equation 3.0" r:id="rId25" imgW="203112" imgH="393529" progId="Equation.3">
                  <p:embed/>
                </p:oleObj>
              </mc:Choice>
              <mc:Fallback>
                <p:oleObj name="Microsoft Equation 3.0" r:id="rId25" imgW="203112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3721100"/>
                        <a:ext cx="4302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35"/>
          <p:cNvGraphicFramePr>
            <a:graphicFrameLocks noChangeAspect="1"/>
          </p:cNvGraphicFramePr>
          <p:nvPr/>
        </p:nvGraphicFramePr>
        <p:xfrm>
          <a:off x="4146550" y="376555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Microsoft Equation 3.0" r:id="rId27" imgW="203112" imgH="393529" progId="Equation.3">
                  <p:embed/>
                </p:oleObj>
              </mc:Choice>
              <mc:Fallback>
                <p:oleObj name="Microsoft Equation 3.0" r:id="rId27" imgW="203112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3765550"/>
                        <a:ext cx="38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36"/>
          <p:cNvGraphicFramePr>
            <a:graphicFrameLocks noChangeAspect="1"/>
          </p:cNvGraphicFramePr>
          <p:nvPr/>
        </p:nvGraphicFramePr>
        <p:xfrm>
          <a:off x="5289550" y="3733800"/>
          <a:ext cx="450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Microsoft Equation 3.0" r:id="rId29" imgW="215713" imgH="393359" progId="Equation.3">
                  <p:embed/>
                </p:oleObj>
              </mc:Choice>
              <mc:Fallback>
                <p:oleObj name="Microsoft Equation 3.0" r:id="rId29" imgW="215713" imgH="39335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3733800"/>
                        <a:ext cx="4508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37"/>
          <p:cNvGraphicFramePr>
            <a:graphicFrameLocks noChangeAspect="1"/>
          </p:cNvGraphicFramePr>
          <p:nvPr/>
        </p:nvGraphicFramePr>
        <p:xfrm>
          <a:off x="6667500" y="3695700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Microsoft Equation 3.0" r:id="rId31" imgW="228501" imgH="393529" progId="Equation.3">
                  <p:embed/>
                </p:oleObj>
              </mc:Choice>
              <mc:Fallback>
                <p:oleObj name="Microsoft Equation 3.0" r:id="rId31" imgW="228501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3695700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45"/>
          <p:cNvGraphicFramePr>
            <a:graphicFrameLocks noChangeAspect="1"/>
          </p:cNvGraphicFramePr>
          <p:nvPr/>
        </p:nvGraphicFramePr>
        <p:xfrm>
          <a:off x="7772400" y="3657600"/>
          <a:ext cx="390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Microsoft Equation 3.0" r:id="rId33" imgW="215713" imgH="393359" progId="Equation.3">
                  <p:embed/>
                </p:oleObj>
              </mc:Choice>
              <mc:Fallback>
                <p:oleObj name="Microsoft Equation 3.0" r:id="rId33" imgW="215713" imgH="39335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657600"/>
                        <a:ext cx="390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47"/>
          <p:cNvGraphicFramePr>
            <a:graphicFrameLocks noChangeAspect="1"/>
          </p:cNvGraphicFramePr>
          <p:nvPr/>
        </p:nvGraphicFramePr>
        <p:xfrm>
          <a:off x="7772400" y="3657600"/>
          <a:ext cx="390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Microsoft Equation 3.0" r:id="rId35" imgW="215713" imgH="393359" progId="Equation.3">
                  <p:embed/>
                </p:oleObj>
              </mc:Choice>
              <mc:Fallback>
                <p:oleObj name="Microsoft Equation 3.0" r:id="rId35" imgW="215713" imgH="39335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657600"/>
                        <a:ext cx="390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9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0" name="Picture 5" descr="bottom_tnt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05400"/>
            <a:ext cx="1143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WordArt 6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0866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"NHANH TAY - TINH MẮT"</a:t>
            </a:r>
            <a:endParaRPr lang="en-US" sz="32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62" name="Oval 9"/>
          <p:cNvSpPr>
            <a:spLocks noChangeArrowheads="1"/>
          </p:cNvSpPr>
          <p:nvPr/>
        </p:nvSpPr>
        <p:spPr bwMode="auto">
          <a:xfrm>
            <a:off x="1981200" y="3276600"/>
            <a:ext cx="762000" cy="762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3" name="Oval 10"/>
          <p:cNvSpPr>
            <a:spLocks noChangeArrowheads="1"/>
          </p:cNvSpPr>
          <p:nvPr/>
        </p:nvSpPr>
        <p:spPr bwMode="auto">
          <a:xfrm>
            <a:off x="6477000" y="3200400"/>
            <a:ext cx="762000" cy="762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4" name="Oval 11"/>
          <p:cNvSpPr>
            <a:spLocks noChangeArrowheads="1"/>
          </p:cNvSpPr>
          <p:nvPr/>
        </p:nvSpPr>
        <p:spPr bwMode="auto">
          <a:xfrm>
            <a:off x="1343025" y="28194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5" name="Oval 12"/>
          <p:cNvSpPr>
            <a:spLocks noChangeArrowheads="1"/>
          </p:cNvSpPr>
          <p:nvPr/>
        </p:nvSpPr>
        <p:spPr bwMode="auto">
          <a:xfrm>
            <a:off x="4724400" y="1447800"/>
            <a:ext cx="762000" cy="762000"/>
          </a:xfrm>
          <a:prstGeom prst="ellipse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6" name="Oval 13"/>
          <p:cNvSpPr>
            <a:spLocks noChangeArrowheads="1"/>
          </p:cNvSpPr>
          <p:nvPr/>
        </p:nvSpPr>
        <p:spPr bwMode="auto">
          <a:xfrm>
            <a:off x="3733800" y="1447800"/>
            <a:ext cx="762000" cy="762000"/>
          </a:xfrm>
          <a:prstGeom prst="ellipse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7" name="Oval 14"/>
          <p:cNvSpPr>
            <a:spLocks noChangeArrowheads="1"/>
          </p:cNvSpPr>
          <p:nvPr/>
        </p:nvSpPr>
        <p:spPr bwMode="auto">
          <a:xfrm>
            <a:off x="1314450" y="37338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8" name="Oval 15"/>
          <p:cNvSpPr>
            <a:spLocks noChangeArrowheads="1"/>
          </p:cNvSpPr>
          <p:nvPr/>
        </p:nvSpPr>
        <p:spPr bwMode="auto">
          <a:xfrm>
            <a:off x="2209800" y="401955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69" name="Oval 16"/>
          <p:cNvSpPr>
            <a:spLocks noChangeArrowheads="1"/>
          </p:cNvSpPr>
          <p:nvPr/>
        </p:nvSpPr>
        <p:spPr bwMode="auto">
          <a:xfrm>
            <a:off x="2771775" y="3276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0" name="Oval 17"/>
          <p:cNvSpPr>
            <a:spLocks noChangeArrowheads="1"/>
          </p:cNvSpPr>
          <p:nvPr/>
        </p:nvSpPr>
        <p:spPr bwMode="auto">
          <a:xfrm>
            <a:off x="2209800" y="2505075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1" name="Oval 18"/>
          <p:cNvSpPr>
            <a:spLocks noChangeArrowheads="1"/>
          </p:cNvSpPr>
          <p:nvPr/>
        </p:nvSpPr>
        <p:spPr bwMode="auto">
          <a:xfrm>
            <a:off x="7010400" y="379095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2" name="Oval 19"/>
          <p:cNvSpPr>
            <a:spLocks noChangeArrowheads="1"/>
          </p:cNvSpPr>
          <p:nvPr/>
        </p:nvSpPr>
        <p:spPr bwMode="auto">
          <a:xfrm>
            <a:off x="7210425" y="28956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3" name="Oval 20"/>
          <p:cNvSpPr>
            <a:spLocks noChangeArrowheads="1"/>
          </p:cNvSpPr>
          <p:nvPr/>
        </p:nvSpPr>
        <p:spPr bwMode="auto">
          <a:xfrm>
            <a:off x="6096000" y="38862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5686425" y="30480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5" name="Oval 22"/>
          <p:cNvSpPr>
            <a:spLocks noChangeArrowheads="1"/>
          </p:cNvSpPr>
          <p:nvPr/>
        </p:nvSpPr>
        <p:spPr bwMode="auto">
          <a:xfrm>
            <a:off x="6400800" y="2425700"/>
            <a:ext cx="762000" cy="7620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76" name="Oval 23"/>
          <p:cNvSpPr>
            <a:spLocks noChangeArrowheads="1"/>
          </p:cNvSpPr>
          <p:nvPr/>
        </p:nvSpPr>
        <p:spPr bwMode="auto">
          <a:xfrm>
            <a:off x="5715000" y="1447800"/>
            <a:ext cx="762000" cy="762000"/>
          </a:xfrm>
          <a:prstGeom prst="ellipse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277" name="Oval 24"/>
          <p:cNvSpPr>
            <a:spLocks noChangeArrowheads="1"/>
          </p:cNvSpPr>
          <p:nvPr/>
        </p:nvSpPr>
        <p:spPr bwMode="auto">
          <a:xfrm>
            <a:off x="2743200" y="1447800"/>
            <a:ext cx="762000" cy="7620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0242" name="Object 25"/>
          <p:cNvGraphicFramePr>
            <a:graphicFrameLocks noChangeAspect="1"/>
          </p:cNvGraphicFramePr>
          <p:nvPr/>
        </p:nvGraphicFramePr>
        <p:xfrm>
          <a:off x="1524000" y="2851150"/>
          <a:ext cx="3746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Microsoft Equation 3.0" r:id="rId5" imgW="203112" imgH="393529" progId="Equation.3">
                  <p:embed/>
                </p:oleObj>
              </mc:Choice>
              <mc:Fallback>
                <p:oleObj name="Microsoft Equation 3.0" r:id="rId5" imgW="203112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51150"/>
                        <a:ext cx="3746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26"/>
          <p:cNvGraphicFramePr>
            <a:graphicFrameLocks noChangeAspect="1"/>
          </p:cNvGraphicFramePr>
          <p:nvPr/>
        </p:nvGraphicFramePr>
        <p:xfrm>
          <a:off x="2924175" y="1476375"/>
          <a:ext cx="3968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Microsoft Equation 3.0" r:id="rId7" imgW="228501" imgH="393529" progId="Equation.3">
                  <p:embed/>
                </p:oleObj>
              </mc:Choice>
              <mc:Fallback>
                <p:oleObj name="Microsoft Equation 3.0" r:id="rId7" imgW="228501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1476375"/>
                        <a:ext cx="3968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27"/>
          <p:cNvGraphicFramePr>
            <a:graphicFrameLocks noChangeAspect="1"/>
          </p:cNvGraphicFramePr>
          <p:nvPr/>
        </p:nvGraphicFramePr>
        <p:xfrm>
          <a:off x="2959100" y="329565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Microsoft Equation 3.0" r:id="rId9" imgW="228501" imgH="393529" progId="Equation.3">
                  <p:embed/>
                </p:oleObj>
              </mc:Choice>
              <mc:Fallback>
                <p:oleObj name="Microsoft Equation 3.0" r:id="rId9" imgW="228501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295650"/>
                        <a:ext cx="38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28"/>
          <p:cNvGraphicFramePr>
            <a:graphicFrameLocks noChangeAspect="1"/>
          </p:cNvGraphicFramePr>
          <p:nvPr/>
        </p:nvGraphicFramePr>
        <p:xfrm>
          <a:off x="5854700" y="3086100"/>
          <a:ext cx="401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Microsoft Equation 3.0" r:id="rId11" imgW="228501" imgH="393529" progId="Equation.3">
                  <p:embed/>
                </p:oleObj>
              </mc:Choice>
              <mc:Fallback>
                <p:oleObj name="Microsoft Equation 3.0" r:id="rId11" imgW="228501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3086100"/>
                        <a:ext cx="4016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29"/>
          <p:cNvGraphicFramePr>
            <a:graphicFrameLocks noChangeAspect="1"/>
          </p:cNvGraphicFramePr>
          <p:nvPr/>
        </p:nvGraphicFramePr>
        <p:xfrm>
          <a:off x="2413000" y="251460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Microsoft Equation 3.0" r:id="rId13" imgW="139639" imgH="393529" progId="Equation.3">
                  <p:embed/>
                </p:oleObj>
              </mc:Choice>
              <mc:Fallback>
                <p:oleObj name="Microsoft Equation 3.0" r:id="rId13" imgW="139639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514600"/>
                        <a:ext cx="38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30"/>
          <p:cNvGraphicFramePr>
            <a:graphicFrameLocks noChangeAspect="1"/>
          </p:cNvGraphicFramePr>
          <p:nvPr/>
        </p:nvGraphicFramePr>
        <p:xfrm>
          <a:off x="3914775" y="1447800"/>
          <a:ext cx="384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Microsoft Equation 3.0" r:id="rId15" imgW="215713" imgH="393359" progId="Equation.3">
                  <p:embed/>
                </p:oleObj>
              </mc:Choice>
              <mc:Fallback>
                <p:oleObj name="Microsoft Equation 3.0" r:id="rId15" imgW="215713" imgH="39335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447800"/>
                        <a:ext cx="3841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31"/>
          <p:cNvGraphicFramePr>
            <a:graphicFrameLocks noChangeAspect="1"/>
          </p:cNvGraphicFramePr>
          <p:nvPr/>
        </p:nvGraphicFramePr>
        <p:xfrm>
          <a:off x="2387600" y="4038600"/>
          <a:ext cx="40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Microsoft Equation 3.0" r:id="rId17" imgW="228501" imgH="393529" progId="Equation.3">
                  <p:embed/>
                </p:oleObj>
              </mc:Choice>
              <mc:Fallback>
                <p:oleObj name="Microsoft Equation 3.0" r:id="rId17" imgW="228501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4038600"/>
                        <a:ext cx="403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32"/>
          <p:cNvGraphicFramePr>
            <a:graphicFrameLocks noChangeAspect="1"/>
          </p:cNvGraphicFramePr>
          <p:nvPr/>
        </p:nvGraphicFramePr>
        <p:xfrm>
          <a:off x="6286500" y="3895725"/>
          <a:ext cx="381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Microsoft Equation 3.0" r:id="rId19" imgW="139639" imgH="393529" progId="Equation.3">
                  <p:embed/>
                </p:oleObj>
              </mc:Choice>
              <mc:Fallback>
                <p:oleObj name="Microsoft Equation 3.0" r:id="rId19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895725"/>
                        <a:ext cx="3810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33"/>
          <p:cNvGraphicFramePr>
            <a:graphicFrameLocks noChangeAspect="1"/>
          </p:cNvGraphicFramePr>
          <p:nvPr/>
        </p:nvGraphicFramePr>
        <p:xfrm>
          <a:off x="4895850" y="1457325"/>
          <a:ext cx="4159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Microsoft Equation 3.0" r:id="rId21" imgW="203112" imgH="393529" progId="Equation.3">
                  <p:embed/>
                </p:oleObj>
              </mc:Choice>
              <mc:Fallback>
                <p:oleObj name="Microsoft Equation 3.0" r:id="rId21" imgW="203112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1457325"/>
                        <a:ext cx="4159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34"/>
          <p:cNvGraphicFramePr>
            <a:graphicFrameLocks noChangeAspect="1"/>
          </p:cNvGraphicFramePr>
          <p:nvPr/>
        </p:nvGraphicFramePr>
        <p:xfrm>
          <a:off x="7378700" y="2908300"/>
          <a:ext cx="4302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Microsoft Equation 3.0" r:id="rId23" imgW="203112" imgH="393529" progId="Equation.3">
                  <p:embed/>
                </p:oleObj>
              </mc:Choice>
              <mc:Fallback>
                <p:oleObj name="Microsoft Equation 3.0" r:id="rId23" imgW="203112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2908300"/>
                        <a:ext cx="4302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35"/>
          <p:cNvGraphicFramePr>
            <a:graphicFrameLocks noChangeAspect="1"/>
          </p:cNvGraphicFramePr>
          <p:nvPr/>
        </p:nvGraphicFramePr>
        <p:xfrm>
          <a:off x="1479550" y="375285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Microsoft Equation 3.0" r:id="rId25" imgW="203112" imgH="393529" progId="Equation.3">
                  <p:embed/>
                </p:oleObj>
              </mc:Choice>
              <mc:Fallback>
                <p:oleObj name="Microsoft Equation 3.0" r:id="rId25" imgW="203112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752850"/>
                        <a:ext cx="38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36"/>
          <p:cNvGraphicFramePr>
            <a:graphicFrameLocks noChangeAspect="1"/>
          </p:cNvGraphicFramePr>
          <p:nvPr/>
        </p:nvGraphicFramePr>
        <p:xfrm>
          <a:off x="6604000" y="2438400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Microsoft Equation 3.0" r:id="rId27" imgW="228501" imgH="393529" progId="Equation.3">
                  <p:embed/>
                </p:oleObj>
              </mc:Choice>
              <mc:Fallback>
                <p:oleObj name="Microsoft Equation 3.0" r:id="rId27" imgW="228501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0" y="2438400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37"/>
          <p:cNvGraphicFramePr>
            <a:graphicFrameLocks noChangeAspect="1"/>
          </p:cNvGraphicFramePr>
          <p:nvPr/>
        </p:nvGraphicFramePr>
        <p:xfrm>
          <a:off x="7175500" y="3810000"/>
          <a:ext cx="390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Microsoft Equation 3.0" r:id="rId29" imgW="215713" imgH="393359" progId="Equation.3">
                  <p:embed/>
                </p:oleObj>
              </mc:Choice>
              <mc:Fallback>
                <p:oleObj name="Microsoft Equation 3.0" r:id="rId29" imgW="215713" imgH="39335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3810000"/>
                        <a:ext cx="390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91DE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38"/>
          <p:cNvGraphicFramePr>
            <a:graphicFrameLocks noChangeAspect="1"/>
          </p:cNvGraphicFramePr>
          <p:nvPr/>
        </p:nvGraphicFramePr>
        <p:xfrm>
          <a:off x="2152650" y="3276600"/>
          <a:ext cx="44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Microsoft Equation 3.0" r:id="rId31" imgW="215713" imgH="393359" progId="Equation.3">
                  <p:embed/>
                </p:oleObj>
              </mc:Choice>
              <mc:Fallback>
                <p:oleObj name="Microsoft Equation 3.0" r:id="rId31" imgW="215713" imgH="39335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276600"/>
                        <a:ext cx="444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39"/>
          <p:cNvGraphicFramePr>
            <a:graphicFrameLocks noChangeAspect="1"/>
          </p:cNvGraphicFramePr>
          <p:nvPr/>
        </p:nvGraphicFramePr>
        <p:xfrm>
          <a:off x="6642100" y="3200400"/>
          <a:ext cx="44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Microsoft Equation 3.0" r:id="rId33" imgW="215713" imgH="393359" progId="Equation.3">
                  <p:embed/>
                </p:oleObj>
              </mc:Choice>
              <mc:Fallback>
                <p:oleObj name="Microsoft Equation 3.0" r:id="rId33" imgW="215713" imgH="39335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0" y="3200400"/>
                        <a:ext cx="444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40"/>
          <p:cNvGraphicFramePr>
            <a:graphicFrameLocks noChangeAspect="1"/>
          </p:cNvGraphicFramePr>
          <p:nvPr/>
        </p:nvGraphicFramePr>
        <p:xfrm>
          <a:off x="5895975" y="1466850"/>
          <a:ext cx="450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Microsoft Equation 3.0" r:id="rId34" imgW="215713" imgH="393359" progId="Equation.3">
                  <p:embed/>
                </p:oleObj>
              </mc:Choice>
              <mc:Fallback>
                <p:oleObj name="Microsoft Equation 3.0" r:id="rId34" imgW="215713" imgH="39335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1466850"/>
                        <a:ext cx="450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5" name="Oval 45"/>
          <p:cNvSpPr>
            <a:spLocks noChangeArrowheads="1"/>
          </p:cNvSpPr>
          <p:nvPr/>
        </p:nvSpPr>
        <p:spPr bwMode="auto">
          <a:xfrm>
            <a:off x="6096000" y="38862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53646" name="Object 46"/>
          <p:cNvGraphicFramePr>
            <a:graphicFrameLocks noChangeAspect="1"/>
          </p:cNvGraphicFramePr>
          <p:nvPr/>
        </p:nvGraphicFramePr>
        <p:xfrm>
          <a:off x="6296025" y="3933825"/>
          <a:ext cx="393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Microsoft Equation 3.0" r:id="rId36" imgW="139639" imgH="393529" progId="Equation.3">
                  <p:embed/>
                </p:oleObj>
              </mc:Choice>
              <mc:Fallback>
                <p:oleObj name="Microsoft Equation 3.0" r:id="rId36" imgW="139639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3933825"/>
                        <a:ext cx="3937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5" name="Picture 5" descr="ValRosesbar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768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990600" y="914400"/>
            <a:ext cx="716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latin typeface="Arial" charset="0"/>
              </a:rPr>
              <a:t>KHỞI ĐỘNG</a:t>
            </a:r>
          </a:p>
          <a:p>
            <a:endParaRPr lang="en-US" sz="36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8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417638"/>
          </a:xfrm>
        </p:spPr>
        <p:txBody>
          <a:bodyPr/>
          <a:lstStyle/>
          <a:p>
            <a:pPr algn="l" eaLnBrk="1" hangingPunct="1"/>
            <a:r>
              <a:rPr lang="en-US" sz="2400"/>
              <a:t>Biểu </a:t>
            </a:r>
            <a:r>
              <a:rPr lang="vi-VN" sz="2400"/>
              <a:t>đ</a:t>
            </a:r>
            <a:r>
              <a:rPr lang="en-US" sz="2400"/>
              <a:t>ồ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 cho biết về số quyển truyện </a:t>
            </a:r>
            <a:r>
              <a:rPr lang="vi-VN" sz="2400"/>
              <a:t>đ</a:t>
            </a:r>
            <a:r>
              <a:rPr lang="en-US" sz="2400"/>
              <a:t>ã quyên góp </a:t>
            </a:r>
            <a:r>
              <a:rPr lang="vi-VN" sz="2400"/>
              <a:t>đư</a:t>
            </a:r>
            <a:r>
              <a:rPr lang="en-US" sz="2400"/>
              <a:t>ợc của các tổ trong lớp 4D cho tủ truyện của tr</a:t>
            </a:r>
            <a:r>
              <a:rPr lang="vi-VN" sz="2400"/>
              <a:t>ư</a:t>
            </a:r>
            <a:r>
              <a:rPr lang="en-US" sz="2400"/>
              <a:t>ờng:</a:t>
            </a:r>
            <a:br>
              <a:rPr lang="en-US" sz="2400"/>
            </a:br>
            <a:endParaRPr lang="en-US" sz="2400"/>
          </a:p>
        </p:txBody>
      </p:sp>
      <p:graphicFrame>
        <p:nvGraphicFramePr>
          <p:cNvPr id="1026" name="Object 2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743200"/>
          <a:ext cx="40386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4" imgW="8229600" imgH="4524375" progId="MSGraph.Chart.8">
                  <p:embed followColorScheme="full"/>
                </p:oleObj>
              </mc:Choice>
              <mc:Fallback>
                <p:oleObj name="Chart" r:id="rId4" imgW="8229600" imgH="4524375" progId="MSGraph.Chart.8">
                  <p:embed followColorScheme="full"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4038600" cy="222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427" name="Group 115"/>
          <p:cNvGraphicFramePr>
            <a:graphicFrameLocks noGrp="1"/>
          </p:cNvGraphicFramePr>
          <p:nvPr>
            <p:ph sz="half" idx="2"/>
          </p:nvPr>
        </p:nvGraphicFramePr>
        <p:xfrm>
          <a:off x="2438400" y="1371600"/>
          <a:ext cx="4038600" cy="26060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91" name="Rectangle 116"/>
          <p:cNvSpPr>
            <a:spLocks noChangeArrowheads="1"/>
          </p:cNvSpPr>
          <p:nvPr/>
        </p:nvSpPr>
        <p:spPr bwMode="auto">
          <a:xfrm>
            <a:off x="0" y="1143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       (Quyển truyện)</a:t>
            </a:r>
          </a:p>
        </p:txBody>
      </p:sp>
      <p:sp>
        <p:nvSpPr>
          <p:cNvPr id="1092" name="Rectangle 117"/>
          <p:cNvSpPr>
            <a:spLocks noChangeArrowheads="1"/>
          </p:cNvSpPr>
          <p:nvPr/>
        </p:nvSpPr>
        <p:spPr bwMode="auto">
          <a:xfrm>
            <a:off x="6172200" y="40386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(Tổ)</a:t>
            </a:r>
          </a:p>
        </p:txBody>
      </p:sp>
      <p:sp>
        <p:nvSpPr>
          <p:cNvPr id="1093" name="Rectangle 119"/>
          <p:cNvSpPr>
            <a:spLocks noChangeArrowheads="1"/>
          </p:cNvSpPr>
          <p:nvPr/>
        </p:nvSpPr>
        <p:spPr bwMode="auto">
          <a:xfrm>
            <a:off x="5562600" y="2162175"/>
            <a:ext cx="457200" cy="1800225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4" name="Rectangle 120"/>
          <p:cNvSpPr>
            <a:spLocks noChangeArrowheads="1"/>
          </p:cNvSpPr>
          <p:nvPr/>
        </p:nvSpPr>
        <p:spPr bwMode="auto">
          <a:xfrm>
            <a:off x="4676775" y="1905000"/>
            <a:ext cx="457200" cy="20574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" name="Rectangle 121"/>
          <p:cNvSpPr>
            <a:spLocks noChangeArrowheads="1"/>
          </p:cNvSpPr>
          <p:nvPr/>
        </p:nvSpPr>
        <p:spPr bwMode="auto">
          <a:xfrm>
            <a:off x="3781425" y="2667000"/>
            <a:ext cx="457200" cy="12954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6" name="Rectangle 122"/>
          <p:cNvSpPr>
            <a:spLocks noChangeArrowheads="1"/>
          </p:cNvSpPr>
          <p:nvPr/>
        </p:nvSpPr>
        <p:spPr bwMode="auto">
          <a:xfrm>
            <a:off x="205740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0</a:t>
            </a:r>
          </a:p>
        </p:txBody>
      </p:sp>
      <p:sp>
        <p:nvSpPr>
          <p:cNvPr id="1097" name="Rectangle 123"/>
          <p:cNvSpPr>
            <a:spLocks noChangeArrowheads="1"/>
          </p:cNvSpPr>
          <p:nvPr/>
        </p:nvSpPr>
        <p:spPr bwMode="auto">
          <a:xfrm>
            <a:off x="1981200" y="2209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  </a:t>
            </a:r>
            <a:r>
              <a:rPr lang="en-US" sz="2000">
                <a:latin typeface="Arial" charset="0"/>
              </a:rPr>
              <a:t>30</a:t>
            </a:r>
          </a:p>
        </p:txBody>
      </p:sp>
      <p:sp>
        <p:nvSpPr>
          <p:cNvPr id="1098" name="Rectangle 124"/>
          <p:cNvSpPr>
            <a:spLocks noChangeArrowheads="1"/>
          </p:cNvSpPr>
          <p:nvPr/>
        </p:nvSpPr>
        <p:spPr bwMode="auto">
          <a:xfrm>
            <a:off x="1981200" y="1676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   40</a:t>
            </a:r>
          </a:p>
        </p:txBody>
      </p:sp>
      <p:sp>
        <p:nvSpPr>
          <p:cNvPr id="1099" name="Rectangle 125"/>
          <p:cNvSpPr>
            <a:spLocks noChangeArrowheads="1"/>
          </p:cNvSpPr>
          <p:nvPr/>
        </p:nvSpPr>
        <p:spPr bwMode="auto">
          <a:xfrm>
            <a:off x="1981200" y="2438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  </a:t>
            </a:r>
            <a:r>
              <a:rPr lang="en-US" sz="2000">
                <a:latin typeface="Arial" charset="0"/>
              </a:rPr>
              <a:t>25</a:t>
            </a:r>
          </a:p>
        </p:txBody>
      </p:sp>
      <p:sp>
        <p:nvSpPr>
          <p:cNvPr id="1100" name="Rectangle 126"/>
          <p:cNvSpPr>
            <a:spLocks noChangeArrowheads="1"/>
          </p:cNvSpPr>
          <p:nvPr/>
        </p:nvSpPr>
        <p:spPr bwMode="auto">
          <a:xfrm>
            <a:off x="1981200" y="1981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>
                <a:latin typeface="Arial" charset="0"/>
              </a:rPr>
              <a:t> 35</a:t>
            </a:r>
          </a:p>
        </p:txBody>
      </p:sp>
      <p:sp>
        <p:nvSpPr>
          <p:cNvPr id="1101" name="Rectangle 127"/>
          <p:cNvSpPr>
            <a:spLocks noChangeArrowheads="1"/>
          </p:cNvSpPr>
          <p:nvPr/>
        </p:nvSpPr>
        <p:spPr bwMode="auto">
          <a:xfrm>
            <a:off x="1981200" y="274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  </a:t>
            </a:r>
            <a:r>
              <a:rPr lang="en-US" sz="2000">
                <a:latin typeface="Arial" charset="0"/>
              </a:rPr>
              <a:t>20</a:t>
            </a:r>
          </a:p>
        </p:txBody>
      </p:sp>
      <p:sp>
        <p:nvSpPr>
          <p:cNvPr id="1102" name="Rectangle 128"/>
          <p:cNvSpPr>
            <a:spLocks noChangeArrowheads="1"/>
          </p:cNvSpPr>
          <p:nvPr/>
        </p:nvSpPr>
        <p:spPr bwMode="auto">
          <a:xfrm>
            <a:off x="2057400" y="3276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10</a:t>
            </a:r>
          </a:p>
        </p:txBody>
      </p:sp>
      <p:sp>
        <p:nvSpPr>
          <p:cNvPr id="1103" name="Rectangle 129"/>
          <p:cNvSpPr>
            <a:spLocks noChangeArrowheads="1"/>
          </p:cNvSpPr>
          <p:nvPr/>
        </p:nvSpPr>
        <p:spPr bwMode="auto">
          <a:xfrm>
            <a:off x="2881313" y="2428875"/>
            <a:ext cx="457200" cy="154305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4" name="Line 130"/>
          <p:cNvSpPr>
            <a:spLocks noChangeShapeType="1"/>
          </p:cNvSpPr>
          <p:nvPr/>
        </p:nvSpPr>
        <p:spPr bwMode="auto">
          <a:xfrm>
            <a:off x="24384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" name="Line 133"/>
          <p:cNvSpPr>
            <a:spLocks noChangeShapeType="1"/>
          </p:cNvSpPr>
          <p:nvPr/>
        </p:nvSpPr>
        <p:spPr bwMode="auto">
          <a:xfrm>
            <a:off x="2486025" y="2162175"/>
            <a:ext cx="30765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" name="Rectangle 134"/>
          <p:cNvSpPr>
            <a:spLocks noChangeArrowheads="1"/>
          </p:cNvSpPr>
          <p:nvPr/>
        </p:nvSpPr>
        <p:spPr bwMode="auto">
          <a:xfrm>
            <a:off x="381000" y="4572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a) Mỗi tổ góp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bao nhiêu quyển truyện? Tổ nào góp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</a:t>
            </a:r>
          </a:p>
          <a:p>
            <a:pPr algn="l"/>
            <a:r>
              <a:rPr lang="en-US">
                <a:latin typeface="Arial" charset="0"/>
              </a:rPr>
              <a:t>nhiều truyện nhất? </a:t>
            </a:r>
          </a:p>
          <a:p>
            <a:pPr algn="l"/>
            <a:endParaRPr lang="en-US">
              <a:latin typeface="Arial" charset="0"/>
            </a:endParaRPr>
          </a:p>
        </p:txBody>
      </p:sp>
      <p:pic>
        <p:nvPicPr>
          <p:cNvPr id="1107" name="Picture 135" descr="ValRosesbar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5943600"/>
            <a:ext cx="571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8" name="Rectangle 136"/>
          <p:cNvSpPr>
            <a:spLocks noChangeArrowheads="1"/>
          </p:cNvSpPr>
          <p:nvPr/>
        </p:nvSpPr>
        <p:spPr bwMode="auto">
          <a:xfrm>
            <a:off x="2971800" y="41148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I</a:t>
            </a:r>
          </a:p>
        </p:txBody>
      </p:sp>
      <p:sp>
        <p:nvSpPr>
          <p:cNvPr id="1109" name="Rectangle 137"/>
          <p:cNvSpPr>
            <a:spLocks noChangeArrowheads="1"/>
          </p:cNvSpPr>
          <p:nvPr/>
        </p:nvSpPr>
        <p:spPr bwMode="auto">
          <a:xfrm>
            <a:off x="3810000" y="41148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II</a:t>
            </a:r>
          </a:p>
        </p:txBody>
      </p:sp>
      <p:sp>
        <p:nvSpPr>
          <p:cNvPr id="1110" name="Rectangle 138"/>
          <p:cNvSpPr>
            <a:spLocks noChangeArrowheads="1"/>
          </p:cNvSpPr>
          <p:nvPr/>
        </p:nvSpPr>
        <p:spPr bwMode="auto">
          <a:xfrm>
            <a:off x="4648200" y="4114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 III</a:t>
            </a:r>
          </a:p>
        </p:txBody>
      </p:sp>
      <p:sp>
        <p:nvSpPr>
          <p:cNvPr id="1111" name="Rectangle 139"/>
          <p:cNvSpPr>
            <a:spLocks noChangeArrowheads="1"/>
          </p:cNvSpPr>
          <p:nvPr/>
        </p:nvSpPr>
        <p:spPr bwMode="auto">
          <a:xfrm>
            <a:off x="5562600" y="41148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latin typeface="Arial" charset="0"/>
              </a:rPr>
              <a:t>IV</a:t>
            </a:r>
          </a:p>
        </p:txBody>
      </p:sp>
      <p:sp>
        <p:nvSpPr>
          <p:cNvPr id="141452" name="Rectangle 140"/>
          <p:cNvSpPr>
            <a:spLocks noChangeArrowheads="1"/>
          </p:cNvSpPr>
          <p:nvPr/>
        </p:nvSpPr>
        <p:spPr bwMode="auto">
          <a:xfrm>
            <a:off x="4676775" y="1900238"/>
            <a:ext cx="457200" cy="2057400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3" name="Rectangle 141"/>
          <p:cNvSpPr>
            <a:spLocks noChangeArrowheads="1"/>
          </p:cNvSpPr>
          <p:nvPr/>
        </p:nvSpPr>
        <p:spPr bwMode="auto">
          <a:xfrm>
            <a:off x="0" y="5257800"/>
            <a:ext cx="7578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     b) Cả lớp quyên góp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bao nhiêu quyển truyện?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762000" y="457200"/>
            <a:ext cx="754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latin typeface="Arial" charset="0"/>
              </a:rPr>
              <a:t>BÀI MỚI</a:t>
            </a:r>
          </a:p>
          <a:p>
            <a:endParaRPr lang="en-US" sz="3600" b="1">
              <a:latin typeface="Arial" charset="0"/>
            </a:endParaRPr>
          </a:p>
          <a:p>
            <a:r>
              <a:rPr lang="en-US" sz="4800">
                <a:latin typeface="Arial" charset="0"/>
              </a:rPr>
              <a:t>ÔN TẬP VỀ PHÂN SỐ</a:t>
            </a:r>
          </a:p>
        </p:txBody>
      </p:sp>
      <p:pic>
        <p:nvPicPr>
          <p:cNvPr id="14340" name="Picture 6" descr="ValRosesbar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768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5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graphicFrame>
        <p:nvGraphicFramePr>
          <p:cNvPr id="2050" name="Object 2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00300" y="249555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2495550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3" name="Group 79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218598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16" name="Group 152"/>
          <p:cNvGraphicFramePr>
            <a:graphicFrameLocks noGrp="1"/>
          </p:cNvGraphicFramePr>
          <p:nvPr>
            <p:ph sz="quarter" idx="3"/>
          </p:nvPr>
        </p:nvGraphicFramePr>
        <p:xfrm>
          <a:off x="457200" y="3938588"/>
          <a:ext cx="4038600" cy="2187576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88" name="Picture 4" descr="rgb-on-white-0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000099"/>
          </a:solidFill>
          <a:ln cap="flat" algn="ctr">
            <a:solidFill>
              <a:schemeClr val="tx1"/>
            </a:solidFill>
          </a:ln>
        </p:spPr>
      </p:pic>
      <p:sp>
        <p:nvSpPr>
          <p:cNvPr id="2089" name="Rectangle 27"/>
          <p:cNvSpPr>
            <a:spLocks noChangeArrowheads="1"/>
          </p:cNvSpPr>
          <p:nvPr/>
        </p:nvSpPr>
        <p:spPr bwMode="auto">
          <a:xfrm>
            <a:off x="457200" y="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l">
              <a:buFontTx/>
              <a:buAutoNum type="arabicPeriod"/>
            </a:pPr>
            <a:r>
              <a:rPr lang="en-US" b="1">
                <a:latin typeface="Arial" charset="0"/>
              </a:rPr>
              <a:t>Khoanh vào chữ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ặt vào tr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ớc câu trả lời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úng:</a:t>
            </a:r>
          </a:p>
          <a:p>
            <a:pPr marL="342900" indent="-342900" algn="l"/>
            <a:endParaRPr lang="en-US" b="1">
              <a:latin typeface="Arial" charset="0"/>
            </a:endParaRPr>
          </a:p>
          <a:p>
            <a:pPr marL="342900" indent="-342900" algn="l"/>
            <a:r>
              <a:rPr lang="en-US" b="1">
                <a:latin typeface="Arial" charset="0"/>
              </a:rPr>
              <a:t>             là phân số chỉ số phần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ã tô màu của hình nào?</a:t>
            </a:r>
            <a:r>
              <a:rPr lang="en-US">
                <a:latin typeface="Arial" charset="0"/>
              </a:rPr>
              <a:t>              </a:t>
            </a:r>
          </a:p>
        </p:txBody>
      </p:sp>
      <p:sp>
        <p:nvSpPr>
          <p:cNvPr id="2090" name="Rectangle 30"/>
          <p:cNvSpPr>
            <a:spLocks noChangeArrowheads="1"/>
          </p:cNvSpPr>
          <p:nvPr/>
        </p:nvSpPr>
        <p:spPr bwMode="auto">
          <a:xfrm>
            <a:off x="533400" y="3124200"/>
            <a:ext cx="1600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l">
              <a:buFontTx/>
              <a:buAutoNum type="alphaUcPeriod"/>
            </a:pPr>
            <a:r>
              <a:rPr lang="en-US" b="1">
                <a:latin typeface="Arial" charset="0"/>
              </a:rPr>
              <a:t>Hình 1</a:t>
            </a:r>
          </a:p>
          <a:p>
            <a:pPr marL="342900" indent="-342900" algn="l">
              <a:buFontTx/>
              <a:buAutoNum type="alphaUcPeriod"/>
            </a:pPr>
            <a:endParaRPr lang="en-US" b="1">
              <a:latin typeface="Arial" charset="0"/>
            </a:endParaRPr>
          </a:p>
          <a:p>
            <a:pPr marL="342900" indent="-342900" algn="l"/>
            <a:r>
              <a:rPr lang="en-US" b="1">
                <a:latin typeface="Arial" charset="0"/>
              </a:rPr>
              <a:t>B. Hình 2</a:t>
            </a:r>
          </a:p>
          <a:p>
            <a:pPr marL="342900" indent="-342900" algn="l"/>
            <a:endParaRPr lang="en-US" b="1">
              <a:latin typeface="Arial" charset="0"/>
            </a:endParaRPr>
          </a:p>
          <a:p>
            <a:pPr marL="342900" indent="-342900" algn="l"/>
            <a:r>
              <a:rPr lang="en-US" b="1">
                <a:latin typeface="Arial" charset="0"/>
              </a:rPr>
              <a:t>C. Hình 3</a:t>
            </a:r>
          </a:p>
          <a:p>
            <a:pPr marL="342900" indent="-342900" algn="l"/>
            <a:endParaRPr lang="en-US" b="1">
              <a:latin typeface="Arial" charset="0"/>
            </a:endParaRPr>
          </a:p>
          <a:p>
            <a:pPr marL="342900" indent="-342900" algn="l"/>
            <a:r>
              <a:rPr lang="en-US" b="1">
                <a:latin typeface="Arial" charset="0"/>
              </a:rPr>
              <a:t>D. Hình 4</a:t>
            </a:r>
          </a:p>
        </p:txBody>
      </p:sp>
      <p:sp>
        <p:nvSpPr>
          <p:cNvPr id="2091" name="Oval 336"/>
          <p:cNvSpPr>
            <a:spLocks noChangeArrowheads="1"/>
          </p:cNvSpPr>
          <p:nvPr/>
        </p:nvSpPr>
        <p:spPr bwMode="auto">
          <a:xfrm>
            <a:off x="6643688" y="4953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2" name="Rectangle 342"/>
          <p:cNvSpPr>
            <a:spLocks noChangeArrowheads="1"/>
          </p:cNvSpPr>
          <p:nvPr/>
        </p:nvSpPr>
        <p:spPr bwMode="auto">
          <a:xfrm>
            <a:off x="2819400" y="4114800"/>
            <a:ext cx="381000" cy="381000"/>
          </a:xfrm>
          <a:prstGeom prst="rect">
            <a:avLst/>
          </a:prstGeom>
          <a:solidFill>
            <a:srgbClr val="3333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3" name="Rectangle 343"/>
          <p:cNvSpPr>
            <a:spLocks noChangeArrowheads="1"/>
          </p:cNvSpPr>
          <p:nvPr/>
        </p:nvSpPr>
        <p:spPr bwMode="auto">
          <a:xfrm>
            <a:off x="2819400" y="4495800"/>
            <a:ext cx="381000" cy="381000"/>
          </a:xfrm>
          <a:prstGeom prst="rect">
            <a:avLst/>
          </a:prstGeom>
          <a:solidFill>
            <a:srgbClr val="3333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4" name="Rectangle 344"/>
          <p:cNvSpPr>
            <a:spLocks noChangeArrowheads="1"/>
          </p:cNvSpPr>
          <p:nvPr/>
        </p:nvSpPr>
        <p:spPr bwMode="auto">
          <a:xfrm>
            <a:off x="2819400" y="4876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5" name="Rectangle 345"/>
          <p:cNvSpPr>
            <a:spLocks noChangeArrowheads="1"/>
          </p:cNvSpPr>
          <p:nvPr/>
        </p:nvSpPr>
        <p:spPr bwMode="auto">
          <a:xfrm>
            <a:off x="2819400" y="5257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6" name="Rectangle 346"/>
          <p:cNvSpPr>
            <a:spLocks noChangeArrowheads="1"/>
          </p:cNvSpPr>
          <p:nvPr/>
        </p:nvSpPr>
        <p:spPr bwMode="auto">
          <a:xfrm>
            <a:off x="3200400" y="4876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7" name="Rectangle 347"/>
          <p:cNvSpPr>
            <a:spLocks noChangeArrowheads="1"/>
          </p:cNvSpPr>
          <p:nvPr/>
        </p:nvSpPr>
        <p:spPr bwMode="auto">
          <a:xfrm>
            <a:off x="3200400" y="4114800"/>
            <a:ext cx="381000" cy="381000"/>
          </a:xfrm>
          <a:prstGeom prst="rect">
            <a:avLst/>
          </a:prstGeom>
          <a:solidFill>
            <a:srgbClr val="3333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8" name="Rectangle 348"/>
          <p:cNvSpPr>
            <a:spLocks noChangeArrowheads="1"/>
          </p:cNvSpPr>
          <p:nvPr/>
        </p:nvSpPr>
        <p:spPr bwMode="auto">
          <a:xfrm>
            <a:off x="3200400" y="4495800"/>
            <a:ext cx="381000" cy="381000"/>
          </a:xfrm>
          <a:prstGeom prst="rect">
            <a:avLst/>
          </a:prstGeom>
          <a:solidFill>
            <a:srgbClr val="3333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9" name="Rectangle 349"/>
          <p:cNvSpPr>
            <a:spLocks noChangeArrowheads="1"/>
          </p:cNvSpPr>
          <p:nvPr/>
        </p:nvSpPr>
        <p:spPr bwMode="auto">
          <a:xfrm>
            <a:off x="2286000" y="1752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0" name="Rectangle 350"/>
          <p:cNvSpPr>
            <a:spLocks noChangeArrowheads="1"/>
          </p:cNvSpPr>
          <p:nvPr/>
        </p:nvSpPr>
        <p:spPr bwMode="auto">
          <a:xfrm>
            <a:off x="3200400" y="5638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1" name="Rectangle 351"/>
          <p:cNvSpPr>
            <a:spLocks noChangeArrowheads="1"/>
          </p:cNvSpPr>
          <p:nvPr/>
        </p:nvSpPr>
        <p:spPr bwMode="auto">
          <a:xfrm>
            <a:off x="3200400" y="5257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2" name="Rectangle 352"/>
          <p:cNvSpPr>
            <a:spLocks noChangeArrowheads="1"/>
          </p:cNvSpPr>
          <p:nvPr/>
        </p:nvSpPr>
        <p:spPr bwMode="auto">
          <a:xfrm>
            <a:off x="2819400" y="5638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3" name="Rectangle 353"/>
          <p:cNvSpPr>
            <a:spLocks noChangeArrowheads="1"/>
          </p:cNvSpPr>
          <p:nvPr/>
        </p:nvSpPr>
        <p:spPr bwMode="auto">
          <a:xfrm>
            <a:off x="2667000" y="1752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4" name="Rectangle 355"/>
          <p:cNvSpPr>
            <a:spLocks noChangeArrowheads="1"/>
          </p:cNvSpPr>
          <p:nvPr/>
        </p:nvSpPr>
        <p:spPr bwMode="auto">
          <a:xfrm>
            <a:off x="3048000" y="1752600"/>
            <a:ext cx="381000" cy="3810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5" name="Rectangle 356"/>
          <p:cNvSpPr>
            <a:spLocks noChangeArrowheads="1"/>
          </p:cNvSpPr>
          <p:nvPr/>
        </p:nvSpPr>
        <p:spPr bwMode="auto">
          <a:xfrm>
            <a:off x="3048000" y="2133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6" name="Rectangle 357"/>
          <p:cNvSpPr>
            <a:spLocks noChangeArrowheads="1"/>
          </p:cNvSpPr>
          <p:nvPr/>
        </p:nvSpPr>
        <p:spPr bwMode="auto">
          <a:xfrm>
            <a:off x="3048000" y="2514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07" name="Rectangle 358"/>
          <p:cNvSpPr>
            <a:spLocks noChangeArrowheads="1"/>
          </p:cNvSpPr>
          <p:nvPr/>
        </p:nvSpPr>
        <p:spPr bwMode="auto">
          <a:xfrm>
            <a:off x="2514600" y="3124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  </a:t>
            </a:r>
            <a:r>
              <a:rPr lang="en-US" b="1" i="1">
                <a:latin typeface="Arial" charset="0"/>
              </a:rPr>
              <a:t>Hình 1</a:t>
            </a:r>
          </a:p>
        </p:txBody>
      </p:sp>
      <p:sp>
        <p:nvSpPr>
          <p:cNvPr id="2108" name="Rectangle 359"/>
          <p:cNvSpPr>
            <a:spLocks noChangeArrowheads="1"/>
          </p:cNvSpPr>
          <p:nvPr/>
        </p:nvSpPr>
        <p:spPr bwMode="auto">
          <a:xfrm>
            <a:off x="5867400" y="3124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 </a:t>
            </a:r>
            <a:r>
              <a:rPr lang="en-US" b="1" i="1">
                <a:latin typeface="Arial" charset="0"/>
              </a:rPr>
              <a:t>Hình 2</a:t>
            </a:r>
          </a:p>
        </p:txBody>
      </p:sp>
      <p:sp>
        <p:nvSpPr>
          <p:cNvPr id="2109" name="Rectangle 361"/>
          <p:cNvSpPr>
            <a:spLocks noChangeArrowheads="1"/>
          </p:cNvSpPr>
          <p:nvPr/>
        </p:nvSpPr>
        <p:spPr bwMode="auto">
          <a:xfrm>
            <a:off x="2514600" y="6172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latin typeface="Arial" charset="0"/>
              </a:rPr>
              <a:t>Hình 3</a:t>
            </a:r>
          </a:p>
        </p:txBody>
      </p:sp>
      <p:sp>
        <p:nvSpPr>
          <p:cNvPr id="2110" name="Rectangle 362"/>
          <p:cNvSpPr>
            <a:spLocks noChangeArrowheads="1"/>
          </p:cNvSpPr>
          <p:nvPr/>
        </p:nvSpPr>
        <p:spPr bwMode="auto">
          <a:xfrm>
            <a:off x="5867400" y="601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i="1">
                <a:latin typeface="Arial" charset="0"/>
              </a:rPr>
              <a:t>Hình 4</a:t>
            </a:r>
          </a:p>
        </p:txBody>
      </p:sp>
      <p:sp>
        <p:nvSpPr>
          <p:cNvPr id="2111" name="Rectangle 368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12" name="Rectangle 370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13" name="Rectangle 372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14" name="Rectangle 374"/>
          <p:cNvSpPr>
            <a:spLocks noChangeArrowheads="1"/>
          </p:cNvSpPr>
          <p:nvPr/>
        </p:nvSpPr>
        <p:spPr bwMode="auto">
          <a:xfrm>
            <a:off x="4479925" y="319881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15" name="AutoShape 379"/>
          <p:cNvSpPr>
            <a:spLocks noChangeArrowheads="1"/>
          </p:cNvSpPr>
          <p:nvPr/>
        </p:nvSpPr>
        <p:spPr bwMode="auto">
          <a:xfrm rot="-3315374">
            <a:off x="5775325" y="2263775"/>
            <a:ext cx="914400" cy="61595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6" name="AutoShape 384"/>
          <p:cNvSpPr>
            <a:spLocks noChangeArrowheads="1"/>
          </p:cNvSpPr>
          <p:nvPr/>
        </p:nvSpPr>
        <p:spPr bwMode="auto">
          <a:xfrm rot="3384105">
            <a:off x="6348413" y="2271713"/>
            <a:ext cx="914400" cy="609600"/>
          </a:xfrm>
          <a:prstGeom prst="flowChartDecision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7" name="AutoShape 385"/>
          <p:cNvSpPr>
            <a:spLocks noChangeArrowheads="1"/>
          </p:cNvSpPr>
          <p:nvPr/>
        </p:nvSpPr>
        <p:spPr bwMode="auto">
          <a:xfrm rot="20704026" flipV="1">
            <a:off x="6538913" y="1708150"/>
            <a:ext cx="914400" cy="654050"/>
          </a:xfrm>
          <a:prstGeom prst="flowChartDecision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8" name="AutoShape 386"/>
          <p:cNvSpPr>
            <a:spLocks noChangeArrowheads="1"/>
          </p:cNvSpPr>
          <p:nvPr/>
        </p:nvSpPr>
        <p:spPr bwMode="auto">
          <a:xfrm rot="841229">
            <a:off x="5562600" y="1733550"/>
            <a:ext cx="914400" cy="609600"/>
          </a:xfrm>
          <a:prstGeom prst="flowChartDecision">
            <a:avLst/>
          </a:prstGeom>
          <a:solidFill>
            <a:srgbClr val="3333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9" name="AutoShape 387"/>
          <p:cNvSpPr>
            <a:spLocks noChangeArrowheads="1"/>
          </p:cNvSpPr>
          <p:nvPr/>
        </p:nvSpPr>
        <p:spPr bwMode="auto">
          <a:xfrm rot="5400000">
            <a:off x="6043613" y="1333500"/>
            <a:ext cx="914400" cy="685800"/>
          </a:xfrm>
          <a:prstGeom prst="flowChartDecision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20" name="Oval 389"/>
          <p:cNvSpPr>
            <a:spLocks noChangeArrowheads="1"/>
          </p:cNvSpPr>
          <p:nvPr/>
        </p:nvSpPr>
        <p:spPr bwMode="auto">
          <a:xfrm>
            <a:off x="6019800" y="5181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21" name="Oval 390"/>
          <p:cNvSpPr>
            <a:spLocks noChangeArrowheads="1"/>
          </p:cNvSpPr>
          <p:nvPr/>
        </p:nvSpPr>
        <p:spPr bwMode="auto">
          <a:xfrm>
            <a:off x="5605463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22" name="Oval 391"/>
          <p:cNvSpPr>
            <a:spLocks noChangeArrowheads="1"/>
          </p:cNvSpPr>
          <p:nvPr/>
        </p:nvSpPr>
        <p:spPr bwMode="auto">
          <a:xfrm>
            <a:off x="6619875" y="4310063"/>
            <a:ext cx="533400" cy="533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23" name="Oval 392"/>
          <p:cNvSpPr>
            <a:spLocks noChangeArrowheads="1"/>
          </p:cNvSpPr>
          <p:nvPr/>
        </p:nvSpPr>
        <p:spPr bwMode="auto">
          <a:xfrm>
            <a:off x="6172200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24" name="Oval 393"/>
          <p:cNvSpPr>
            <a:spLocks noChangeArrowheads="1"/>
          </p:cNvSpPr>
          <p:nvPr/>
        </p:nvSpPr>
        <p:spPr bwMode="auto">
          <a:xfrm>
            <a:off x="6019800" y="4114800"/>
            <a:ext cx="533400" cy="533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58" name="Oval 394"/>
          <p:cNvSpPr>
            <a:spLocks noChangeArrowheads="1"/>
          </p:cNvSpPr>
          <p:nvPr/>
        </p:nvSpPr>
        <p:spPr bwMode="auto">
          <a:xfrm>
            <a:off x="457200" y="4876800"/>
            <a:ext cx="1600200" cy="533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b="1">
                <a:latin typeface="Arial" charset="0"/>
              </a:rPr>
              <a:t>C. Hình 3</a:t>
            </a:r>
          </a:p>
        </p:txBody>
      </p:sp>
      <p:graphicFrame>
        <p:nvGraphicFramePr>
          <p:cNvPr id="2051" name="Object 40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0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Object 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06"/>
          <p:cNvGraphicFramePr>
            <a:graphicFrameLocks noChangeAspect="1"/>
          </p:cNvGraphicFramePr>
          <p:nvPr/>
        </p:nvGraphicFramePr>
        <p:xfrm>
          <a:off x="990600" y="609600"/>
          <a:ext cx="6207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4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"/>
                        <a:ext cx="6207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7" name="Object 413"/>
          <p:cNvGraphicFramePr>
            <a:graphicFrameLocks noChangeAspect="1"/>
          </p:cNvGraphicFramePr>
          <p:nvPr/>
        </p:nvGraphicFramePr>
        <p:xfrm>
          <a:off x="3810000" y="1828800"/>
          <a:ext cx="488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488950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8" name="Object 414"/>
          <p:cNvGraphicFramePr>
            <a:graphicFrameLocks noChangeAspect="1"/>
          </p:cNvGraphicFramePr>
          <p:nvPr/>
        </p:nvGraphicFramePr>
        <p:xfrm>
          <a:off x="7620000" y="1752600"/>
          <a:ext cx="45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Microsoft Equation 3.0" r:id="rId14" imgW="139639" imgH="393529" progId="Equation.3">
                  <p:embed/>
                </p:oleObj>
              </mc:Choice>
              <mc:Fallback>
                <p:oleObj name="Microsoft Equation 3.0" r:id="rId14" imgW="139639" imgH="393529" progId="Equation.3">
                  <p:embed/>
                  <p:pic>
                    <p:nvPicPr>
                      <p:cNvPr id="0" name="Object 4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752600"/>
                        <a:ext cx="457200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9" name="Object 415"/>
          <p:cNvGraphicFramePr>
            <a:graphicFrameLocks noChangeAspect="1"/>
          </p:cNvGraphicFramePr>
          <p:nvPr/>
        </p:nvGraphicFramePr>
        <p:xfrm>
          <a:off x="3886200" y="4572000"/>
          <a:ext cx="45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Microsoft Equation 3.0" r:id="rId16" imgW="203112" imgH="393529" progId="Equation.3">
                  <p:embed/>
                </p:oleObj>
              </mc:Choice>
              <mc:Fallback>
                <p:oleObj name="Microsoft Equation 3.0" r:id="rId16" imgW="203112" imgH="393529" progId="Equation.3">
                  <p:embed/>
                  <p:pic>
                    <p:nvPicPr>
                      <p:cNvPr id="0" name="Object 4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72000"/>
                        <a:ext cx="457200" cy="914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0" name="Object 416"/>
          <p:cNvGraphicFramePr>
            <a:graphicFrameLocks noChangeAspect="1"/>
          </p:cNvGraphicFramePr>
          <p:nvPr/>
        </p:nvGraphicFramePr>
        <p:xfrm>
          <a:off x="7543800" y="449580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Microsoft Equation 3.0" r:id="rId18" imgW="152334" imgH="393529" progId="Equation.3">
                  <p:embed/>
                </p:oleObj>
              </mc:Choice>
              <mc:Fallback>
                <p:oleObj name="Microsoft Equation 3.0" r:id="rId18" imgW="152334" imgH="393529" progId="Equation.3">
                  <p:embed/>
                  <p:pic>
                    <p:nvPicPr>
                      <p:cNvPr id="0" name="Object 4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495800"/>
                        <a:ext cx="45720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2" name="Object 418"/>
          <p:cNvGraphicFramePr>
            <a:graphicFrameLocks noChangeAspect="1"/>
          </p:cNvGraphicFramePr>
          <p:nvPr/>
        </p:nvGraphicFramePr>
        <p:xfrm>
          <a:off x="990600" y="609600"/>
          <a:ext cx="533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Microsoft Equation 3.0" r:id="rId20" imgW="152334" imgH="393529" progId="Equation.3">
                  <p:embed/>
                </p:oleObj>
              </mc:Choice>
              <mc:Fallback>
                <p:oleObj name="Microsoft Equation 3.0" r:id="rId20" imgW="152334" imgH="393529" progId="Equation.3">
                  <p:embed/>
                  <p:pic>
                    <p:nvPicPr>
                      <p:cNvPr id="0" name="Object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"/>
                        <a:ext cx="533400" cy="9906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609600" y="914400"/>
            <a:ext cx="815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latin typeface="Arial" charset="0"/>
              </a:rPr>
              <a:t>2. Viết tiếp phân số thích hợp vào chỗ trống:</a:t>
            </a:r>
          </a:p>
          <a:p>
            <a:pPr algn="l"/>
            <a:endParaRPr lang="en-US" b="1">
              <a:latin typeface="Arial" charset="0"/>
            </a:endParaRPr>
          </a:p>
          <a:p>
            <a:pPr algn="l"/>
            <a:endParaRPr lang="en-US">
              <a:latin typeface="Arial" charset="0"/>
            </a:endParaRPr>
          </a:p>
          <a:p>
            <a:pPr algn="l"/>
            <a:endParaRPr lang="en-US">
              <a:latin typeface="Arial" charset="0"/>
            </a:endParaRPr>
          </a:p>
          <a:p>
            <a:pPr algn="l"/>
            <a:r>
              <a:rPr lang="en-US">
                <a:latin typeface="Arial" charset="0"/>
              </a:rPr>
              <a:t>  0                   …    …          …           …            1</a:t>
            </a:r>
          </a:p>
        </p:txBody>
      </p:sp>
      <p:sp>
        <p:nvSpPr>
          <p:cNvPr id="3085" name="Line 6"/>
          <p:cNvSpPr>
            <a:spLocks noChangeShapeType="1"/>
          </p:cNvSpPr>
          <p:nvPr/>
        </p:nvSpPr>
        <p:spPr bwMode="auto">
          <a:xfrm>
            <a:off x="990600" y="28956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8"/>
          <p:cNvSpPr>
            <a:spLocks noChangeShapeType="1"/>
          </p:cNvSpPr>
          <p:nvPr/>
        </p:nvSpPr>
        <p:spPr bwMode="auto">
          <a:xfrm>
            <a:off x="9906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6"/>
          <p:cNvSpPr>
            <a:spLocks noChangeShapeType="1"/>
          </p:cNvSpPr>
          <p:nvPr/>
        </p:nvSpPr>
        <p:spPr bwMode="auto">
          <a:xfrm>
            <a:off x="16002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8"/>
          <p:cNvSpPr>
            <a:spLocks noChangeShapeType="1"/>
          </p:cNvSpPr>
          <p:nvPr/>
        </p:nvSpPr>
        <p:spPr bwMode="auto">
          <a:xfrm>
            <a:off x="22098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9"/>
          <p:cNvSpPr>
            <a:spLocks noChangeShapeType="1"/>
          </p:cNvSpPr>
          <p:nvPr/>
        </p:nvSpPr>
        <p:spPr bwMode="auto">
          <a:xfrm>
            <a:off x="28194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30"/>
          <p:cNvSpPr>
            <a:spLocks noChangeShapeType="1"/>
          </p:cNvSpPr>
          <p:nvPr/>
        </p:nvSpPr>
        <p:spPr bwMode="auto">
          <a:xfrm>
            <a:off x="34290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31"/>
          <p:cNvSpPr>
            <a:spLocks noChangeShapeType="1"/>
          </p:cNvSpPr>
          <p:nvPr/>
        </p:nvSpPr>
        <p:spPr bwMode="auto">
          <a:xfrm>
            <a:off x="70866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33"/>
          <p:cNvSpPr>
            <a:spLocks noChangeShapeType="1"/>
          </p:cNvSpPr>
          <p:nvPr/>
        </p:nvSpPr>
        <p:spPr bwMode="auto">
          <a:xfrm>
            <a:off x="40386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34"/>
          <p:cNvSpPr>
            <a:spLocks noChangeShapeType="1"/>
          </p:cNvSpPr>
          <p:nvPr/>
        </p:nvSpPr>
        <p:spPr bwMode="auto">
          <a:xfrm>
            <a:off x="46482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35"/>
          <p:cNvSpPr>
            <a:spLocks noChangeShapeType="1"/>
          </p:cNvSpPr>
          <p:nvPr/>
        </p:nvSpPr>
        <p:spPr bwMode="auto">
          <a:xfrm>
            <a:off x="52578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36"/>
          <p:cNvSpPr>
            <a:spLocks noChangeShapeType="1"/>
          </p:cNvSpPr>
          <p:nvPr/>
        </p:nvSpPr>
        <p:spPr bwMode="auto">
          <a:xfrm>
            <a:off x="58674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37"/>
          <p:cNvSpPr>
            <a:spLocks noChangeShapeType="1"/>
          </p:cNvSpPr>
          <p:nvPr/>
        </p:nvSpPr>
        <p:spPr bwMode="auto">
          <a:xfrm>
            <a:off x="6477000" y="2819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97" name="Picture 38" descr="ValRosesbar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8768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39"/>
          <p:cNvGraphicFramePr>
            <a:graphicFrameLocks noChangeAspect="1"/>
          </p:cNvGraphicFramePr>
          <p:nvPr/>
        </p:nvGraphicFramePr>
        <p:xfrm>
          <a:off x="1371600" y="3048000"/>
          <a:ext cx="419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419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0"/>
          <p:cNvGraphicFramePr>
            <a:graphicFrameLocks noChangeAspect="1"/>
          </p:cNvGraphicFramePr>
          <p:nvPr/>
        </p:nvGraphicFramePr>
        <p:xfrm>
          <a:off x="1981200" y="3048000"/>
          <a:ext cx="433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203112" imgH="393529" progId="Equation.3">
                  <p:embed/>
                </p:oleObj>
              </mc:Choice>
              <mc:Fallback>
                <p:oleObj name="Equation" r:id="rId7" imgW="203112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4333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89" name="Object 41"/>
          <p:cNvGraphicFramePr>
            <a:graphicFrameLocks noChangeAspect="1"/>
          </p:cNvGraphicFramePr>
          <p:nvPr/>
        </p:nvGraphicFramePr>
        <p:xfrm>
          <a:off x="2590800" y="3048000"/>
          <a:ext cx="434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Microsoft Equation 3.0" r:id="rId9" imgW="203112" imgH="393529" progId="Equation.3">
                  <p:embed/>
                </p:oleObj>
              </mc:Choice>
              <mc:Fallback>
                <p:oleObj name="Microsoft Equation 3.0" r:id="rId9" imgW="203112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48000"/>
                        <a:ext cx="434975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90" name="Object 42"/>
          <p:cNvGraphicFramePr>
            <a:graphicFrameLocks noChangeAspect="1"/>
          </p:cNvGraphicFramePr>
          <p:nvPr/>
        </p:nvGraphicFramePr>
        <p:xfrm>
          <a:off x="3200400" y="3048000"/>
          <a:ext cx="4349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Microsoft Equation 3.0" r:id="rId11" imgW="203112" imgH="393529" progId="Equation.3">
                  <p:embed/>
                </p:oleObj>
              </mc:Choice>
              <mc:Fallback>
                <p:oleObj name="Microsoft Equation 3.0" r:id="rId11" imgW="203112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434975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43"/>
          <p:cNvGraphicFramePr>
            <a:graphicFrameLocks noChangeAspect="1"/>
          </p:cNvGraphicFramePr>
          <p:nvPr/>
        </p:nvGraphicFramePr>
        <p:xfrm>
          <a:off x="3886200" y="3048000"/>
          <a:ext cx="349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3" imgW="203112" imgH="393529" progId="Equation.3">
                  <p:embed/>
                </p:oleObj>
              </mc:Choice>
              <mc:Fallback>
                <p:oleObj name="Equation" r:id="rId13" imgW="203112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3492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93" name="Object 45"/>
          <p:cNvGraphicFramePr>
            <a:graphicFrameLocks noChangeAspect="1"/>
          </p:cNvGraphicFramePr>
          <p:nvPr/>
        </p:nvGraphicFramePr>
        <p:xfrm>
          <a:off x="4419600" y="3048000"/>
          <a:ext cx="430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Microsoft Equation 3.0" r:id="rId15" imgW="203112" imgH="393529" progId="Equation.3">
                  <p:embed/>
                </p:oleObj>
              </mc:Choice>
              <mc:Fallback>
                <p:oleObj name="Microsoft Equation 3.0" r:id="rId15" imgW="203112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0"/>
                        <a:ext cx="430213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46"/>
          <p:cNvGraphicFramePr>
            <a:graphicFrameLocks noChangeAspect="1"/>
          </p:cNvGraphicFramePr>
          <p:nvPr/>
        </p:nvGraphicFramePr>
        <p:xfrm>
          <a:off x="5105400" y="3048000"/>
          <a:ext cx="336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7" imgW="203112" imgH="393529" progId="Equation.3">
                  <p:embed/>
                </p:oleObj>
              </mc:Choice>
              <mc:Fallback>
                <p:oleObj name="Equation" r:id="rId17" imgW="203112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3365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95" name="Object 47"/>
          <p:cNvGraphicFramePr>
            <a:graphicFrameLocks noChangeAspect="1"/>
          </p:cNvGraphicFramePr>
          <p:nvPr/>
        </p:nvGraphicFramePr>
        <p:xfrm>
          <a:off x="5638800" y="3048000"/>
          <a:ext cx="433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Microsoft Equation 3.0" r:id="rId19" imgW="203112" imgH="393529" progId="Equation.3">
                  <p:embed/>
                </p:oleObj>
              </mc:Choice>
              <mc:Fallback>
                <p:oleObj name="Microsoft Equation 3.0" r:id="rId19" imgW="203112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433388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48"/>
          <p:cNvGraphicFramePr>
            <a:graphicFrameLocks noChangeAspect="1"/>
          </p:cNvGraphicFramePr>
          <p:nvPr/>
        </p:nvGraphicFramePr>
        <p:xfrm>
          <a:off x="6248400" y="3048000"/>
          <a:ext cx="43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1" imgW="203112" imgH="393529" progId="Equation.3">
                  <p:embed/>
                </p:oleObj>
              </mc:Choice>
              <mc:Fallback>
                <p:oleObj name="Equation" r:id="rId21" imgW="203112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048000"/>
                        <a:ext cx="431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  </a:t>
            </a:r>
            <a:r>
              <a:rPr lang="en-US" b="1">
                <a:latin typeface="Arial" charset="0"/>
              </a:rPr>
              <a:t>3. Rút gọn các phân số</a:t>
            </a:r>
            <a:r>
              <a:rPr lang="en-US">
                <a:latin typeface="Arial" charset="0"/>
              </a:rPr>
              <a:t>:</a:t>
            </a:r>
          </a:p>
          <a:p>
            <a:pPr algn="l"/>
            <a:endParaRPr lang="en-US">
              <a:latin typeface="Arial" charset="0"/>
            </a:endParaRP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8"/>
          <p:cNvGraphicFramePr>
            <a:graphicFrameLocks noChangeAspect="1"/>
          </p:cNvGraphicFramePr>
          <p:nvPr/>
        </p:nvGraphicFramePr>
        <p:xfrm>
          <a:off x="4572000" y="4191000"/>
          <a:ext cx="138113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91000"/>
                        <a:ext cx="138113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22"/>
          <p:cNvSpPr txBox="1">
            <a:spLocks noChangeArrowheads="1"/>
          </p:cNvSpPr>
          <p:nvPr/>
        </p:nvSpPr>
        <p:spPr bwMode="auto">
          <a:xfrm>
            <a:off x="205740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110" name="Rectangle 25"/>
          <p:cNvSpPr>
            <a:spLocks noChangeArrowheads="1"/>
          </p:cNvSpPr>
          <p:nvPr/>
        </p:nvSpPr>
        <p:spPr bwMode="auto">
          <a:xfrm>
            <a:off x="4479925" y="281781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31096" name="Object 24"/>
          <p:cNvGraphicFramePr>
            <a:graphicFrameLocks noChangeAspect="1"/>
          </p:cNvGraphicFramePr>
          <p:nvPr/>
        </p:nvGraphicFramePr>
        <p:xfrm>
          <a:off x="838200" y="1828800"/>
          <a:ext cx="2438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Microsoft Equation 3.0" r:id="rId10" imgW="1768279" imgH="652579" progId="Equation.3">
                  <p:embed/>
                </p:oleObj>
              </mc:Choice>
              <mc:Fallback>
                <p:oleObj name="Microsoft Equation 3.0" r:id="rId10" imgW="1768279" imgH="65257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24384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Rectangle 27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31098" name="Object 26"/>
          <p:cNvGraphicFramePr>
            <a:graphicFrameLocks noChangeAspect="1"/>
          </p:cNvGraphicFramePr>
          <p:nvPr/>
        </p:nvGraphicFramePr>
        <p:xfrm>
          <a:off x="762000" y="3429000"/>
          <a:ext cx="30480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Microsoft Equation 3.0" r:id="rId12" imgW="1002865" imgH="393529" progId="Equation.3">
                  <p:embed/>
                </p:oleObj>
              </mc:Choice>
              <mc:Fallback>
                <p:oleObj name="Microsoft Equation 3.0" r:id="rId12" imgW="1002865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304800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29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4104" name="Object 28"/>
          <p:cNvGraphicFramePr>
            <a:graphicFrameLocks noChangeAspect="1"/>
          </p:cNvGraphicFramePr>
          <p:nvPr/>
        </p:nvGraphicFramePr>
        <p:xfrm>
          <a:off x="3962400" y="457200"/>
          <a:ext cx="365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Microsoft Equation 3.0" r:id="rId14" imgW="1167893" imgH="393529" progId="Equation.3">
                  <p:embed/>
                </p:oleObj>
              </mc:Choice>
              <mc:Fallback>
                <p:oleObj name="Microsoft Equation 3.0" r:id="rId14" imgW="1167893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"/>
                        <a:ext cx="3657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31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31102" name="Object 30"/>
          <p:cNvGraphicFramePr>
            <a:graphicFrameLocks noChangeAspect="1"/>
          </p:cNvGraphicFramePr>
          <p:nvPr/>
        </p:nvGraphicFramePr>
        <p:xfrm>
          <a:off x="5029200" y="1828800"/>
          <a:ext cx="28194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Microsoft Equation 3.0" r:id="rId16" imgW="1002865" imgH="393529" progId="Equation.3">
                  <p:embed/>
                </p:oleObj>
              </mc:Choice>
              <mc:Fallback>
                <p:oleObj name="Microsoft Equation 3.0" r:id="rId16" imgW="1002865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28800"/>
                        <a:ext cx="2819400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Rectangle 33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31104" name="Object 32"/>
          <p:cNvGraphicFramePr>
            <a:graphicFrameLocks noChangeAspect="1"/>
          </p:cNvGraphicFramePr>
          <p:nvPr/>
        </p:nvGraphicFramePr>
        <p:xfrm>
          <a:off x="4953000" y="3429000"/>
          <a:ext cx="35052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Microsoft Equation 3.0" r:id="rId18" imgW="1295400" imgH="393700" progId="Equation.3">
                  <p:embed/>
                </p:oleObj>
              </mc:Choice>
              <mc:Fallback>
                <p:oleObj name="Microsoft Equation 3.0" r:id="rId18" imgW="1295400" imgH="3937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29000"/>
                        <a:ext cx="35052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5" name="Picture 34" descr="ValRosesbar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143000" y="502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0"/>
            <a:ext cx="9144000" cy="693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latin typeface="Arial" charset="0"/>
              </a:rPr>
              <a:t>  4. Quy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ồng mẫu số các phân số:</a:t>
            </a:r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685800" y="1371600"/>
          <a:ext cx="6159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6159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9"/>
          <p:cNvGraphicFramePr>
            <a:graphicFrameLocks noChangeAspect="1"/>
          </p:cNvGraphicFramePr>
          <p:nvPr/>
        </p:nvGraphicFramePr>
        <p:xfrm>
          <a:off x="1828800" y="1371600"/>
          <a:ext cx="533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5334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23"/>
          <p:cNvSpPr>
            <a:spLocks noChangeArrowheads="1"/>
          </p:cNvSpPr>
          <p:nvPr/>
        </p:nvSpPr>
        <p:spPr bwMode="auto">
          <a:xfrm>
            <a:off x="4086225" y="3971925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               </a:t>
            </a:r>
            <a:endParaRPr lang="en-US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32" name="Rectangle 24"/>
          <p:cNvSpPr>
            <a:spLocks noChangeArrowheads="1"/>
          </p:cNvSpPr>
          <p:nvPr/>
        </p:nvSpPr>
        <p:spPr bwMode="auto">
          <a:xfrm>
            <a:off x="0" y="167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Arial" charset="0"/>
              </a:rPr>
              <a:t>   </a:t>
            </a:r>
            <a:r>
              <a:rPr lang="en-US" b="1">
                <a:solidFill>
                  <a:srgbClr val="000066"/>
                </a:solidFill>
                <a:latin typeface="Arial" charset="0"/>
              </a:rPr>
              <a:t>a)</a:t>
            </a:r>
            <a:r>
              <a:rPr lang="en-US" b="1" i="1" u="sng">
                <a:latin typeface="Arial" charset="0"/>
              </a:rPr>
              <a:t>  </a:t>
            </a:r>
          </a:p>
        </p:txBody>
      </p:sp>
      <p:graphicFrame>
        <p:nvGraphicFramePr>
          <p:cNvPr id="5124" name="Object 28"/>
          <p:cNvGraphicFramePr>
            <a:graphicFrameLocks noChangeAspect="1"/>
          </p:cNvGraphicFramePr>
          <p:nvPr/>
        </p:nvGraphicFramePr>
        <p:xfrm>
          <a:off x="3581400" y="1447800"/>
          <a:ext cx="5111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447800"/>
                        <a:ext cx="5111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7"/>
          <p:cNvGraphicFramePr>
            <a:graphicFrameLocks noChangeAspect="1"/>
          </p:cNvGraphicFramePr>
          <p:nvPr/>
        </p:nvGraphicFramePr>
        <p:xfrm>
          <a:off x="4648200" y="1371600"/>
          <a:ext cx="533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0" imgW="228501" imgH="393529" progId="Equation.3">
                  <p:embed/>
                </p:oleObj>
              </mc:Choice>
              <mc:Fallback>
                <p:oleObj name="Equation" r:id="rId10" imgW="228501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71600"/>
                        <a:ext cx="533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30"/>
          <p:cNvSpPr>
            <a:spLocks noChangeArrowheads="1"/>
          </p:cNvSpPr>
          <p:nvPr/>
        </p:nvSpPr>
        <p:spPr bwMode="auto">
          <a:xfrm>
            <a:off x="6629400" y="302895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34" name="Rectangle 31"/>
          <p:cNvSpPr>
            <a:spLocks noChangeArrowheads="1"/>
          </p:cNvSpPr>
          <p:nvPr/>
        </p:nvSpPr>
        <p:spPr bwMode="auto">
          <a:xfrm>
            <a:off x="4111625" y="3971925"/>
            <a:ext cx="922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              </a:t>
            </a:r>
            <a:endParaRPr lang="en-US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35" name="Rectangle 32"/>
          <p:cNvSpPr>
            <a:spLocks noChangeArrowheads="1"/>
          </p:cNvSpPr>
          <p:nvPr/>
        </p:nvSpPr>
        <p:spPr bwMode="auto">
          <a:xfrm>
            <a:off x="1143000" y="1447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và</a:t>
            </a:r>
          </a:p>
        </p:txBody>
      </p:sp>
      <p:sp>
        <p:nvSpPr>
          <p:cNvPr id="5136" name="Rectangle 35"/>
          <p:cNvSpPr>
            <a:spLocks noChangeArrowheads="1"/>
          </p:cNvSpPr>
          <p:nvPr/>
        </p:nvSpPr>
        <p:spPr bwMode="auto">
          <a:xfrm>
            <a:off x="3048000" y="1676400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0066"/>
                </a:solidFill>
                <a:latin typeface="Arial" charset="0"/>
              </a:rPr>
              <a:t>b)</a:t>
            </a:r>
            <a:r>
              <a:rPr lang="en-US" b="1" i="1" u="sng">
                <a:latin typeface="Arial" charset="0"/>
              </a:rPr>
              <a:t>    </a:t>
            </a:r>
          </a:p>
        </p:txBody>
      </p:sp>
      <p:sp>
        <p:nvSpPr>
          <p:cNvPr id="5137" name="Rectangle 37"/>
          <p:cNvSpPr>
            <a:spLocks noChangeArrowheads="1"/>
          </p:cNvSpPr>
          <p:nvPr/>
        </p:nvSpPr>
        <p:spPr bwMode="auto">
          <a:xfrm>
            <a:off x="4038600" y="1676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và</a:t>
            </a:r>
            <a:r>
              <a:rPr lang="en-US" i="1" u="sng">
                <a:latin typeface="Arial" charset="0"/>
              </a:rPr>
              <a:t> </a:t>
            </a:r>
          </a:p>
        </p:txBody>
      </p:sp>
      <p:graphicFrame>
        <p:nvGraphicFramePr>
          <p:cNvPr id="5126" name="Object 39"/>
          <p:cNvGraphicFramePr>
            <a:graphicFrameLocks noChangeAspect="1"/>
          </p:cNvGraphicFramePr>
          <p:nvPr/>
        </p:nvGraphicFramePr>
        <p:xfrm>
          <a:off x="6248400" y="12954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Microsoft Equation 3.0" r:id="rId12" imgW="304536" imgH="393359" progId="Equation.3">
                  <p:embed/>
                </p:oleObj>
              </mc:Choice>
              <mc:Fallback>
                <p:oleObj name="Microsoft Equation 3.0" r:id="rId12" imgW="304536" imgH="39335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95400"/>
                        <a:ext cx="1143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38"/>
          <p:cNvGraphicFramePr>
            <a:graphicFrameLocks noChangeAspect="1"/>
          </p:cNvGraphicFramePr>
          <p:nvPr/>
        </p:nvGraphicFramePr>
        <p:xfrm>
          <a:off x="8001000" y="1295400"/>
          <a:ext cx="4175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Microsoft Equation 3.0" r:id="rId14" imgW="139639" imgH="393529" progId="Equation.3">
                  <p:embed/>
                </p:oleObj>
              </mc:Choice>
              <mc:Fallback>
                <p:oleObj name="Microsoft Equation 3.0" r:id="rId14" imgW="139639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295400"/>
                        <a:ext cx="4175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Rectangle 41"/>
          <p:cNvSpPr>
            <a:spLocks noChangeArrowheads="1"/>
          </p:cNvSpPr>
          <p:nvPr/>
        </p:nvSpPr>
        <p:spPr bwMode="auto">
          <a:xfrm>
            <a:off x="7467600" y="1658293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và</a:t>
            </a:r>
            <a:r>
              <a:rPr lang="en-US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32139" name="Object 43"/>
          <p:cNvGraphicFramePr>
            <a:graphicFrameLocks noChangeAspect="1"/>
          </p:cNvGraphicFramePr>
          <p:nvPr/>
        </p:nvGraphicFramePr>
        <p:xfrm>
          <a:off x="4705350" y="1447800"/>
          <a:ext cx="463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Microsoft Equation 3.0" r:id="rId16" imgW="228501" imgH="393529" progId="Equation.3">
                  <p:embed/>
                </p:oleObj>
              </mc:Choice>
              <mc:Fallback>
                <p:oleObj name="Microsoft Equation 3.0" r:id="rId16" imgW="228501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1447800"/>
                        <a:ext cx="46355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9" name="Picture 44" descr="ValRosesbar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90600" y="48768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Rectangle 45"/>
          <p:cNvSpPr>
            <a:spLocks noChangeArrowheads="1"/>
          </p:cNvSpPr>
          <p:nvPr/>
        </p:nvSpPr>
        <p:spPr bwMode="auto">
          <a:xfrm>
            <a:off x="5791200" y="16002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0066"/>
                </a:solidFill>
                <a:latin typeface="Arial" charset="0"/>
              </a:rPr>
              <a:t>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4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60" name="Rectangle 5"/>
          <p:cNvSpPr>
            <a:spLocks noChangeArrowheads="1"/>
          </p:cNvSpPr>
          <p:nvPr/>
        </p:nvSpPr>
        <p:spPr bwMode="auto">
          <a:xfrm>
            <a:off x="0" y="381000"/>
            <a:ext cx="549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>
                <a:latin typeface="Arial" charset="0"/>
              </a:rPr>
              <a:t>  4. Quy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ồng mẫu số các phân số:</a:t>
            </a:r>
          </a:p>
        </p:txBody>
      </p:sp>
      <p:sp>
        <p:nvSpPr>
          <p:cNvPr id="6161" name="Rectangle 7"/>
          <p:cNvSpPr>
            <a:spLocks noChangeArrowheads="1"/>
          </p:cNvSpPr>
          <p:nvPr/>
        </p:nvSpPr>
        <p:spPr bwMode="auto">
          <a:xfrm>
            <a:off x="609600" y="10668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0066"/>
                </a:solidFill>
                <a:latin typeface="Arial" charset="0"/>
              </a:rPr>
              <a:t>a)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1143000" y="914400"/>
          <a:ext cx="327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Microsoft Equation 3.0" r:id="rId4" imgW="152334" imgH="393529" progId="Equation.3">
                  <p:embed/>
                </p:oleObj>
              </mc:Choice>
              <mc:Fallback>
                <p:oleObj name="Microsoft Equation 3.0" r:id="rId4" imgW="15233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3270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1981200" y="914400"/>
          <a:ext cx="327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Microsoft Equation 3.0" r:id="rId6" imgW="152334" imgH="393529" progId="Equation.3">
                  <p:embed/>
                </p:oleObj>
              </mc:Choice>
              <mc:Fallback>
                <p:oleObj name="Microsoft Equation 3.0" r:id="rId6" imgW="15233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14400"/>
                        <a:ext cx="3270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0"/>
          <p:cNvSpPr>
            <a:spLocks noChangeArrowheads="1"/>
          </p:cNvSpPr>
          <p:nvPr/>
        </p:nvSpPr>
        <p:spPr bwMode="auto">
          <a:xfrm>
            <a:off x="4479925" y="25034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63" name="Rectangle 11"/>
          <p:cNvSpPr>
            <a:spLocks noChangeArrowheads="1"/>
          </p:cNvSpPr>
          <p:nvPr/>
        </p:nvSpPr>
        <p:spPr bwMode="auto">
          <a:xfrm>
            <a:off x="0" y="31242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64" name="Rectangle 12"/>
          <p:cNvSpPr>
            <a:spLocks noChangeArrowheads="1"/>
          </p:cNvSpPr>
          <p:nvPr/>
        </p:nvSpPr>
        <p:spPr bwMode="auto">
          <a:xfrm>
            <a:off x="2590800" y="11430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  </a:t>
            </a:r>
            <a:endParaRPr lang="en-US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65" name="Rectangle 13"/>
          <p:cNvSpPr>
            <a:spLocks noChangeArrowheads="1"/>
          </p:cNvSpPr>
          <p:nvPr/>
        </p:nvSpPr>
        <p:spPr bwMode="auto">
          <a:xfrm>
            <a:off x="1447800" y="1143000"/>
            <a:ext cx="51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và</a:t>
            </a:r>
          </a:p>
        </p:txBody>
      </p:sp>
      <p:sp>
        <p:nvSpPr>
          <p:cNvPr id="6166" name="Rectangle 14"/>
          <p:cNvSpPr>
            <a:spLocks noChangeArrowheads="1"/>
          </p:cNvSpPr>
          <p:nvPr/>
        </p:nvSpPr>
        <p:spPr bwMode="auto">
          <a:xfrm>
            <a:off x="2819400" y="1219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MSC: 35</a:t>
            </a:r>
          </a:p>
        </p:txBody>
      </p:sp>
      <p:sp>
        <p:nvSpPr>
          <p:cNvPr id="6167" name="Rectangle 16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990600" y="1905000"/>
          <a:ext cx="19812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Microsoft Equation 3.0" r:id="rId8" imgW="952087" imgH="393529" progId="Equation.3">
                  <p:embed/>
                </p:oleObj>
              </mc:Choice>
              <mc:Fallback>
                <p:oleObj name="Microsoft Equation 3.0" r:id="rId8" imgW="952087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19812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7"/>
          <p:cNvGraphicFramePr>
            <a:graphicFrameLocks noChangeAspect="1"/>
          </p:cNvGraphicFramePr>
          <p:nvPr/>
        </p:nvGraphicFramePr>
        <p:xfrm>
          <a:off x="914400" y="2895600"/>
          <a:ext cx="213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Microsoft Equation 3.0" r:id="rId10" imgW="952087" imgH="393529" progId="Equation.3">
                  <p:embed/>
                </p:oleObj>
              </mc:Choice>
              <mc:Fallback>
                <p:oleObj name="Microsoft Equation 3.0" r:id="rId10" imgW="952087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2133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4724400" y="10668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0066"/>
                </a:solidFill>
                <a:latin typeface="Arial" charset="0"/>
              </a:rPr>
              <a:t>b)</a:t>
            </a:r>
          </a:p>
        </p:txBody>
      </p:sp>
      <p:graphicFrame>
        <p:nvGraphicFramePr>
          <p:cNvPr id="6150" name="Object 22"/>
          <p:cNvGraphicFramePr>
            <a:graphicFrameLocks noChangeAspect="1"/>
          </p:cNvGraphicFramePr>
          <p:nvPr/>
        </p:nvGraphicFramePr>
        <p:xfrm>
          <a:off x="5334000" y="914400"/>
          <a:ext cx="428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Microsoft Equation 3.0" r:id="rId12" imgW="203112" imgH="393529" progId="Equation.3">
                  <p:embed/>
                </p:oleObj>
              </mc:Choice>
              <mc:Fallback>
                <p:oleObj name="Microsoft Equation 3.0" r:id="rId12" imgW="203112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914400"/>
                        <a:ext cx="4286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1"/>
          <p:cNvGraphicFramePr>
            <a:graphicFrameLocks noChangeAspect="1"/>
          </p:cNvGraphicFramePr>
          <p:nvPr/>
        </p:nvGraphicFramePr>
        <p:xfrm>
          <a:off x="6248400" y="914400"/>
          <a:ext cx="450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Microsoft Equation 3.0" r:id="rId14" imgW="228501" imgH="393529" progId="Equation.3">
                  <p:embed/>
                </p:oleObj>
              </mc:Choice>
              <mc:Fallback>
                <p:oleObj name="Microsoft Equation 3.0" r:id="rId14" imgW="228501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914400"/>
                        <a:ext cx="4508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Rectangle 23"/>
          <p:cNvSpPr>
            <a:spLocks noChangeArrowheads="1"/>
          </p:cNvSpPr>
          <p:nvPr/>
        </p:nvSpPr>
        <p:spPr bwMode="auto">
          <a:xfrm>
            <a:off x="4479925" y="25034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5791200" y="835025"/>
            <a:ext cx="533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và </a:t>
            </a:r>
          </a:p>
        </p:txBody>
      </p:sp>
      <p:sp>
        <p:nvSpPr>
          <p:cNvPr id="6171" name="Rectangle 25"/>
          <p:cNvSpPr>
            <a:spLocks noChangeArrowheads="1"/>
          </p:cNvSpPr>
          <p:nvPr/>
        </p:nvSpPr>
        <p:spPr bwMode="auto">
          <a:xfrm>
            <a:off x="0" y="3810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   </a:t>
            </a:r>
            <a:endParaRPr lang="en-US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72" name="Rectangle 26"/>
          <p:cNvSpPr>
            <a:spLocks noChangeArrowheads="1"/>
          </p:cNvSpPr>
          <p:nvPr/>
        </p:nvSpPr>
        <p:spPr bwMode="auto">
          <a:xfrm>
            <a:off x="7162800" y="106680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MSC: 45</a:t>
            </a:r>
          </a:p>
        </p:txBody>
      </p:sp>
      <p:sp>
        <p:nvSpPr>
          <p:cNvPr id="6173" name="Rectangle 28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52" name="Object 27"/>
          <p:cNvGraphicFramePr>
            <a:graphicFrameLocks noChangeAspect="1"/>
          </p:cNvGraphicFramePr>
          <p:nvPr/>
        </p:nvGraphicFramePr>
        <p:xfrm>
          <a:off x="5367338" y="1905000"/>
          <a:ext cx="2295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6" imgW="1028254" imgH="393529" progId="Equation.3">
                  <p:embed/>
                </p:oleObj>
              </mc:Choice>
              <mc:Fallback>
                <p:oleObj name="Equation" r:id="rId16" imgW="102825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1905000"/>
                        <a:ext cx="2295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486400" y="3048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Arial" charset="0"/>
              </a:rPr>
              <a:t>Giữ nguyên</a:t>
            </a:r>
          </a:p>
        </p:txBody>
      </p:sp>
      <p:graphicFrame>
        <p:nvGraphicFramePr>
          <p:cNvPr id="6153" name="Object 29"/>
          <p:cNvGraphicFramePr>
            <a:graphicFrameLocks noChangeAspect="1"/>
          </p:cNvGraphicFramePr>
          <p:nvPr/>
        </p:nvGraphicFramePr>
        <p:xfrm>
          <a:off x="7315200" y="2819400"/>
          <a:ext cx="395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Microsoft Equation 3.0" r:id="rId18" imgW="228501" imgH="393529" progId="Equation.3">
                  <p:embed/>
                </p:oleObj>
              </mc:Choice>
              <mc:Fallback>
                <p:oleObj name="Microsoft Equation 3.0" r:id="rId18" imgW="228501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19400"/>
                        <a:ext cx="3952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Rectangle 33"/>
          <p:cNvSpPr>
            <a:spLocks noChangeArrowheads="1"/>
          </p:cNvSpPr>
          <p:nvPr/>
        </p:nvSpPr>
        <p:spPr bwMode="auto">
          <a:xfrm>
            <a:off x="533400" y="39624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0066"/>
                </a:solidFill>
                <a:latin typeface="Arial" charset="0"/>
              </a:rPr>
              <a:t>c)</a:t>
            </a:r>
          </a:p>
        </p:txBody>
      </p:sp>
      <p:graphicFrame>
        <p:nvGraphicFramePr>
          <p:cNvPr id="6154" name="Object 35"/>
          <p:cNvGraphicFramePr>
            <a:graphicFrameLocks noChangeAspect="1"/>
          </p:cNvGraphicFramePr>
          <p:nvPr/>
        </p:nvGraphicFramePr>
        <p:xfrm>
          <a:off x="1066800" y="3886200"/>
          <a:ext cx="106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Microsoft Equation 3.0" r:id="rId19" imgW="304536" imgH="393359" progId="Equation.3">
                  <p:embed/>
                </p:oleObj>
              </mc:Choice>
              <mc:Fallback>
                <p:oleObj name="Microsoft Equation 3.0" r:id="rId19" imgW="304536" imgH="39335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1066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34"/>
          <p:cNvGraphicFramePr>
            <a:graphicFrameLocks noChangeAspect="1"/>
          </p:cNvGraphicFramePr>
          <p:nvPr/>
        </p:nvGraphicFramePr>
        <p:xfrm>
          <a:off x="2514600" y="3886200"/>
          <a:ext cx="384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Microsoft Equation 3.0" r:id="rId21" imgW="139639" imgH="393529" progId="Equation.3">
                  <p:embed/>
                </p:oleObj>
              </mc:Choice>
              <mc:Fallback>
                <p:oleObj name="Microsoft Equation 3.0" r:id="rId21" imgW="139639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86200"/>
                        <a:ext cx="3841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6" name="Rectangle 36"/>
          <p:cNvSpPr>
            <a:spLocks noChangeArrowheads="1"/>
          </p:cNvSpPr>
          <p:nvPr/>
        </p:nvSpPr>
        <p:spPr bwMode="auto">
          <a:xfrm>
            <a:off x="4479925" y="2655888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177" name="Rectangle 37"/>
          <p:cNvSpPr>
            <a:spLocks noChangeArrowheads="1"/>
          </p:cNvSpPr>
          <p:nvPr/>
        </p:nvSpPr>
        <p:spPr bwMode="auto">
          <a:xfrm>
            <a:off x="2057400" y="3883025"/>
            <a:ext cx="533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400" b="1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>
                <a:latin typeface="Arial" charset="0"/>
                <a:ea typeface="Times New Roman" pitchFamily="18" charset="0"/>
                <a:cs typeface="Arial" charset="0"/>
              </a:rPr>
              <a:t>và </a:t>
            </a:r>
          </a:p>
        </p:txBody>
      </p:sp>
      <p:sp>
        <p:nvSpPr>
          <p:cNvPr id="6178" name="Rectangle 38"/>
          <p:cNvSpPr>
            <a:spLocks noChangeArrowheads="1"/>
          </p:cNvSpPr>
          <p:nvPr/>
        </p:nvSpPr>
        <p:spPr bwMode="auto">
          <a:xfrm>
            <a:off x="4038600" y="411480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MSC: 30</a:t>
            </a:r>
          </a:p>
        </p:txBody>
      </p:sp>
      <p:sp>
        <p:nvSpPr>
          <p:cNvPr id="6179" name="Rectangle 40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56" name="Object 39"/>
          <p:cNvGraphicFramePr>
            <a:graphicFrameLocks noChangeAspect="1"/>
          </p:cNvGraphicFramePr>
          <p:nvPr/>
        </p:nvGraphicFramePr>
        <p:xfrm>
          <a:off x="990600" y="4800600"/>
          <a:ext cx="2514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Microsoft Equation 3.0" r:id="rId23" imgW="1016000" imgH="393700" progId="Equation.3">
                  <p:embed/>
                </p:oleObj>
              </mc:Choice>
              <mc:Fallback>
                <p:oleObj name="Microsoft Equation 3.0" r:id="rId23" imgW="10160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2514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0" name="Rectangle 42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57" name="Object 41"/>
          <p:cNvGraphicFramePr>
            <a:graphicFrameLocks noChangeAspect="1"/>
          </p:cNvGraphicFramePr>
          <p:nvPr/>
        </p:nvGraphicFramePr>
        <p:xfrm>
          <a:off x="3886200" y="4800600"/>
          <a:ext cx="2133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Microsoft Equation 3.0" r:id="rId25" imgW="939392" imgH="393529" progId="Equation.3">
                  <p:embed/>
                </p:oleObj>
              </mc:Choice>
              <mc:Fallback>
                <p:oleObj name="Microsoft Equation 3.0" r:id="rId25" imgW="939392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00600"/>
                        <a:ext cx="2133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1" name="Rectangle 44"/>
          <p:cNvSpPr>
            <a:spLocks noChangeArrowheads="1"/>
          </p:cNvSpPr>
          <p:nvPr/>
        </p:nvSpPr>
        <p:spPr bwMode="auto">
          <a:xfrm>
            <a:off x="4479925" y="3003550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58" name="Object 43"/>
          <p:cNvGraphicFramePr>
            <a:graphicFrameLocks noChangeAspect="1"/>
          </p:cNvGraphicFramePr>
          <p:nvPr/>
        </p:nvGraphicFramePr>
        <p:xfrm>
          <a:off x="6400800" y="4800600"/>
          <a:ext cx="2362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Microsoft Equation 3.0" r:id="rId27" imgW="990170" imgH="393529" progId="Equation.3">
                  <p:embed/>
                </p:oleObj>
              </mc:Choice>
              <mc:Fallback>
                <p:oleObj name="Microsoft Equation 3.0" r:id="rId27" imgW="990170" imgH="39352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2362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2" name="Rectangle 45"/>
          <p:cNvSpPr>
            <a:spLocks noChangeArrowheads="1"/>
          </p:cNvSpPr>
          <p:nvPr/>
        </p:nvSpPr>
        <p:spPr bwMode="auto">
          <a:xfrm>
            <a:off x="3505200" y="5105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;</a:t>
            </a:r>
          </a:p>
        </p:txBody>
      </p:sp>
      <p:sp>
        <p:nvSpPr>
          <p:cNvPr id="6183" name="Rectangle 46"/>
          <p:cNvSpPr>
            <a:spLocks noChangeArrowheads="1"/>
          </p:cNvSpPr>
          <p:nvPr/>
        </p:nvSpPr>
        <p:spPr bwMode="auto">
          <a:xfrm>
            <a:off x="6019800" y="5105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latin typeface="Arial" charset="0"/>
              </a:rPr>
              <a:t>;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358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.VnArial</vt:lpstr>
      <vt:lpstr>Arial</vt:lpstr>
      <vt:lpstr>Times New Roman</vt:lpstr>
      <vt:lpstr>Default Design</vt:lpstr>
      <vt:lpstr>Microsoft Equation 3.0</vt:lpstr>
      <vt:lpstr>Chart</vt:lpstr>
      <vt:lpstr>Equation</vt:lpstr>
      <vt:lpstr>PowerPoint Presentation</vt:lpstr>
      <vt:lpstr>PowerPoint Presentation</vt:lpstr>
      <vt:lpstr>Biểu đồ dưới đây cho biết về số quyển truyện đã quyên góp được của các tổ trong lớp 4D cho tủ truyện của trường: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thang anh</dc:creator>
  <cp:lastModifiedBy>may</cp:lastModifiedBy>
  <cp:revision>168</cp:revision>
  <dcterms:created xsi:type="dcterms:W3CDTF">2007-01-04T10:58:48Z</dcterms:created>
  <dcterms:modified xsi:type="dcterms:W3CDTF">2022-05-05T04:54:32Z</dcterms:modified>
</cp:coreProperties>
</file>